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932B-7B8F-CEB9-FE01-11474CBA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0BD9B-83CE-29D6-C0BC-C55488D9E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F5F78-8A0A-9CD5-6D9A-35AE6A03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F5996-73AB-0BED-30B8-0E6561B0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7B1E-FE01-12C9-E2BC-8E3C121A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8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1BA5B-FB35-C0F9-4792-631C192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250DD-115A-37C7-5751-BEB9B958D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4719C-3753-4C0B-F3E7-62DFBA3B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33366-2EE5-4CD6-4554-20CB94F0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8EA61-68A1-9977-4440-0881AA7E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10DA5-8BD3-BBA2-ACA6-6255C286F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4DBC2-65E7-951D-CEA2-5858C5994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232CE-E42B-5BAD-D11A-9F3EFB57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DFB82-DA03-A1B2-9E74-4DF47D65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490-C3BC-88D0-A95C-15208B0D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9E02-C27A-3CDD-FD60-E8AA4B0B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9DF8-68CD-7158-5B25-C5FBB9CE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524E-0FA8-1C2B-774A-1EA51B60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7EBCE-AB45-825A-BCE0-360323C7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82BB2-BC12-E264-F8AC-258597C4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8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BF6D-A2E3-BCC2-861A-66336596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1885F-14F4-94DA-B97D-3C17201E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EF4D7-5B40-AD97-BD46-8DB5639A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9B3A9-0C8F-6EA0-31E4-C17F58FE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22F7A-A0C9-3330-63A0-8D269B70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2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D6EE-3DFE-9563-1CF3-399D7BFA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DC726-7721-A502-A358-C969DA211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5454B-97F1-3213-DFCA-3A55DADF6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EF245-FA0F-C4CC-AAC7-BAA386FD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244B1-98B6-30AB-4AEB-9FBCD5F0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9C608-F3A9-FB1C-BA90-014967E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7DD8-2AEA-C7A9-2F65-A9838374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4E51C-8972-90CD-4589-BB9F1FFD4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A8BE8-C0E1-913E-0771-3D11AD9C9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76DCD-19A8-91A8-F49C-200573A59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FD76A-0E16-FDF8-A2B0-2652DC5ED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50842-4CAB-892A-A5F7-8BF422F3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A1CB2-CBFD-F1E1-E61A-3BAA91A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2C352-C30D-D0E7-DD22-80321733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4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2A3E-7367-084A-55D6-C3A67DBA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64CC4-0022-F2AC-F644-85446B55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AC432-F782-6FD1-DF50-19C9EB39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6ADBA-F0D5-4349-309A-82A7C4D6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7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5F90E-66A0-69C9-A8EE-8D64C4D4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5BC67-A583-C1C9-B725-CAF263C1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3D0CE-A179-1F55-5151-2F4AA0C0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0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3AD4-1B2E-9B31-0F6E-C2DA8F3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019CF-9E65-C957-EAB9-8A8724C2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A517C-0A9E-C984-1AE5-9CD646AA5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51779-A685-5CC6-E409-613B5B02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A5253-80AB-076C-4EDE-5FF9B1E3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4F801-8C1B-7F36-23C6-55DA84EC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1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B5E3-5FDB-BCFA-AB64-B235D0E9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BEF29-4229-8F42-FFC9-00D086120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34357-3468-4F34-E1E3-2D09CFEF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3AB77-4FAA-BE93-CDFA-42C1D0A5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E1588-E381-E6A3-FBFD-EFAA8A99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B5F70-FB98-8CB8-D078-E491E52C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943A9C-C685-9134-DAA9-000F3F69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AC10-1D28-2296-7C46-3CC47FBAD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CAAA-D901-79A2-C7E4-9CF29B727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87A494-E41D-4DF3-B110-6309615CEA3D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5FDBC-FADE-CDE6-9402-1E8579A7C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7D26-4323-A18C-22E3-5D7EB414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BBD900-D0C0-45D0-AFC1-052D0EECD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90507_michigan_trunc_NT_c2-NEW.mov">
            <a:hlinkClick r:id="" action="ppaction://media"/>
            <a:extLst>
              <a:ext uri="{FF2B5EF4-FFF2-40B4-BE49-F238E27FC236}">
                <a16:creationId xmlns:a16="http://schemas.microsoft.com/office/drawing/2014/main" id="{D3F83D1A-B1D8-7AD8-3D23-BE36D6A901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2725" y="1261009"/>
            <a:ext cx="6258521" cy="4954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DBD66F-C0E1-1A9A-478B-EDCF149BFAD4}"/>
              </a:ext>
            </a:extLst>
          </p:cNvPr>
          <p:cNvSpPr txBox="1"/>
          <p:nvPr/>
        </p:nvSpPr>
        <p:spPr>
          <a:xfrm>
            <a:off x="714531" y="5869933"/>
            <a:ext cx="10762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latin typeface="Calibri"/>
                <a:cs typeface="Calibri"/>
              </a:rPr>
              <a:t>Supplemental Movie (SM1): </a:t>
            </a:r>
            <a:r>
              <a:rPr lang="en-US" sz="1400" dirty="0">
                <a:latin typeface="Calibri"/>
                <a:cs typeface="Calibri"/>
              </a:rPr>
              <a:t>Trajectories from a 2 </a:t>
            </a:r>
            <a:r>
              <a:rPr lang="en-US" sz="1400" dirty="0" err="1">
                <a:latin typeface="Symbol" panose="05050102010706020507" pitchFamily="18" charset="2"/>
                <a:cs typeface="Calibri"/>
              </a:rPr>
              <a:t>m</a:t>
            </a:r>
            <a:r>
              <a:rPr lang="en-US" sz="1400" dirty="0" err="1">
                <a:latin typeface="Calibri"/>
                <a:cs typeface="Calibri"/>
              </a:rPr>
              <a:t>s</a:t>
            </a:r>
            <a:r>
              <a:rPr lang="en-US" sz="1400" dirty="0">
                <a:latin typeface="Calibri"/>
                <a:cs typeface="Calibri"/>
              </a:rPr>
              <a:t> AMBER MD simulation from a low energy model derived from ab initio Rosetta. De novo model of human LSD1 (aa 100-151)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1F7B2F-C06D-B13B-1783-30A9E0A67462}"/>
              </a:ext>
            </a:extLst>
          </p:cNvPr>
          <p:cNvSpPr txBox="1"/>
          <p:nvPr/>
        </p:nvSpPr>
        <p:spPr>
          <a:xfrm>
            <a:off x="540280" y="278035"/>
            <a:ext cx="10762938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kern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“Auto-Regulatory mechanism of enzyme activity by the nuclear localization signal of lysine specific demethylase 1”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Dulmi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Senanayaka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*,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Danyun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Zeng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Sahar Alishiri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Benjamin P. Brown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William J. Martin 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Khadijah I. Moore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Roshni Patel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Zigmund Luka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Alexander Hirschi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Nicholas J Reiter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9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90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Symbol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Reiter, Nicholas</dc:creator>
  <cp:lastModifiedBy>Reiter, Nicholas</cp:lastModifiedBy>
  <cp:revision>2</cp:revision>
  <dcterms:created xsi:type="dcterms:W3CDTF">2024-05-20T01:42:44Z</dcterms:created>
  <dcterms:modified xsi:type="dcterms:W3CDTF">2024-05-20T19:13:39Z</dcterms:modified>
</cp:coreProperties>
</file>