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D7524-9696-459B-AB6D-4ADB6F60D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D11C4A-9549-4467-898A-158B2D212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A11A3A-B6B6-4FA4-9D3E-97ACC92A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86D6D-7821-40CB-BE82-079B4292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84088B-6EC3-4326-B55E-77E86EC2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7718B-832B-4322-ABB3-30B9D2C5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5B89FF-B45E-470A-88F7-BDDC6064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C19E4-98D3-43CE-AD23-A3524E40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C49894-62E6-44C2-8F51-658248B6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ED0771-9B1F-4AA2-BAC6-AF2947B6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1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ED51CF-0850-4438-BA6A-E1855A3D5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6EF6AB-8B10-4EFE-8F0E-553A73A03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F91A0-D680-4760-866B-34901F78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A9B71-AF77-4668-8375-23AA05D4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4783C-CC5B-49D9-8774-EB1837AE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60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EA14E-D2DD-4DE1-BF11-7BEB2768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EF540-187B-430E-B2C4-3AB01F78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1AC1A-EEFC-44E9-A8AF-99620AED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A32D5-81F1-4DBF-95CA-7665750B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F89C2F-094A-442E-816A-2C9B000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8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1B48F-85B2-4202-8313-50ECB052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7A80DC-3159-4366-8FF9-A2AEE9FB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96F8C6-6508-4E83-BFB1-EB187830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851D08-D2A5-42AF-9226-496BE381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38E9AF-AB40-4FD0-9E80-3AD66677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4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26914-3254-4BB4-9740-7CDDB1E4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CE65A9-8683-451A-B55F-C9C6A4B29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200FC6-34DA-4341-B7DE-EB95382C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7CE950-2511-456D-BA15-D66D268E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A3AB08-2BBD-47A6-8123-E06BD492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FBCEEC-1291-4AAA-9DDF-9890E38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5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38104-06E4-480C-BFF9-17E59B4D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4D1DAD-3000-4BF0-9719-5ACAF530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75A61E-D796-4E82-A8AA-887B4E84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0B8473-5F9C-4F67-B21A-C7BC5A23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5E2A99-F9AB-4168-97FE-5D5D8837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6D173C-BBC2-4A76-BA20-E9D51011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AA5662-9F75-4E64-9FC3-5FF70F2E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9223BF-9A63-4162-A6E8-89AF492F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0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163A-6F73-4807-AAC4-F26108AE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3CAE5E-8532-4AB6-BC61-8860AEAA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6DF227-1853-41CA-AFC5-CEF320E4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9AB5EC-C30A-417C-873C-F185AA78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C9A9CA-6EB6-4DD2-AEAC-3DD1DF62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57A808-9150-42F7-B384-4292D1EC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2F0F76-63C2-449A-A686-39A4263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2E150-83F6-4E71-BFDD-58EFF57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D61B3-51FA-4BA3-9210-04B35A13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1689B0-CF33-4CD4-8417-FA675F189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61C44B-EC34-474F-B75A-CC1FF201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251571-2DFE-4D43-A662-0657A56E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E448A7-FC03-4E72-88D8-08791AA7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809DC-4F85-438B-8DF3-907FA656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094C84-A9D8-4EBC-87ED-A86D8747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6FE3DB-F4CB-4E5D-8EC2-5BB75DCB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5979F7-CC24-4018-A85B-19CF0D1D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BB3FEB-F016-41DA-BC94-DAFD23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21EE60-8A8C-4203-93A7-1D83EAAA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6CCF33-A97D-4007-9FE7-4329B3C3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20D9C5-0624-4659-AEB2-D93E223B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2D20E7-6BB2-42EC-AA64-7BF3AF7E6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4483-92E3-4146-B6F5-38B4EE68DFC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BBFF6-4DFF-4847-ABCC-D3D93F23C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AA518C-01AB-475B-AA93-5706EB5E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88B8-EB02-473D-8F5B-C32EE8B4C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AD6C10-1286-43D3-B1CE-1128461A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59" y="502005"/>
            <a:ext cx="5682082" cy="58539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908D53-4174-4AC3-9D3D-1F9FBA690484}"/>
              </a:ext>
            </a:extLst>
          </p:cNvPr>
          <p:cNvSpPr/>
          <p:nvPr/>
        </p:nvSpPr>
        <p:spPr>
          <a:xfrm>
            <a:off x="6479628" y="1403131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26D041-CE2D-4ACA-9632-E69D2D649B2E}"/>
              </a:ext>
            </a:extLst>
          </p:cNvPr>
          <p:cNvSpPr/>
          <p:nvPr/>
        </p:nvSpPr>
        <p:spPr>
          <a:xfrm>
            <a:off x="6419193" y="4653471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7546C5-A096-44DF-9EE5-248B884B7F2E}"/>
              </a:ext>
            </a:extLst>
          </p:cNvPr>
          <p:cNvSpPr/>
          <p:nvPr/>
        </p:nvSpPr>
        <p:spPr>
          <a:xfrm>
            <a:off x="1081032" y="-106941"/>
            <a:ext cx="1067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unedited blot/gel for Figure 7F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14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CDC15B-31D7-4F44-925F-DE8A756BE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71" y="722720"/>
            <a:ext cx="5889041" cy="60672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2129A88-9309-4975-B724-5012EB49A153}"/>
              </a:ext>
            </a:extLst>
          </p:cNvPr>
          <p:cNvSpPr/>
          <p:nvPr/>
        </p:nvSpPr>
        <p:spPr>
          <a:xfrm>
            <a:off x="5967249" y="1661815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22A1FC-9EC5-48F6-AF25-FFA5CC0C4779}"/>
              </a:ext>
            </a:extLst>
          </p:cNvPr>
          <p:cNvSpPr/>
          <p:nvPr/>
        </p:nvSpPr>
        <p:spPr>
          <a:xfrm>
            <a:off x="5904187" y="5070061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7C8913-199A-46EE-80DE-A34EAD94E12C}"/>
              </a:ext>
            </a:extLst>
          </p:cNvPr>
          <p:cNvSpPr/>
          <p:nvPr/>
        </p:nvSpPr>
        <p:spPr>
          <a:xfrm>
            <a:off x="796499" y="-106941"/>
            <a:ext cx="11245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unedited blot/gel for Figure S13E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49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AFD1136-0CC2-4EF9-9632-74D6F56D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1260348"/>
            <a:ext cx="7016496" cy="433730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21D84F5-E8DB-4A1F-8015-08C11DF5FF2C}"/>
              </a:ext>
            </a:extLst>
          </p:cNvPr>
          <p:cNvSpPr/>
          <p:nvPr/>
        </p:nvSpPr>
        <p:spPr>
          <a:xfrm>
            <a:off x="1081032" y="-106941"/>
            <a:ext cx="1067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unedited blot/gel for Figure 7F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4613A6-8331-4AFE-B8B6-54695307F0A5}"/>
              </a:ext>
            </a:extLst>
          </p:cNvPr>
          <p:cNvSpPr/>
          <p:nvPr/>
        </p:nvSpPr>
        <p:spPr>
          <a:xfrm>
            <a:off x="4958256" y="2554014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0727A54-9AFB-4452-B550-E45E5573BED2}"/>
              </a:ext>
            </a:extLst>
          </p:cNvPr>
          <p:cNvSpPr/>
          <p:nvPr/>
        </p:nvSpPr>
        <p:spPr>
          <a:xfrm>
            <a:off x="4958256" y="4272455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1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A4E99F-3DE5-44EF-99CA-9F69BD96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1260348"/>
            <a:ext cx="5580888" cy="433730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4016E15-4C03-4DFE-8F92-A98C1E9AD90B}"/>
              </a:ext>
            </a:extLst>
          </p:cNvPr>
          <p:cNvSpPr/>
          <p:nvPr/>
        </p:nvSpPr>
        <p:spPr>
          <a:xfrm>
            <a:off x="5729452" y="2286000"/>
            <a:ext cx="733096" cy="1891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D02393-891B-468A-A383-4654D551D078}"/>
              </a:ext>
            </a:extLst>
          </p:cNvPr>
          <p:cNvSpPr/>
          <p:nvPr/>
        </p:nvSpPr>
        <p:spPr>
          <a:xfrm>
            <a:off x="5705803" y="4193629"/>
            <a:ext cx="733096" cy="25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CE5695-BAEC-4EE2-B312-865C064A6DB1}"/>
              </a:ext>
            </a:extLst>
          </p:cNvPr>
          <p:cNvSpPr/>
          <p:nvPr/>
        </p:nvSpPr>
        <p:spPr>
          <a:xfrm>
            <a:off x="787682" y="-106941"/>
            <a:ext cx="1126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unedited blot/gel for Figure S13E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691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</Words>
  <Application>Microsoft Office PowerPoint</Application>
  <PresentationFormat>宽屏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2023-07-26T09:34:10Z</dcterms:created>
  <dcterms:modified xsi:type="dcterms:W3CDTF">2023-11-13T14:20:39Z</dcterms:modified>
</cp:coreProperties>
</file>