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874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BD013-11C3-406A-A292-F24814187AD3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B44F4-EF8C-4A23-BD4C-3AD5C91EE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37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Supplementary file 1. Pan cancer expression of MGAM based on </a:t>
            </a:r>
            <a:r>
              <a:rPr lang="en-US" dirty="0" err="1"/>
              <a:t>Firebrowse</a:t>
            </a:r>
            <a:r>
              <a:rPr lang="en-US" dirty="0"/>
              <a:t> database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2B44F4-EF8C-4A23-BD4C-3AD5C91EE4C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425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Supplementary file 2. Correlation analysis between MGAM and MGAM2 gene expression and cancer’s subtypes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2B44F4-EF8C-4A23-BD4C-3AD5C91EE4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06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Supplementary file 3. Correlation Analysis between MGAM SNVs,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disease-specific survival (DSS)</a:t>
            </a:r>
            <a:r>
              <a:rPr lang="en-US" dirty="0"/>
              <a:t> and overall survival (OS) and progression free survival (PFS)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2B44F4-EF8C-4A23-BD4C-3AD5C91EE4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930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supplementary file 4. </a:t>
            </a:r>
            <a:r>
              <a:rPr lang="en-US" dirty="0"/>
              <a:t>Correlation Analysis between MGAM CNVs and overall survival (OS),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disease-specific survival (DSS)</a:t>
            </a:r>
            <a:r>
              <a:rPr lang="en-US" dirty="0"/>
              <a:t> and progression free survival (PFS)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2B44F4-EF8C-4A23-BD4C-3AD5C91EE4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7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supplementary file 5.</a:t>
            </a:r>
            <a:r>
              <a:rPr lang="en-US" dirty="0"/>
              <a:t>Correlation Analysis between MGAM Expression and Methylation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2B44F4-EF8C-4A23-BD4C-3AD5C91EE4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292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supplementary file 6. ROC curve analysis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2B44F4-EF8C-4A23-BD4C-3AD5C91EE4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0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89C2A-3768-4CE6-BD58-861472A94D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EC33B-70F8-4B70-BB81-DEC8FFC03C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EAD14-23F6-48A0-B3F1-B92DF7182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1500-1A66-4023-A71D-3E2C3158557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8D7F4-1BD5-4839-B422-E6ED70E36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B9076-566C-4B90-9C8D-3DE1F6D06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CDB1D-020F-41F9-841E-F172FF6D5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37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0BA36-F7D7-44F9-9477-70C899289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7E4759-ADC3-46CE-893F-14E639C6F8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112A2-54FB-4D15-A6CF-BCD7414A8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1500-1A66-4023-A71D-3E2C3158557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19592-A460-4AFD-BEB9-0B178A859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60B09-C330-4AC7-A3B1-143FDA868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CDB1D-020F-41F9-841E-F172FF6D5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6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6C9DF6-0F9E-4B92-B4F4-84747E86CF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B4F4B0-4052-41DC-8279-BF9212D4F9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5DBC8-C9F7-487E-93E8-054F819B0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1500-1A66-4023-A71D-3E2C3158557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EE7934-9DAC-43EE-834C-263F9145F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354C94-2D80-484E-A2CF-51861F266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CDB1D-020F-41F9-841E-F172FF6D5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202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88F64-6B5B-4953-BA2F-E395584DD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0AB80-C86A-44AC-92EE-C32DCEF81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B5DFC-D8FC-442E-AB61-EB59AA55C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1500-1A66-4023-A71D-3E2C3158557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FF670-8C9C-4820-92D0-96A6C3389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D9238-0F7C-4CA3-AC41-F065DCF7A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CDB1D-020F-41F9-841E-F172FF6D5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14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28323-AF2A-40A5-8DFF-C7F763C5A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D49DC9-7F1B-4D1F-B5C5-E0917BE65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B89F5E-77E0-488F-B4A9-A41A757E9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1500-1A66-4023-A71D-3E2C3158557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24A4E-1698-4FC6-A780-B5F9A0AF2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61475-85EB-4FC4-AE53-9871740F1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CDB1D-020F-41F9-841E-F172FF6D5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0953F-3DAD-4BC3-8D17-0B79789F5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A1BA6-1925-4CD5-B0F4-C0A031A7A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0A2F2E-C34F-4ED7-ACEE-5B257967D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CDD101-91F6-4AEB-BB51-591AC1DF3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1500-1A66-4023-A71D-3E2C3158557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6BF05-4F7A-474B-9F39-DCC67643B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CF2110-27DC-4548-B1D3-AD6CD9CB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CDB1D-020F-41F9-841E-F172FF6D5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364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7A101-6041-4525-9A70-5B2477FAD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ACDF7-AD36-4862-885F-4DEE5C195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631190-2C17-4D46-9D4A-84ADF71E51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DE033D-40B3-4223-8104-17A9B7D91E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CDD9A3-0948-4060-AFAF-0D31DCF5E9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B47FD4-8EEA-4CCE-B15F-4F3A5E0C6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1500-1A66-4023-A71D-3E2C3158557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7DADFF-6ADE-4E61-9446-74F4CE34A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E9E72B-DA6D-4125-A2BB-338E34F39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CDB1D-020F-41F9-841E-F172FF6D5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267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ED442-B315-4913-9285-8B75A5C9C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7C7900-1C0F-465D-A3BA-367C243AD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1500-1A66-4023-A71D-3E2C3158557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610D57-2266-4DCB-9B1E-248EC0B02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046714-E86A-4A6E-814B-FCB26BBC5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CDB1D-020F-41F9-841E-F172FF6D5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90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9F1156-6B60-4F4D-A1BA-2E5ACDDDB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1500-1A66-4023-A71D-3E2C3158557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48B2F5-693A-4024-AE28-98204C581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02641D-C87B-41E6-B678-19004E674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CDB1D-020F-41F9-841E-F172FF6D5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70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A90F6-F5C3-4433-B5EF-152436513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3F44A-F20C-443B-B5B0-E5E7CCD99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960F34-98AD-41D9-B663-99CF03B02E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9001F1-C163-49A7-BDF4-B9E848588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1500-1A66-4023-A71D-3E2C3158557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B22820-0E4D-4777-9B85-DB7292598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276F1A-6309-4D94-8C76-C8D4AA117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CDB1D-020F-41F9-841E-F172FF6D5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294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EFC0B-77C1-4AA9-9F4A-CAA8649B6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44F078-457B-4B46-9714-CF34557494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DDE67-2B8D-41F3-951E-10D779328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DB329A-5D82-4B68-A451-706981B1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1500-1A66-4023-A71D-3E2C3158557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008BD7-0BE1-49B9-9D16-CE193A1ED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023C5-3B7C-4ACF-B7A6-497DB353B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CDB1D-020F-41F9-841E-F172FF6D5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71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604738-CCD0-4E99-89C8-FC8FC2951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457C77-B9E5-4ABF-8954-FC06ED768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FB95E-3706-4ADB-94CA-4832FE252B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11500-1A66-4023-A71D-3E2C3158557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87537-3F3D-4F7E-B0D4-2A27BE1EC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B1C61-FA1D-4485-B9E0-089BCBF2F2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CDB1D-020F-41F9-841E-F172FF6D5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116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tiff"/><Relationship Id="rId13" Type="http://schemas.openxmlformats.org/officeDocument/2006/relationships/image" Target="../media/image16.tiff"/><Relationship Id="rId3" Type="http://schemas.openxmlformats.org/officeDocument/2006/relationships/image" Target="../media/image6.tiff"/><Relationship Id="rId7" Type="http://schemas.openxmlformats.org/officeDocument/2006/relationships/image" Target="../media/image10.tiff"/><Relationship Id="rId12" Type="http://schemas.openxmlformats.org/officeDocument/2006/relationships/image" Target="../media/image15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tiff"/><Relationship Id="rId11" Type="http://schemas.openxmlformats.org/officeDocument/2006/relationships/image" Target="../media/image14.tiff"/><Relationship Id="rId5" Type="http://schemas.openxmlformats.org/officeDocument/2006/relationships/image" Target="../media/image8.tiff"/><Relationship Id="rId10" Type="http://schemas.openxmlformats.org/officeDocument/2006/relationships/image" Target="../media/image13.tiff"/><Relationship Id="rId4" Type="http://schemas.openxmlformats.org/officeDocument/2006/relationships/image" Target="../media/image7.tiff"/><Relationship Id="rId9" Type="http://schemas.openxmlformats.org/officeDocument/2006/relationships/image" Target="../media/image12.tif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0EAE65C-A1AC-436A-BE26-E48C69ACDF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721" y="665038"/>
            <a:ext cx="9609653" cy="5090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170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66D0020-5AFB-4E0B-9C0A-7FACB0DE56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356" y="354633"/>
            <a:ext cx="5976262" cy="5956669"/>
          </a:xfrm>
        </p:spPr>
      </p:pic>
    </p:spTree>
    <p:extLst>
      <p:ext uri="{BB962C8B-B14F-4D97-AF65-F5344CB8AC3E}">
        <p14:creationId xmlns:p14="http://schemas.microsoft.com/office/powerpoint/2010/main" val="2238797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F6EC8D-B6FA-4407-940C-465AC1A375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636" y="410092"/>
            <a:ext cx="4460590" cy="6037815"/>
          </a:xfrm>
        </p:spPr>
      </p:pic>
    </p:spTree>
    <p:extLst>
      <p:ext uri="{BB962C8B-B14F-4D97-AF65-F5344CB8AC3E}">
        <p14:creationId xmlns:p14="http://schemas.microsoft.com/office/powerpoint/2010/main" val="2887708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A35734F-D592-4CE9-8ACB-68B0DCC25E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25" y="2109881"/>
            <a:ext cx="11706350" cy="2638237"/>
          </a:xfrm>
        </p:spPr>
      </p:pic>
    </p:spTree>
    <p:extLst>
      <p:ext uri="{BB962C8B-B14F-4D97-AF65-F5344CB8AC3E}">
        <p14:creationId xmlns:p14="http://schemas.microsoft.com/office/powerpoint/2010/main" val="1247721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5D1AAF-B3D7-4F36-B69B-6776DA9459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527" y="1825625"/>
            <a:ext cx="7618946" cy="4351338"/>
          </a:xfrm>
        </p:spPr>
      </p:pic>
    </p:spTree>
    <p:extLst>
      <p:ext uri="{BB962C8B-B14F-4D97-AF65-F5344CB8AC3E}">
        <p14:creationId xmlns:p14="http://schemas.microsoft.com/office/powerpoint/2010/main" val="2641570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>
            <a:extLst>
              <a:ext uri="{FF2B5EF4-FFF2-40B4-BE49-F238E27FC236}">
                <a16:creationId xmlns:a16="http://schemas.microsoft.com/office/drawing/2014/main" id="{20C441C6-BE15-44B6-BBB6-5D513CAC5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9817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191CBA-A0AD-4F94-879B-81ADA5498D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0804" y="2617189"/>
            <a:ext cx="2601445" cy="156077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B819434-F48F-4E27-A52C-80C70CF01EF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43" y="4534553"/>
            <a:ext cx="2687165" cy="16122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462E714-32BA-4948-8F15-7215B22D05A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16" y="860311"/>
            <a:ext cx="2476992" cy="14864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AB54B2E-45BD-45F3-911A-8BA665DDE78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808" y="863963"/>
            <a:ext cx="2489691" cy="14934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CBCC96C-EC8A-4E31-AB1E-82BA335DE45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126" y="878884"/>
            <a:ext cx="2440799" cy="14636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7AFDF54-F506-4B65-A875-CF016284F92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31" y="2755051"/>
            <a:ext cx="2477627" cy="14864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C78899D-0C8C-4ED3-9EF3-9494BED24A7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4663" y="2617189"/>
            <a:ext cx="2563982" cy="15385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6BF86B4-0845-4301-84A0-849CA47AE72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6169" y="2569892"/>
            <a:ext cx="2304282" cy="1382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CF06C02-F710-4843-9B3E-17DC6847D2D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782" y="4578684"/>
            <a:ext cx="2452863" cy="147187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EF722C-C14C-40CE-B56C-5617880DF33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167" y="4578684"/>
            <a:ext cx="2539853" cy="15239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AF0B8AC-7095-4B34-BBBD-73C6FCA1AF0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0706" y="874915"/>
            <a:ext cx="2428100" cy="145727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Rectangle 15">
            <a:extLst>
              <a:ext uri="{FF2B5EF4-FFF2-40B4-BE49-F238E27FC236}">
                <a16:creationId xmlns:a16="http://schemas.microsoft.com/office/drawing/2014/main" id="{83C70C4C-5E4C-4412-9073-6B53F27F5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902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394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E50F8-56F0-4AD0-8E68-DCD542567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4E450-F2E3-42A3-B565-BED2235F6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66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107</Words>
  <Application>Microsoft Office PowerPoint</Application>
  <PresentationFormat>Widescreen</PresentationFormat>
  <Paragraphs>12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hani azari</dc:creator>
  <cp:lastModifiedBy>hani azari</cp:lastModifiedBy>
  <cp:revision>3</cp:revision>
  <dcterms:created xsi:type="dcterms:W3CDTF">2025-08-06T07:28:00Z</dcterms:created>
  <dcterms:modified xsi:type="dcterms:W3CDTF">2025-08-06T09:36:19Z</dcterms:modified>
</cp:coreProperties>
</file>