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60"/>
  </p:normalViewPr>
  <p:slideViewPr>
    <p:cSldViewPr snapToGrid="0">
      <p:cViewPr varScale="1">
        <p:scale>
          <a:sx n="49" d="100"/>
          <a:sy n="49" d="100"/>
        </p:scale>
        <p:origin x="2813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264B-12A7-41B6-B463-B739CCB12E86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AEAC-6156-4095-9777-DC3DDD7984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8823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264B-12A7-41B6-B463-B739CCB12E86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AEAC-6156-4095-9777-DC3DDD7984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8254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264B-12A7-41B6-B463-B739CCB12E86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AEAC-6156-4095-9777-DC3DDD7984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0790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264B-12A7-41B6-B463-B739CCB12E86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AEAC-6156-4095-9777-DC3DDD7984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84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264B-12A7-41B6-B463-B739CCB12E86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AEAC-6156-4095-9777-DC3DDD7984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0760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264B-12A7-41B6-B463-B739CCB12E86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AEAC-6156-4095-9777-DC3DDD7984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118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264B-12A7-41B6-B463-B739CCB12E86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AEAC-6156-4095-9777-DC3DDD7984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327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264B-12A7-41B6-B463-B739CCB12E86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AEAC-6156-4095-9777-DC3DDD7984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017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264B-12A7-41B6-B463-B739CCB12E86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AEAC-6156-4095-9777-DC3DDD7984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2305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264B-12A7-41B6-B463-B739CCB12E86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AEAC-6156-4095-9777-DC3DDD7984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5775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264B-12A7-41B6-B463-B739CCB12E86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AEAC-6156-4095-9777-DC3DDD7984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0115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BA264B-12A7-41B6-B463-B739CCB12E86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CAAEAC-6156-4095-9777-DC3DDD7984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9060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of different colored bars&#10;&#10;Description automatically generated with medium confidence">
            <a:extLst>
              <a:ext uri="{FF2B5EF4-FFF2-40B4-BE49-F238E27FC236}">
                <a16:creationId xmlns:a16="http://schemas.microsoft.com/office/drawing/2014/main" id="{E6B288E1-54DD-DFE0-EF78-B9E35B139A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295400"/>
            <a:ext cx="365760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303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Ristan Greer</dc:creator>
  <cp:lastModifiedBy>Ross Pinkerton</cp:lastModifiedBy>
  <cp:revision>3</cp:revision>
  <dcterms:created xsi:type="dcterms:W3CDTF">2024-07-31T22:41:38Z</dcterms:created>
  <dcterms:modified xsi:type="dcterms:W3CDTF">2025-03-06T04:42:12Z</dcterms:modified>
</cp:coreProperties>
</file>