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421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3631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7848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8274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1759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3455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16573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706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4753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6391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1884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4814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340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B45F7A89-56B8-E8DE-5B9B-CFD83DC5E24C}"/>
              </a:ext>
            </a:extLst>
          </p:cNvPr>
          <p:cNvGrpSpPr/>
          <p:nvPr/>
        </p:nvGrpSpPr>
        <p:grpSpPr>
          <a:xfrm>
            <a:off x="598436" y="164592"/>
            <a:ext cx="6259564" cy="1668281"/>
            <a:chOff x="598436" y="164592"/>
            <a:chExt cx="6259564" cy="1668281"/>
          </a:xfrm>
        </p:grpSpPr>
        <p:pic>
          <p:nvPicPr>
            <p:cNvPr id="3" name="Imagen 2" descr="Imagen que contiene cuarto, galería, escena, interior&#10;&#10;Descripción generada automáticamente">
              <a:extLst>
                <a:ext uri="{FF2B5EF4-FFF2-40B4-BE49-F238E27FC236}">
                  <a16:creationId xmlns:a16="http://schemas.microsoft.com/office/drawing/2014/main" id="{94EF533F-7550-ADD2-C378-F374BEFD0876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08" t="19626" r="6463" b="24000"/>
            <a:stretch/>
          </p:blipFill>
          <p:spPr>
            <a:xfrm>
              <a:off x="2386107" y="583651"/>
              <a:ext cx="1605600" cy="1065600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6" name="Imagen 5" descr="Imagen que contiene cuarto, escena, interior, llenado&#10;&#10;Descripción generada automáticamente">
              <a:extLst>
                <a:ext uri="{FF2B5EF4-FFF2-40B4-BE49-F238E27FC236}">
                  <a16:creationId xmlns:a16="http://schemas.microsoft.com/office/drawing/2014/main" id="{18CA4065-78ED-A583-D86D-74B7276BFD73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74" t="21896" r="4893" b="19130"/>
            <a:stretch/>
          </p:blipFill>
          <p:spPr>
            <a:xfrm>
              <a:off x="682922" y="583651"/>
              <a:ext cx="1605600" cy="1065600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1754" name="CuadroTexto 1753">
              <a:extLst>
                <a:ext uri="{FF2B5EF4-FFF2-40B4-BE49-F238E27FC236}">
                  <a16:creationId xmlns:a16="http://schemas.microsoft.com/office/drawing/2014/main" id="{05907BE4-EAE5-6026-200F-8E7E984B2864}"/>
                </a:ext>
              </a:extLst>
            </p:cNvPr>
            <p:cNvSpPr txBox="1"/>
            <p:nvPr/>
          </p:nvSpPr>
          <p:spPr>
            <a:xfrm>
              <a:off x="4558417" y="164592"/>
              <a:ext cx="22995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Figure 5D – </a:t>
              </a:r>
              <a:r>
                <a:rPr lang="es-ES" sz="12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Uncropped</a:t>
              </a:r>
              <a:r>
                <a:rPr lang="es-ES" sz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12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WBs</a:t>
              </a:r>
              <a:endParaRPr lang="es-ES" sz="12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62" name="CuadroTexto 1361">
              <a:extLst>
                <a:ext uri="{FF2B5EF4-FFF2-40B4-BE49-F238E27FC236}">
                  <a16:creationId xmlns:a16="http://schemas.microsoft.com/office/drawing/2014/main" id="{A0D1A375-D2D6-FD4A-6775-D426EC941C6A}"/>
                </a:ext>
              </a:extLst>
            </p:cNvPr>
            <p:cNvSpPr txBox="1"/>
            <p:nvPr/>
          </p:nvSpPr>
          <p:spPr>
            <a:xfrm>
              <a:off x="642346" y="1625124"/>
              <a:ext cx="1605599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Anti-CRBN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whole-tissue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2565" name="Grupo 2564">
              <a:extLst>
                <a:ext uri="{FF2B5EF4-FFF2-40B4-BE49-F238E27FC236}">
                  <a16:creationId xmlns:a16="http://schemas.microsoft.com/office/drawing/2014/main" id="{93E59482-6BB1-7281-3E2D-8D49E1D07DD9}"/>
                </a:ext>
              </a:extLst>
            </p:cNvPr>
            <p:cNvGrpSpPr/>
            <p:nvPr/>
          </p:nvGrpSpPr>
          <p:grpSpPr>
            <a:xfrm>
              <a:off x="598436" y="993337"/>
              <a:ext cx="284052" cy="501413"/>
              <a:chOff x="3859899" y="766693"/>
              <a:chExt cx="284052" cy="501413"/>
            </a:xfrm>
          </p:grpSpPr>
          <p:sp>
            <p:nvSpPr>
              <p:cNvPr id="2567" name="CuadroTexto 2566">
                <a:extLst>
                  <a:ext uri="{FF2B5EF4-FFF2-40B4-BE49-F238E27FC236}">
                    <a16:creationId xmlns:a16="http://schemas.microsoft.com/office/drawing/2014/main" id="{CF7D08F4-A638-CA13-4285-D0CEBB3F35E1}"/>
                  </a:ext>
                </a:extLst>
              </p:cNvPr>
              <p:cNvSpPr txBox="1"/>
              <p:nvPr/>
            </p:nvSpPr>
            <p:spPr>
              <a:xfrm>
                <a:off x="3859899" y="766693"/>
                <a:ext cx="284052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75</a:t>
                </a:r>
              </a:p>
            </p:txBody>
          </p:sp>
          <p:sp>
            <p:nvSpPr>
              <p:cNvPr id="2568" name="CuadroTexto 2567">
                <a:extLst>
                  <a:ext uri="{FF2B5EF4-FFF2-40B4-BE49-F238E27FC236}">
                    <a16:creationId xmlns:a16="http://schemas.microsoft.com/office/drawing/2014/main" id="{292FE5CD-44B9-9B72-C209-7E2E81FABDD3}"/>
                  </a:ext>
                </a:extLst>
              </p:cNvPr>
              <p:cNvSpPr txBox="1"/>
              <p:nvPr/>
            </p:nvSpPr>
            <p:spPr>
              <a:xfrm>
                <a:off x="3859899" y="926902"/>
                <a:ext cx="284052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50</a:t>
                </a:r>
              </a:p>
            </p:txBody>
          </p:sp>
          <p:sp>
            <p:nvSpPr>
              <p:cNvPr id="2569" name="CuadroTexto 2568">
                <a:extLst>
                  <a:ext uri="{FF2B5EF4-FFF2-40B4-BE49-F238E27FC236}">
                    <a16:creationId xmlns:a16="http://schemas.microsoft.com/office/drawing/2014/main" id="{84C7EB1B-7D89-7097-0E6C-D538858D6079}"/>
                  </a:ext>
                </a:extLst>
              </p:cNvPr>
              <p:cNvSpPr txBox="1"/>
              <p:nvPr/>
            </p:nvSpPr>
            <p:spPr>
              <a:xfrm>
                <a:off x="3859899" y="1068051"/>
                <a:ext cx="284052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37</a:t>
                </a:r>
              </a:p>
            </p:txBody>
          </p:sp>
        </p:grpSp>
        <p:sp>
          <p:nvSpPr>
            <p:cNvPr id="2566" name="CuadroTexto 2565">
              <a:extLst>
                <a:ext uri="{FF2B5EF4-FFF2-40B4-BE49-F238E27FC236}">
                  <a16:creationId xmlns:a16="http://schemas.microsoft.com/office/drawing/2014/main" id="{186620A4-910C-F2F2-E1C8-015FF2EF112A}"/>
                </a:ext>
              </a:extLst>
            </p:cNvPr>
            <p:cNvSpPr txBox="1"/>
            <p:nvPr/>
          </p:nvSpPr>
          <p:spPr>
            <a:xfrm>
              <a:off x="598436" y="561916"/>
              <a:ext cx="35779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err="1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KDa</a:t>
              </a:r>
              <a:endParaRPr lang="es-ES" sz="7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7DBFF9EA-D012-D862-318A-DD7D3D925823}"/>
                </a:ext>
              </a:extLst>
            </p:cNvPr>
            <p:cNvSpPr/>
            <p:nvPr/>
          </p:nvSpPr>
          <p:spPr>
            <a:xfrm>
              <a:off x="1889981" y="1137292"/>
              <a:ext cx="316800" cy="138256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9" name="CuadroTexto 58">
              <a:extLst>
                <a:ext uri="{FF2B5EF4-FFF2-40B4-BE49-F238E27FC236}">
                  <a16:creationId xmlns:a16="http://schemas.microsoft.com/office/drawing/2014/main" id="{B9C75139-0024-6B72-D461-67EEDFC93BE4}"/>
                </a:ext>
              </a:extLst>
            </p:cNvPr>
            <p:cNvSpPr txBox="1"/>
            <p:nvPr/>
          </p:nvSpPr>
          <p:spPr>
            <a:xfrm>
              <a:off x="2320203" y="1625124"/>
              <a:ext cx="1679585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Vinculin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whole-tissue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45" name="CuadroTexto 1344">
              <a:extLst>
                <a:ext uri="{FF2B5EF4-FFF2-40B4-BE49-F238E27FC236}">
                  <a16:creationId xmlns:a16="http://schemas.microsoft.com/office/drawing/2014/main" id="{33BB7D3E-4A96-83B0-27EE-2C5165063EFF}"/>
                </a:ext>
              </a:extLst>
            </p:cNvPr>
            <p:cNvSpPr txBox="1"/>
            <p:nvPr/>
          </p:nvSpPr>
          <p:spPr>
            <a:xfrm>
              <a:off x="2313276" y="951338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75</a:t>
              </a:r>
            </a:p>
          </p:txBody>
        </p:sp>
        <p:sp>
          <p:nvSpPr>
            <p:cNvPr id="1346" name="CuadroTexto 1345">
              <a:extLst>
                <a:ext uri="{FF2B5EF4-FFF2-40B4-BE49-F238E27FC236}">
                  <a16:creationId xmlns:a16="http://schemas.microsoft.com/office/drawing/2014/main" id="{EB666D61-3426-9BD4-2527-F9A50BCF6E2E}"/>
                </a:ext>
              </a:extLst>
            </p:cNvPr>
            <p:cNvSpPr txBox="1"/>
            <p:nvPr/>
          </p:nvSpPr>
          <p:spPr>
            <a:xfrm>
              <a:off x="2313276" y="1119636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50</a:t>
              </a:r>
            </a:p>
          </p:txBody>
        </p:sp>
        <p:sp>
          <p:nvSpPr>
            <p:cNvPr id="1347" name="CuadroTexto 1346">
              <a:extLst>
                <a:ext uri="{FF2B5EF4-FFF2-40B4-BE49-F238E27FC236}">
                  <a16:creationId xmlns:a16="http://schemas.microsoft.com/office/drawing/2014/main" id="{8E720768-85CF-CF5F-3DB1-60B477317DF7}"/>
                </a:ext>
              </a:extLst>
            </p:cNvPr>
            <p:cNvSpPr txBox="1"/>
            <p:nvPr/>
          </p:nvSpPr>
          <p:spPr>
            <a:xfrm>
              <a:off x="2313276" y="127116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37</a:t>
              </a:r>
            </a:p>
          </p:txBody>
        </p:sp>
        <p:sp>
          <p:nvSpPr>
            <p:cNvPr id="1344" name="CuadroTexto 1343">
              <a:extLst>
                <a:ext uri="{FF2B5EF4-FFF2-40B4-BE49-F238E27FC236}">
                  <a16:creationId xmlns:a16="http://schemas.microsoft.com/office/drawing/2014/main" id="{9FAA1ED7-CAE8-C945-50C4-345A2AF2C0DC}"/>
                </a:ext>
              </a:extLst>
            </p:cNvPr>
            <p:cNvSpPr txBox="1"/>
            <p:nvPr/>
          </p:nvSpPr>
          <p:spPr>
            <a:xfrm>
              <a:off x="2313276" y="561916"/>
              <a:ext cx="35779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err="1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KDa</a:t>
              </a:r>
              <a:endParaRPr lang="es-ES" sz="7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2ED5C689-31A9-F9A5-9EDF-CD0357126042}"/>
                </a:ext>
              </a:extLst>
            </p:cNvPr>
            <p:cNvSpPr/>
            <p:nvPr/>
          </p:nvSpPr>
          <p:spPr>
            <a:xfrm>
              <a:off x="3591112" y="890614"/>
              <a:ext cx="316800" cy="138256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</p:spTree>
    <p:extLst>
      <p:ext uri="{BB962C8B-B14F-4D97-AF65-F5344CB8AC3E}">
        <p14:creationId xmlns:p14="http://schemas.microsoft.com/office/powerpoint/2010/main" val="20048739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137</TotalTime>
  <Words>21</Words>
  <Application>Microsoft Office PowerPoint</Application>
  <PresentationFormat>A4 (210 x 297 mm)</PresentationFormat>
  <Paragraphs>11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 COSTAS INSUA</dc:creator>
  <cp:lastModifiedBy>MANUEL GUZMAN PASTOR</cp:lastModifiedBy>
  <cp:revision>12</cp:revision>
  <dcterms:created xsi:type="dcterms:W3CDTF">2023-12-26T11:36:59Z</dcterms:created>
  <dcterms:modified xsi:type="dcterms:W3CDTF">2024-02-26T10:36:38Z</dcterms:modified>
</cp:coreProperties>
</file>