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6" d="100"/>
          <a:sy n="156" d="100"/>
        </p:scale>
        <p:origin x="34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3B1545-77A7-E0C1-3F69-0002187FE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63D6537-ACFF-5E44-FF60-12DB863CE8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FC007FD-4ACC-DF6E-1C50-5FB27585D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715443-9E2B-D2B5-9432-DBD2326E0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68D2A8-328E-8F7D-ED0D-587093162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005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596C1E-E966-9ABB-B609-67A02DB40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E1E675F-F8F9-D036-5E3A-DE65799FAC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13EA1E2-CFB6-238D-9233-C15E1B7B3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F106AB-8E71-E96A-602A-C6EF3612A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9081F1-E2B5-8482-0DD5-6DB8A721C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4433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E09A034-97C3-F000-5987-AB534EA65C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FB49CFD-FA44-C1C4-1CFA-D38D1DD67E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B61B0C-DD2D-445B-E2B0-671565D46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EB83E9-34E7-C477-C8E5-70A0EEB1A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3CE65C-1E60-44C6-203C-BEEB031E3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8503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8202EA-A36A-F344-D579-1FB2AA255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609ABE4-58B9-1FB6-CCF5-3BAAA2E5B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AB09DC-8C4F-0330-A6B4-6BA3E66ED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AD6AF7-9F08-8E63-5B7E-74A61F842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F9D94-8ECE-2274-296B-9FF100277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843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6DDD32-D5A5-E975-A859-64DA502F0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E531F3B-1FF4-C67E-1F1E-40901BBE7D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360AE9-D8AD-3362-8EF0-D6CFC76FC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6E4E9-4562-B4E7-4DDB-53C090A38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84C15B-3210-95D0-3820-2BCC15AD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272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12C6F5-BECC-A189-F95B-E498687EF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11BC20-92F8-BCC0-EC07-63129A8386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61505B5-F4CE-BE5A-7A50-7CA656F879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31BF207-5A08-AD6B-61DE-1810DFB5B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B26159E-98E6-5835-18E4-2A382F519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3C1C8D3-6C89-6CDD-C008-9E7378CB0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0024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64330B-6E66-E6BC-C4B6-2389E63AD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8A06D52-F5AB-862A-4BDD-4865D59BC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E7A60E-66AD-3853-7512-93950F0EAF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D89107A-3BCA-CF46-8F2F-873BAD855E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0DCC734-5546-1DB0-4111-23992D61A6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B851041-8036-AE53-CB51-29E341D16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0EA8C89-5471-EBA6-7117-DA038626D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41CAEC-C13F-6912-0CBA-42AC34E12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0599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65CFE-379F-1CB1-8E11-2DA5F9164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F32A37-509A-7ED0-CCA6-2B6BD7198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62A96-B071-9AF2-DF9B-6777EC143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3532730-2706-D314-018B-F08633C82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8210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B981CCC-A4C7-C377-0065-80FD5E62E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E885BB0-90F1-8CA6-B96C-D7D392369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423D571-E058-F874-7314-2AB2142CF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733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2764D3-9228-47D6-FF8A-6DAA116FF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8D7209F-9C90-C69B-4E40-1CB251C5B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0626AC9-9193-71C3-9049-AB469D6EEE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5CF6BB7-3E43-C1CC-D03B-B9321712C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2655ED3-C967-2B8D-3B02-12083E3F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AAADE54-761C-8B4C-F262-12AEE4899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7890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B3116F-0ECB-5E95-C791-0069ECA47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1E62B02-D55D-7145-3D09-7759EE769A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C4319EF-CC4F-1B2C-93F3-0D0FCD7BAC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55F5B56-2656-C8E0-0F45-15491A1BB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6DC17B3-AEBA-9C7A-17B3-38FCDC7AB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98AC6B-9132-10A5-42DF-5A103D346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3938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63AC39D-8DA9-AACC-1630-44D4C2D64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89F76C8-5485-328A-2AB0-E1DE17A373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AF30DA-194B-0012-24C7-7F6E83935E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894EAF-1AB7-4591-9460-E042183C70E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2C3B85-D7B2-3E42-0038-1D86EFA5F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1C4CB4-08CB-AC48-68AF-3FF87FA3C0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2017F8-E599-4906-8F85-1BC857B70C3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5005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69ABEDAF-3ADA-7603-4506-BE44C99AA41C}"/>
              </a:ext>
            </a:extLst>
          </p:cNvPr>
          <p:cNvGrpSpPr/>
          <p:nvPr/>
        </p:nvGrpSpPr>
        <p:grpSpPr>
          <a:xfrm>
            <a:off x="463826" y="318048"/>
            <a:ext cx="11264348" cy="4629668"/>
            <a:chOff x="463826" y="318048"/>
            <a:chExt cx="11264348" cy="4629668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C5A962D0-7021-97F9-F0BC-C4AE4A16A83E}"/>
                </a:ext>
              </a:extLst>
            </p:cNvPr>
            <p:cNvGrpSpPr/>
            <p:nvPr/>
          </p:nvGrpSpPr>
          <p:grpSpPr>
            <a:xfrm>
              <a:off x="463826" y="318048"/>
              <a:ext cx="5357191" cy="4104861"/>
              <a:chOff x="208722" y="99390"/>
              <a:chExt cx="5357191" cy="4104861"/>
            </a:xfrm>
          </p:grpSpPr>
          <p:pic>
            <p:nvPicPr>
              <p:cNvPr id="5" name="Imagen 4" descr="Imagen en blanco y negro de la luna&#10;&#10;Descripción generada automáticamente con confianza baja">
                <a:extLst>
                  <a:ext uri="{FF2B5EF4-FFF2-40B4-BE49-F238E27FC236}">
                    <a16:creationId xmlns:a16="http://schemas.microsoft.com/office/drawing/2014/main" id="{A05C4458-3962-75E2-6571-E660EE5BCC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98" t="-318" r="565" b="219"/>
              <a:stretch/>
            </p:blipFill>
            <p:spPr>
              <a:xfrm>
                <a:off x="208722" y="99390"/>
                <a:ext cx="5357191" cy="4104861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6" name="Rectángulo 5">
                <a:extLst>
                  <a:ext uri="{FF2B5EF4-FFF2-40B4-BE49-F238E27FC236}">
                    <a16:creationId xmlns:a16="http://schemas.microsoft.com/office/drawing/2014/main" id="{79A7D439-79A7-C3FD-B8B9-E0C3EAFA8B0D}"/>
                  </a:ext>
                </a:extLst>
              </p:cNvPr>
              <p:cNvSpPr/>
              <p:nvPr/>
            </p:nvSpPr>
            <p:spPr>
              <a:xfrm>
                <a:off x="3151450" y="2075312"/>
                <a:ext cx="1241645" cy="1079325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36D3330D-A493-2673-2BD5-60E282500F21}"/>
                </a:ext>
              </a:extLst>
            </p:cNvPr>
            <p:cNvGrpSpPr/>
            <p:nvPr/>
          </p:nvGrpSpPr>
          <p:grpSpPr>
            <a:xfrm>
              <a:off x="6370983" y="318050"/>
              <a:ext cx="5357191" cy="4104859"/>
              <a:chOff x="6370983" y="318050"/>
              <a:chExt cx="5357191" cy="4104859"/>
            </a:xfrm>
          </p:grpSpPr>
          <p:pic>
            <p:nvPicPr>
              <p:cNvPr id="4" name="Imagen 3" descr="Imagen en blanco y negro&#10;&#10;Descripción generada automáticamente con confianza media">
                <a:extLst>
                  <a:ext uri="{FF2B5EF4-FFF2-40B4-BE49-F238E27FC236}">
                    <a16:creationId xmlns:a16="http://schemas.microsoft.com/office/drawing/2014/main" id="{2A1F2916-722E-61FB-ABD3-BFFE84CFB5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" t="239" r="276" b="-358"/>
              <a:stretch/>
            </p:blipFill>
            <p:spPr>
              <a:xfrm flipV="1">
                <a:off x="6370983" y="318050"/>
                <a:ext cx="5357191" cy="4104859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7" name="Rectángulo 6">
                <a:extLst>
                  <a:ext uri="{FF2B5EF4-FFF2-40B4-BE49-F238E27FC236}">
                    <a16:creationId xmlns:a16="http://schemas.microsoft.com/office/drawing/2014/main" id="{DD4F5258-62CC-0EF6-014E-7417F44720F9}"/>
                  </a:ext>
                </a:extLst>
              </p:cNvPr>
              <p:cNvSpPr/>
              <p:nvPr/>
            </p:nvSpPr>
            <p:spPr>
              <a:xfrm>
                <a:off x="8120509" y="1697624"/>
                <a:ext cx="1241645" cy="1079325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DF6A015F-ED71-723D-4427-2E36A53E2182}"/>
                </a:ext>
              </a:extLst>
            </p:cNvPr>
            <p:cNvSpPr txBox="1"/>
            <p:nvPr/>
          </p:nvSpPr>
          <p:spPr>
            <a:xfrm>
              <a:off x="2147265" y="4578384"/>
              <a:ext cx="199031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ES"/>
                <a:t>AAV1.CBA.EGFP</a:t>
              </a:r>
              <a:endParaRPr lang="es-ES" dirty="0"/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9582F5BA-CF90-80C3-9AAA-57B0F6A1C086}"/>
                </a:ext>
              </a:extLst>
            </p:cNvPr>
            <p:cNvSpPr txBox="1"/>
            <p:nvPr/>
          </p:nvSpPr>
          <p:spPr>
            <a:xfrm>
              <a:off x="7189717" y="4578384"/>
              <a:ext cx="37197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ES" dirty="0"/>
                <a:t>AAV1.CBA.EGFP-F2A-CRBN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75235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</Words>
  <Application>Microsoft Office PowerPoint</Application>
  <PresentationFormat>Panorámica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ALBA HERMOSO LOPEZ</dc:creator>
  <cp:lastModifiedBy>MANUEL GUZMAN PASTOR</cp:lastModifiedBy>
  <cp:revision>2</cp:revision>
  <dcterms:created xsi:type="dcterms:W3CDTF">2024-01-24T12:55:33Z</dcterms:created>
  <dcterms:modified xsi:type="dcterms:W3CDTF">2024-02-26T10:39:00Z</dcterms:modified>
</cp:coreProperties>
</file>