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248C9F9E-2E26-CAC7-CA63-93E061C0EDF9}"/>
              </a:ext>
            </a:extLst>
          </p:cNvPr>
          <p:cNvGrpSpPr/>
          <p:nvPr/>
        </p:nvGrpSpPr>
        <p:grpSpPr>
          <a:xfrm>
            <a:off x="597037" y="164592"/>
            <a:ext cx="6260963" cy="3229090"/>
            <a:chOff x="597037" y="164592"/>
            <a:chExt cx="6260963" cy="3229090"/>
          </a:xfrm>
        </p:grpSpPr>
        <p:pic>
          <p:nvPicPr>
            <p:cNvPr id="27" name="Imagen 26" descr="Imagen que contiene interior, cuarto, mostrador, lado&#10;&#10;Descripción generada automáticamente">
              <a:extLst>
                <a:ext uri="{FF2B5EF4-FFF2-40B4-BE49-F238E27FC236}">
                  <a16:creationId xmlns:a16="http://schemas.microsoft.com/office/drawing/2014/main" id="{DA236F2A-F76B-A312-EE05-13B614979CEC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09" t="23131" r="18599" b="27580"/>
            <a:stretch/>
          </p:blipFill>
          <p:spPr>
            <a:xfrm>
              <a:off x="2358830" y="2165251"/>
              <a:ext cx="1269567" cy="1052778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29" name="Imagen 28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99FEC23C-CCC5-74DE-7997-6B089B9B1918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414" t="54674" r="10358" b="17880"/>
            <a:stretch/>
          </p:blipFill>
          <p:spPr>
            <a:xfrm flipH="1">
              <a:off x="682922" y="2157158"/>
              <a:ext cx="1586309" cy="1055693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28" name="Imagen 27" descr="Imagen que contiene reloj&#10;&#10;Descripción generada automáticamente">
              <a:extLst>
                <a:ext uri="{FF2B5EF4-FFF2-40B4-BE49-F238E27FC236}">
                  <a16:creationId xmlns:a16="http://schemas.microsoft.com/office/drawing/2014/main" id="{91C5BD56-26B8-5E2A-B922-497761D098ED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29" t="52921" r="55758" b="22647"/>
            <a:stretch/>
          </p:blipFill>
          <p:spPr>
            <a:xfrm flipH="1">
              <a:off x="4078125" y="596759"/>
              <a:ext cx="1581972" cy="1057267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2" name="Imagen 1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0F25CABE-1E71-E3CC-CBFB-D79C67AC7A6A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75" t="57119" r="9962" b="18013"/>
            <a:stretch/>
          </p:blipFill>
          <p:spPr>
            <a:xfrm flipH="1">
              <a:off x="2375750" y="596759"/>
              <a:ext cx="1586306" cy="1047122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6" name="Imagen 5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A597B699-DD88-FE51-4D73-D9BFA5E15511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888" t="56555" r="9946" b="18273"/>
            <a:stretch/>
          </p:blipFill>
          <p:spPr>
            <a:xfrm flipH="1">
              <a:off x="687259" y="587504"/>
              <a:ext cx="1586307" cy="1056377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5A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769597" y="1648926"/>
              <a:ext cx="140467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5" name="Grupo 2564">
              <a:extLst>
                <a:ext uri="{FF2B5EF4-FFF2-40B4-BE49-F238E27FC236}">
                  <a16:creationId xmlns:a16="http://schemas.microsoft.com/office/drawing/2014/main" id="{93E59482-6BB1-7281-3E2D-8D49E1D07DD9}"/>
                </a:ext>
              </a:extLst>
            </p:cNvPr>
            <p:cNvGrpSpPr/>
            <p:nvPr/>
          </p:nvGrpSpPr>
          <p:grpSpPr>
            <a:xfrm>
              <a:off x="648761" y="816300"/>
              <a:ext cx="284052" cy="501413"/>
              <a:chOff x="3859899" y="766693"/>
              <a:chExt cx="284052" cy="501413"/>
            </a:xfrm>
          </p:grpSpPr>
          <p:sp>
            <p:nvSpPr>
              <p:cNvPr id="2567" name="CuadroTexto 2566">
                <a:extLst>
                  <a:ext uri="{FF2B5EF4-FFF2-40B4-BE49-F238E27FC236}">
                    <a16:creationId xmlns:a16="http://schemas.microsoft.com/office/drawing/2014/main" id="{CF7D08F4-A638-CA13-4285-D0CEBB3F35E1}"/>
                  </a:ext>
                </a:extLst>
              </p:cNvPr>
              <p:cNvSpPr txBox="1"/>
              <p:nvPr/>
            </p:nvSpPr>
            <p:spPr>
              <a:xfrm>
                <a:off x="3859899" y="766693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75</a:t>
                </a:r>
              </a:p>
            </p:txBody>
          </p:sp>
          <p:sp>
            <p:nvSpPr>
              <p:cNvPr id="2568" name="CuadroTexto 2567">
                <a:extLst>
                  <a:ext uri="{FF2B5EF4-FFF2-40B4-BE49-F238E27FC236}">
                    <a16:creationId xmlns:a16="http://schemas.microsoft.com/office/drawing/2014/main" id="{292FE5CD-44B9-9B72-C209-7E2E81FABDD3}"/>
                  </a:ext>
                </a:extLst>
              </p:cNvPr>
              <p:cNvSpPr txBox="1"/>
              <p:nvPr/>
            </p:nvSpPr>
            <p:spPr>
              <a:xfrm>
                <a:off x="3859899" y="926902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50</a:t>
                </a:r>
              </a:p>
            </p:txBody>
          </p:sp>
          <p:sp>
            <p:nvSpPr>
              <p:cNvPr id="2569" name="CuadroTexto 2568">
                <a:extLst>
                  <a:ext uri="{FF2B5EF4-FFF2-40B4-BE49-F238E27FC236}">
                    <a16:creationId xmlns:a16="http://schemas.microsoft.com/office/drawing/2014/main" id="{84C7EB1B-7D89-7097-0E6C-D538858D6079}"/>
                  </a:ext>
                </a:extLst>
              </p:cNvPr>
              <p:cNvSpPr txBox="1"/>
              <p:nvPr/>
            </p:nvSpPr>
            <p:spPr>
              <a:xfrm>
                <a:off x="3859899" y="1068051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37</a:t>
                </a:r>
              </a:p>
            </p:txBody>
          </p:sp>
        </p:grpSp>
        <p:sp>
          <p:nvSpPr>
            <p:cNvPr id="2566" name="CuadroTexto 2565">
              <a:extLst>
                <a:ext uri="{FF2B5EF4-FFF2-40B4-BE49-F238E27FC236}">
                  <a16:creationId xmlns:a16="http://schemas.microsoft.com/office/drawing/2014/main" id="{186620A4-910C-F2F2-E1C8-015FF2EF112A}"/>
                </a:ext>
              </a:extLst>
            </p:cNvPr>
            <p:cNvSpPr txBox="1"/>
            <p:nvPr/>
          </p:nvSpPr>
          <p:spPr>
            <a:xfrm>
              <a:off x="598436" y="561916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7DBFF9EA-D012-D862-318A-DD7D3D925823}"/>
                </a:ext>
              </a:extLst>
            </p:cNvPr>
            <p:cNvSpPr/>
            <p:nvPr/>
          </p:nvSpPr>
          <p:spPr>
            <a:xfrm>
              <a:off x="844904" y="985577"/>
              <a:ext cx="247131" cy="204724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9" name="CuadroTexto 58">
              <a:extLst>
                <a:ext uri="{FF2B5EF4-FFF2-40B4-BE49-F238E27FC236}">
                  <a16:creationId xmlns:a16="http://schemas.microsoft.com/office/drawing/2014/main" id="{B9C75139-0024-6B72-D461-67EEDFC93BE4}"/>
                </a:ext>
              </a:extLst>
            </p:cNvPr>
            <p:cNvSpPr txBox="1"/>
            <p:nvPr/>
          </p:nvSpPr>
          <p:spPr>
            <a:xfrm>
              <a:off x="2337102" y="1625124"/>
              <a:ext cx="140467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45" name="CuadroTexto 1344">
              <a:extLst>
                <a:ext uri="{FF2B5EF4-FFF2-40B4-BE49-F238E27FC236}">
                  <a16:creationId xmlns:a16="http://schemas.microsoft.com/office/drawing/2014/main" id="{33BB7D3E-4A96-83B0-27EE-2C5165063EFF}"/>
                </a:ext>
              </a:extLst>
            </p:cNvPr>
            <p:cNvSpPr txBox="1"/>
            <p:nvPr/>
          </p:nvSpPr>
          <p:spPr>
            <a:xfrm>
              <a:off x="2305768" y="82041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46" name="CuadroTexto 1345">
              <a:extLst>
                <a:ext uri="{FF2B5EF4-FFF2-40B4-BE49-F238E27FC236}">
                  <a16:creationId xmlns:a16="http://schemas.microsoft.com/office/drawing/2014/main" id="{EB666D61-3426-9BD4-2527-F9A50BCF6E2E}"/>
                </a:ext>
              </a:extLst>
            </p:cNvPr>
            <p:cNvSpPr txBox="1"/>
            <p:nvPr/>
          </p:nvSpPr>
          <p:spPr>
            <a:xfrm>
              <a:off x="2305768" y="96613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47" name="CuadroTexto 1346">
              <a:extLst>
                <a:ext uri="{FF2B5EF4-FFF2-40B4-BE49-F238E27FC236}">
                  <a16:creationId xmlns:a16="http://schemas.microsoft.com/office/drawing/2014/main" id="{8E720768-85CF-CF5F-3DB1-60B477317DF7}"/>
                </a:ext>
              </a:extLst>
            </p:cNvPr>
            <p:cNvSpPr txBox="1"/>
            <p:nvPr/>
          </p:nvSpPr>
          <p:spPr>
            <a:xfrm>
              <a:off x="2305768" y="1117658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44" name="CuadroTexto 1343">
              <a:extLst>
                <a:ext uri="{FF2B5EF4-FFF2-40B4-BE49-F238E27FC236}">
                  <a16:creationId xmlns:a16="http://schemas.microsoft.com/office/drawing/2014/main" id="{9FAA1ED7-CAE8-C945-50C4-345A2AF2C0DC}"/>
                </a:ext>
              </a:extLst>
            </p:cNvPr>
            <p:cNvSpPr txBox="1"/>
            <p:nvPr/>
          </p:nvSpPr>
          <p:spPr>
            <a:xfrm>
              <a:off x="2302918" y="561916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53" name="CuadroTexto 2552">
              <a:extLst>
                <a:ext uri="{FF2B5EF4-FFF2-40B4-BE49-F238E27FC236}">
                  <a16:creationId xmlns:a16="http://schemas.microsoft.com/office/drawing/2014/main" id="{75DAD5D6-EE9B-3F86-4DB1-13AFD23F71BE}"/>
                </a:ext>
              </a:extLst>
            </p:cNvPr>
            <p:cNvSpPr txBox="1"/>
            <p:nvPr/>
          </p:nvSpPr>
          <p:spPr>
            <a:xfrm>
              <a:off x="4171529" y="1679968"/>
              <a:ext cx="1526158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57" name="Grupo 2556">
              <a:extLst>
                <a:ext uri="{FF2B5EF4-FFF2-40B4-BE49-F238E27FC236}">
                  <a16:creationId xmlns:a16="http://schemas.microsoft.com/office/drawing/2014/main" id="{85D37F30-EFB2-3857-7DD5-F7FA8A37B3E0}"/>
                </a:ext>
              </a:extLst>
            </p:cNvPr>
            <p:cNvGrpSpPr/>
            <p:nvPr/>
          </p:nvGrpSpPr>
          <p:grpSpPr>
            <a:xfrm>
              <a:off x="4070506" y="841825"/>
              <a:ext cx="284052" cy="504265"/>
              <a:chOff x="3822092" y="875285"/>
              <a:chExt cx="284052" cy="504265"/>
            </a:xfrm>
          </p:grpSpPr>
          <p:sp>
            <p:nvSpPr>
              <p:cNvPr id="2554" name="CuadroTexto 2553">
                <a:extLst>
                  <a:ext uri="{FF2B5EF4-FFF2-40B4-BE49-F238E27FC236}">
                    <a16:creationId xmlns:a16="http://schemas.microsoft.com/office/drawing/2014/main" id="{B0CF2F16-ED7E-E99E-EFF7-B0615AC4E336}"/>
                  </a:ext>
                </a:extLst>
              </p:cNvPr>
              <p:cNvSpPr txBox="1"/>
              <p:nvPr/>
            </p:nvSpPr>
            <p:spPr>
              <a:xfrm>
                <a:off x="3822092" y="875285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75</a:t>
                </a:r>
              </a:p>
            </p:txBody>
          </p:sp>
          <p:sp>
            <p:nvSpPr>
              <p:cNvPr id="2555" name="CuadroTexto 2554">
                <a:extLst>
                  <a:ext uri="{FF2B5EF4-FFF2-40B4-BE49-F238E27FC236}">
                    <a16:creationId xmlns:a16="http://schemas.microsoft.com/office/drawing/2014/main" id="{743B99BA-D5E8-8BE3-28D3-1D1C7A4119F3}"/>
                  </a:ext>
                </a:extLst>
              </p:cNvPr>
              <p:cNvSpPr txBox="1"/>
              <p:nvPr/>
            </p:nvSpPr>
            <p:spPr>
              <a:xfrm>
                <a:off x="3822092" y="1053372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50</a:t>
                </a:r>
              </a:p>
            </p:txBody>
          </p:sp>
          <p:sp>
            <p:nvSpPr>
              <p:cNvPr id="2556" name="CuadroTexto 2555">
                <a:extLst>
                  <a:ext uri="{FF2B5EF4-FFF2-40B4-BE49-F238E27FC236}">
                    <a16:creationId xmlns:a16="http://schemas.microsoft.com/office/drawing/2014/main" id="{A934634D-990D-C344-A2A4-F1B6656D0C5D}"/>
                  </a:ext>
                </a:extLst>
              </p:cNvPr>
              <p:cNvSpPr txBox="1"/>
              <p:nvPr/>
            </p:nvSpPr>
            <p:spPr>
              <a:xfrm>
                <a:off x="3822092" y="1179495"/>
                <a:ext cx="2840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37</a:t>
                </a:r>
              </a:p>
            </p:txBody>
          </p:sp>
        </p:grpSp>
        <p:sp>
          <p:nvSpPr>
            <p:cNvPr id="2562" name="CuadroTexto 2561">
              <a:extLst>
                <a:ext uri="{FF2B5EF4-FFF2-40B4-BE49-F238E27FC236}">
                  <a16:creationId xmlns:a16="http://schemas.microsoft.com/office/drawing/2014/main" id="{964DE709-22DD-7CB7-AB8A-93AA6455A50E}"/>
                </a:ext>
              </a:extLst>
            </p:cNvPr>
            <p:cNvSpPr txBox="1"/>
            <p:nvPr/>
          </p:nvSpPr>
          <p:spPr>
            <a:xfrm>
              <a:off x="4055015" y="561916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58" name="CuadroTexto 1357">
              <a:extLst>
                <a:ext uri="{FF2B5EF4-FFF2-40B4-BE49-F238E27FC236}">
                  <a16:creationId xmlns:a16="http://schemas.microsoft.com/office/drawing/2014/main" id="{671DCD58-F235-4D60-E8B3-52805F2E0D37}"/>
                </a:ext>
              </a:extLst>
            </p:cNvPr>
            <p:cNvSpPr txBox="1"/>
            <p:nvPr/>
          </p:nvSpPr>
          <p:spPr>
            <a:xfrm>
              <a:off x="624408" y="23897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59" name="CuadroTexto 1358">
              <a:extLst>
                <a:ext uri="{FF2B5EF4-FFF2-40B4-BE49-F238E27FC236}">
                  <a16:creationId xmlns:a16="http://schemas.microsoft.com/office/drawing/2014/main" id="{ED64B7DA-9F3F-4003-D13E-E7FDD094C7BB}"/>
                </a:ext>
              </a:extLst>
            </p:cNvPr>
            <p:cNvSpPr txBox="1"/>
            <p:nvPr/>
          </p:nvSpPr>
          <p:spPr>
            <a:xfrm>
              <a:off x="624408" y="255898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60" name="CuadroTexto 1359">
              <a:extLst>
                <a:ext uri="{FF2B5EF4-FFF2-40B4-BE49-F238E27FC236}">
                  <a16:creationId xmlns:a16="http://schemas.microsoft.com/office/drawing/2014/main" id="{59BA9071-0A80-DD4C-F7BC-EA29ADF448CB}"/>
                </a:ext>
              </a:extLst>
            </p:cNvPr>
            <p:cNvSpPr txBox="1"/>
            <p:nvPr/>
          </p:nvSpPr>
          <p:spPr>
            <a:xfrm>
              <a:off x="624408" y="2668572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61" name="CuadroTexto 1360">
              <a:extLst>
                <a:ext uri="{FF2B5EF4-FFF2-40B4-BE49-F238E27FC236}">
                  <a16:creationId xmlns:a16="http://schemas.microsoft.com/office/drawing/2014/main" id="{75DAA843-AE3B-6CFB-5555-BE51D408B836}"/>
                </a:ext>
              </a:extLst>
            </p:cNvPr>
            <p:cNvSpPr txBox="1"/>
            <p:nvPr/>
          </p:nvSpPr>
          <p:spPr>
            <a:xfrm>
              <a:off x="597037" y="2245715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4" name="CuadroTexto 1363">
              <a:extLst>
                <a:ext uri="{FF2B5EF4-FFF2-40B4-BE49-F238E27FC236}">
                  <a16:creationId xmlns:a16="http://schemas.microsoft.com/office/drawing/2014/main" id="{5DF6BAFA-45C7-905F-44FC-7798EFFD2FF6}"/>
                </a:ext>
              </a:extLst>
            </p:cNvPr>
            <p:cNvSpPr txBox="1"/>
            <p:nvPr/>
          </p:nvSpPr>
          <p:spPr>
            <a:xfrm>
              <a:off x="2298192" y="235929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65" name="CuadroTexto 1364">
              <a:extLst>
                <a:ext uri="{FF2B5EF4-FFF2-40B4-BE49-F238E27FC236}">
                  <a16:creationId xmlns:a16="http://schemas.microsoft.com/office/drawing/2014/main" id="{42994DD5-7C98-D6BF-468F-7D0BE4FB1575}"/>
                </a:ext>
              </a:extLst>
            </p:cNvPr>
            <p:cNvSpPr txBox="1"/>
            <p:nvPr/>
          </p:nvSpPr>
          <p:spPr>
            <a:xfrm>
              <a:off x="2298192" y="253503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66" name="CuadroTexto 1365">
              <a:extLst>
                <a:ext uri="{FF2B5EF4-FFF2-40B4-BE49-F238E27FC236}">
                  <a16:creationId xmlns:a16="http://schemas.microsoft.com/office/drawing/2014/main" id="{636B0146-5237-3642-2A5D-AF20268C7EE6}"/>
                </a:ext>
              </a:extLst>
            </p:cNvPr>
            <p:cNvSpPr txBox="1"/>
            <p:nvPr/>
          </p:nvSpPr>
          <p:spPr>
            <a:xfrm>
              <a:off x="2298192" y="2670105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67" name="CuadroTexto 1366">
              <a:extLst>
                <a:ext uri="{FF2B5EF4-FFF2-40B4-BE49-F238E27FC236}">
                  <a16:creationId xmlns:a16="http://schemas.microsoft.com/office/drawing/2014/main" id="{BF165AE9-5DBB-6AD4-F7C8-21720EE2F3AD}"/>
                </a:ext>
              </a:extLst>
            </p:cNvPr>
            <p:cNvSpPr txBox="1"/>
            <p:nvPr/>
          </p:nvSpPr>
          <p:spPr>
            <a:xfrm>
              <a:off x="2263612" y="2163403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8" name="CuadroTexto 1367">
              <a:extLst>
                <a:ext uri="{FF2B5EF4-FFF2-40B4-BE49-F238E27FC236}">
                  <a16:creationId xmlns:a16="http://schemas.microsoft.com/office/drawing/2014/main" id="{F6AF6F02-E4C0-37F3-4BBA-EAFAA96F7D05}"/>
                </a:ext>
              </a:extLst>
            </p:cNvPr>
            <p:cNvSpPr txBox="1"/>
            <p:nvPr/>
          </p:nvSpPr>
          <p:spPr>
            <a:xfrm>
              <a:off x="769597" y="3185933"/>
              <a:ext cx="1526158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9" name="CuadroTexto 1368">
              <a:extLst>
                <a:ext uri="{FF2B5EF4-FFF2-40B4-BE49-F238E27FC236}">
                  <a16:creationId xmlns:a16="http://schemas.microsoft.com/office/drawing/2014/main" id="{8614A549-FBFF-49EF-7586-9BE43803C408}"/>
                </a:ext>
              </a:extLst>
            </p:cNvPr>
            <p:cNvSpPr txBox="1"/>
            <p:nvPr/>
          </p:nvSpPr>
          <p:spPr>
            <a:xfrm>
              <a:off x="2219099" y="3185933"/>
              <a:ext cx="154902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Anti-GAPDH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C301A6CF-A9A2-7411-4ABC-84CB60A76F52}"/>
                </a:ext>
              </a:extLst>
            </p:cNvPr>
            <p:cNvSpPr/>
            <p:nvPr/>
          </p:nvSpPr>
          <p:spPr>
            <a:xfrm>
              <a:off x="2929744" y="883476"/>
              <a:ext cx="247131" cy="204724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0C72C41D-9BF8-2C79-F88A-7CD0C58D4495}"/>
                </a:ext>
              </a:extLst>
            </p:cNvPr>
            <p:cNvSpPr/>
            <p:nvPr/>
          </p:nvSpPr>
          <p:spPr>
            <a:xfrm>
              <a:off x="4934608" y="1087939"/>
              <a:ext cx="327520" cy="204724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3F836604-4BC6-EDDC-1A71-F68837BE2407}"/>
                </a:ext>
              </a:extLst>
            </p:cNvPr>
            <p:cNvSpPr/>
            <p:nvPr/>
          </p:nvSpPr>
          <p:spPr>
            <a:xfrm>
              <a:off x="1568791" y="2488486"/>
              <a:ext cx="327520" cy="204724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48" name="Rectángulo 47">
              <a:extLst>
                <a:ext uri="{FF2B5EF4-FFF2-40B4-BE49-F238E27FC236}">
                  <a16:creationId xmlns:a16="http://schemas.microsoft.com/office/drawing/2014/main" id="{12EEB093-B5A4-E98E-7544-DFB1FB8EFA04}"/>
                </a:ext>
              </a:extLst>
            </p:cNvPr>
            <p:cNvSpPr/>
            <p:nvPr/>
          </p:nvSpPr>
          <p:spPr>
            <a:xfrm>
              <a:off x="2609132" y="2735091"/>
              <a:ext cx="327520" cy="146434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123</TotalTime>
  <Words>47</Words>
  <Application>Microsoft Office PowerPoint</Application>
  <PresentationFormat>A4 (210 x 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10</cp:revision>
  <dcterms:created xsi:type="dcterms:W3CDTF">2023-12-26T11:36:59Z</dcterms:created>
  <dcterms:modified xsi:type="dcterms:W3CDTF">2024-02-26T10:33:52Z</dcterms:modified>
</cp:coreProperties>
</file>