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2F13987A-5AE6-3BD0-3EEA-AFC0ED35A6E7}"/>
              </a:ext>
            </a:extLst>
          </p:cNvPr>
          <p:cNvGrpSpPr/>
          <p:nvPr/>
        </p:nvGrpSpPr>
        <p:grpSpPr>
          <a:xfrm>
            <a:off x="352655" y="164592"/>
            <a:ext cx="6505345" cy="3229090"/>
            <a:chOff x="352655" y="164592"/>
            <a:chExt cx="6505345" cy="3229090"/>
          </a:xfrm>
        </p:grpSpPr>
        <p:pic>
          <p:nvPicPr>
            <p:cNvPr id="49" name="Imagen 48" descr="Imagen que contiene interior, pequeño, cocina, tabla&#10;&#10;Descripción generada automáticamente">
              <a:extLst>
                <a:ext uri="{FF2B5EF4-FFF2-40B4-BE49-F238E27FC236}">
                  <a16:creationId xmlns:a16="http://schemas.microsoft.com/office/drawing/2014/main" id="{A1F43892-7F41-0567-124B-90A1A6A50B77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2" t="24336" r="9082" b="20213"/>
            <a:stretch/>
          </p:blipFill>
          <p:spPr>
            <a:xfrm>
              <a:off x="2354023" y="2166664"/>
              <a:ext cx="1523348" cy="103997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51" name="Imagen 50" descr="Imagen que contiene interior, vuelo, aire, cocina&#10;&#10;Descripción generada automáticamente">
              <a:extLst>
                <a:ext uri="{FF2B5EF4-FFF2-40B4-BE49-F238E27FC236}">
                  <a16:creationId xmlns:a16="http://schemas.microsoft.com/office/drawing/2014/main" id="{67A772DE-BA91-9DC1-FB95-D73C52802D70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3" t="25550" r="7077" b="22971"/>
            <a:stretch/>
          </p:blipFill>
          <p:spPr>
            <a:xfrm>
              <a:off x="687261" y="2165251"/>
              <a:ext cx="1526159" cy="1041383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47" name="Imagen 46" descr="Imagen que contiene interior, espejo, grande, cuarto&#10;&#10;Descripción generada automáticamente">
              <a:extLst>
                <a:ext uri="{FF2B5EF4-FFF2-40B4-BE49-F238E27FC236}">
                  <a16:creationId xmlns:a16="http://schemas.microsoft.com/office/drawing/2014/main" id="{EBF4A2F9-6A42-6824-B104-BEA32C520812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" t="20909" r="16469" b="25139"/>
            <a:stretch/>
          </p:blipFill>
          <p:spPr>
            <a:xfrm>
              <a:off x="4439230" y="594037"/>
              <a:ext cx="1525730" cy="1040400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17" name="Imagen 16" descr="Imagen que contiene interior, espejo, grande, cuarto&#10;&#10;Descripción generada automáticamente">
              <a:extLst>
                <a:ext uri="{FF2B5EF4-FFF2-40B4-BE49-F238E27FC236}">
                  <a16:creationId xmlns:a16="http://schemas.microsoft.com/office/drawing/2014/main" id="{E28FCEEE-E93A-8C6A-1526-35D0D609CF09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" t="20282" r="17970" b="24025"/>
            <a:stretch/>
          </p:blipFill>
          <p:spPr>
            <a:xfrm>
              <a:off x="2339540" y="594240"/>
              <a:ext cx="1526400" cy="1041172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pic>
          <p:nvPicPr>
            <p:cNvPr id="16" name="Imagen 15" descr="Imagen que contiene interior, mostrador, lavabo, diferente&#10;&#10;Descripción generada automáticamente">
              <a:extLst>
                <a:ext uri="{FF2B5EF4-FFF2-40B4-BE49-F238E27FC236}">
                  <a16:creationId xmlns:a16="http://schemas.microsoft.com/office/drawing/2014/main" id="{E21F59C2-40FF-241D-C9A2-29D5A58EAC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90" t="25734" r="38354" b="24032"/>
            <a:stretch/>
          </p:blipFill>
          <p:spPr>
            <a:xfrm>
              <a:off x="687264" y="599293"/>
              <a:ext cx="817903" cy="1035144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4H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2" name="CuadroTexto 1361">
              <a:extLst>
                <a:ext uri="{FF2B5EF4-FFF2-40B4-BE49-F238E27FC236}">
                  <a16:creationId xmlns:a16="http://schemas.microsoft.com/office/drawing/2014/main" id="{A0D1A375-D2D6-FD4A-6775-D426EC941C6A}"/>
                </a:ext>
              </a:extLst>
            </p:cNvPr>
            <p:cNvSpPr txBox="1"/>
            <p:nvPr/>
          </p:nvSpPr>
          <p:spPr>
            <a:xfrm>
              <a:off x="352655" y="1618909"/>
              <a:ext cx="14046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Ubiquitin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4" name="Grupo 2563">
              <a:extLst>
                <a:ext uri="{FF2B5EF4-FFF2-40B4-BE49-F238E27FC236}">
                  <a16:creationId xmlns:a16="http://schemas.microsoft.com/office/drawing/2014/main" id="{BDEB5313-0316-D343-C3A1-5CECC5807C47}"/>
                </a:ext>
              </a:extLst>
            </p:cNvPr>
            <p:cNvGrpSpPr/>
            <p:nvPr/>
          </p:nvGrpSpPr>
          <p:grpSpPr>
            <a:xfrm>
              <a:off x="604818" y="596599"/>
              <a:ext cx="309700" cy="725019"/>
              <a:chOff x="3809574" y="512309"/>
              <a:chExt cx="309700" cy="725019"/>
            </a:xfrm>
          </p:grpSpPr>
          <p:grpSp>
            <p:nvGrpSpPr>
              <p:cNvPr id="2565" name="Grupo 2564">
                <a:extLst>
                  <a:ext uri="{FF2B5EF4-FFF2-40B4-BE49-F238E27FC236}">
                    <a16:creationId xmlns:a16="http://schemas.microsoft.com/office/drawing/2014/main" id="{93E59482-6BB1-7281-3E2D-8D49E1D07DD9}"/>
                  </a:ext>
                </a:extLst>
              </p:cNvPr>
              <p:cNvGrpSpPr/>
              <p:nvPr/>
            </p:nvGrpSpPr>
            <p:grpSpPr>
              <a:xfrm>
                <a:off x="3859899" y="766693"/>
                <a:ext cx="255198" cy="470635"/>
                <a:chOff x="3859899" y="766693"/>
                <a:chExt cx="255198" cy="470635"/>
              </a:xfrm>
            </p:grpSpPr>
            <p:sp>
              <p:nvSpPr>
                <p:cNvPr id="2567" name="CuadroTexto 2566">
                  <a:extLst>
                    <a:ext uri="{FF2B5EF4-FFF2-40B4-BE49-F238E27FC236}">
                      <a16:creationId xmlns:a16="http://schemas.microsoft.com/office/drawing/2014/main" id="{CF7D08F4-A638-CA13-4285-D0CEBB3F35E1}"/>
                    </a:ext>
                  </a:extLst>
                </p:cNvPr>
                <p:cNvSpPr txBox="1"/>
                <p:nvPr/>
              </p:nvSpPr>
              <p:spPr>
                <a:xfrm>
                  <a:off x="3859899" y="766693"/>
                  <a:ext cx="255198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68" name="CuadroTexto 2567">
                  <a:extLst>
                    <a:ext uri="{FF2B5EF4-FFF2-40B4-BE49-F238E27FC236}">
                      <a16:creationId xmlns:a16="http://schemas.microsoft.com/office/drawing/2014/main" id="{292FE5CD-44B9-9B72-C209-7E2E81FABDD3}"/>
                    </a:ext>
                  </a:extLst>
                </p:cNvPr>
                <p:cNvSpPr txBox="1"/>
                <p:nvPr/>
              </p:nvSpPr>
              <p:spPr>
                <a:xfrm>
                  <a:off x="3859899" y="926902"/>
                  <a:ext cx="255198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69" name="CuadroTexto 2568">
                  <a:extLst>
                    <a:ext uri="{FF2B5EF4-FFF2-40B4-BE49-F238E27FC236}">
                      <a16:creationId xmlns:a16="http://schemas.microsoft.com/office/drawing/2014/main" id="{84C7EB1B-7D89-7097-0E6C-D538858D6079}"/>
                    </a:ext>
                  </a:extLst>
                </p:cNvPr>
                <p:cNvSpPr txBox="1"/>
                <p:nvPr/>
              </p:nvSpPr>
              <p:spPr>
                <a:xfrm>
                  <a:off x="3859899" y="1068051"/>
                  <a:ext cx="255198" cy="1692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6" name="CuadroTexto 2565">
                <a:extLst>
                  <a:ext uri="{FF2B5EF4-FFF2-40B4-BE49-F238E27FC236}">
                    <a16:creationId xmlns:a16="http://schemas.microsoft.com/office/drawing/2014/main" id="{186620A4-910C-F2F2-E1C8-015FF2EF112A}"/>
                  </a:ext>
                </a:extLst>
              </p:cNvPr>
              <p:cNvSpPr txBox="1"/>
              <p:nvPr/>
            </p:nvSpPr>
            <p:spPr>
              <a:xfrm>
                <a:off x="3809574" y="512309"/>
                <a:ext cx="309700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5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5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7DBFF9EA-D012-D862-318A-DD7D3D925823}"/>
                </a:ext>
              </a:extLst>
            </p:cNvPr>
            <p:cNvSpPr/>
            <p:nvPr/>
          </p:nvSpPr>
          <p:spPr>
            <a:xfrm>
              <a:off x="912754" y="651379"/>
              <a:ext cx="405963" cy="618244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CuadroTexto 58">
              <a:extLst>
                <a:ext uri="{FF2B5EF4-FFF2-40B4-BE49-F238E27FC236}">
                  <a16:creationId xmlns:a16="http://schemas.microsoft.com/office/drawing/2014/main" id="{B9C75139-0024-6B72-D461-67EEDFC93BE4}"/>
                </a:ext>
              </a:extLst>
            </p:cNvPr>
            <p:cNvSpPr txBox="1"/>
            <p:nvPr/>
          </p:nvSpPr>
          <p:spPr>
            <a:xfrm>
              <a:off x="2400523" y="1637758"/>
              <a:ext cx="14046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FLAG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immunoprecipitation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eluates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0" name="Rectángulo 59">
              <a:extLst>
                <a:ext uri="{FF2B5EF4-FFF2-40B4-BE49-F238E27FC236}">
                  <a16:creationId xmlns:a16="http://schemas.microsoft.com/office/drawing/2014/main" id="{39FE7EE9-7B62-8C89-AFCF-B7312551B60D}"/>
                </a:ext>
              </a:extLst>
            </p:cNvPr>
            <p:cNvSpPr/>
            <p:nvPr/>
          </p:nvSpPr>
          <p:spPr>
            <a:xfrm>
              <a:off x="2915139" y="1027391"/>
              <a:ext cx="359865" cy="157603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grpSp>
          <p:nvGrpSpPr>
            <p:cNvPr id="61" name="Grupo 60">
              <a:extLst>
                <a:ext uri="{FF2B5EF4-FFF2-40B4-BE49-F238E27FC236}">
                  <a16:creationId xmlns:a16="http://schemas.microsoft.com/office/drawing/2014/main" id="{23146C07-93A9-1820-D129-3D7DCB311B6A}"/>
                </a:ext>
              </a:extLst>
            </p:cNvPr>
            <p:cNvGrpSpPr/>
            <p:nvPr/>
          </p:nvGrpSpPr>
          <p:grpSpPr>
            <a:xfrm>
              <a:off x="2252952" y="649488"/>
              <a:ext cx="357790" cy="598597"/>
              <a:chOff x="3806601" y="679788"/>
              <a:chExt cx="357790" cy="598597"/>
            </a:xfrm>
          </p:grpSpPr>
          <p:grpSp>
            <p:nvGrpSpPr>
              <p:cNvPr id="63" name="Grupo 62">
                <a:extLst>
                  <a:ext uri="{FF2B5EF4-FFF2-40B4-BE49-F238E27FC236}">
                    <a16:creationId xmlns:a16="http://schemas.microsoft.com/office/drawing/2014/main" id="{93D3A991-4895-0864-D615-7BE7AA54B049}"/>
                  </a:ext>
                </a:extLst>
              </p:cNvPr>
              <p:cNvGrpSpPr/>
              <p:nvPr/>
            </p:nvGrpSpPr>
            <p:grpSpPr>
              <a:xfrm>
                <a:off x="3809451" y="823846"/>
                <a:ext cx="284052" cy="454539"/>
                <a:chOff x="3809451" y="823846"/>
                <a:chExt cx="284052" cy="454539"/>
              </a:xfrm>
            </p:grpSpPr>
            <p:sp>
              <p:nvSpPr>
                <p:cNvPr id="1345" name="CuadroTexto 1344">
                  <a:extLst>
                    <a:ext uri="{FF2B5EF4-FFF2-40B4-BE49-F238E27FC236}">
                      <a16:creationId xmlns:a16="http://schemas.microsoft.com/office/drawing/2014/main" id="{33BB7D3E-4A96-83B0-27EE-2C5165063EFF}"/>
                    </a:ext>
                  </a:extLst>
                </p:cNvPr>
                <p:cNvSpPr txBox="1"/>
                <p:nvPr/>
              </p:nvSpPr>
              <p:spPr>
                <a:xfrm>
                  <a:off x="3809451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1346" name="CuadroTexto 1345">
                  <a:extLst>
                    <a:ext uri="{FF2B5EF4-FFF2-40B4-BE49-F238E27FC236}">
                      <a16:creationId xmlns:a16="http://schemas.microsoft.com/office/drawing/2014/main" id="{EB666D61-3426-9BD4-2527-F9A50BCF6E2E}"/>
                    </a:ext>
                  </a:extLst>
                </p:cNvPr>
                <p:cNvSpPr txBox="1"/>
                <p:nvPr/>
              </p:nvSpPr>
              <p:spPr>
                <a:xfrm>
                  <a:off x="3809451" y="96956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1347" name="CuadroTexto 1346">
                  <a:extLst>
                    <a:ext uri="{FF2B5EF4-FFF2-40B4-BE49-F238E27FC236}">
                      <a16:creationId xmlns:a16="http://schemas.microsoft.com/office/drawing/2014/main" id="{8E720768-85CF-CF5F-3DB1-60B477317DF7}"/>
                    </a:ext>
                  </a:extLst>
                </p:cNvPr>
                <p:cNvSpPr txBox="1"/>
                <p:nvPr/>
              </p:nvSpPr>
              <p:spPr>
                <a:xfrm>
                  <a:off x="3809451" y="107833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1344" name="CuadroTexto 1343">
                <a:extLst>
                  <a:ext uri="{FF2B5EF4-FFF2-40B4-BE49-F238E27FC236}">
                    <a16:creationId xmlns:a16="http://schemas.microsoft.com/office/drawing/2014/main" id="{9FAA1ED7-CAE8-C945-50C4-345A2AF2C0DC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553" name="CuadroTexto 2552">
              <a:extLst>
                <a:ext uri="{FF2B5EF4-FFF2-40B4-BE49-F238E27FC236}">
                  <a16:creationId xmlns:a16="http://schemas.microsoft.com/office/drawing/2014/main" id="{75DAD5D6-EE9B-3F86-4DB1-13AFD23F71BE}"/>
                </a:ext>
              </a:extLst>
            </p:cNvPr>
            <p:cNvSpPr txBox="1"/>
            <p:nvPr/>
          </p:nvSpPr>
          <p:spPr>
            <a:xfrm>
              <a:off x="4438802" y="1618909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Anti-FLAG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2563" name="Grupo 2562">
              <a:extLst>
                <a:ext uri="{FF2B5EF4-FFF2-40B4-BE49-F238E27FC236}">
                  <a16:creationId xmlns:a16="http://schemas.microsoft.com/office/drawing/2014/main" id="{FF171540-32FD-1AC3-2370-E210FB1176C4}"/>
                </a:ext>
              </a:extLst>
            </p:cNvPr>
            <p:cNvGrpSpPr/>
            <p:nvPr/>
          </p:nvGrpSpPr>
          <p:grpSpPr>
            <a:xfrm>
              <a:off x="4351404" y="653313"/>
              <a:ext cx="357790" cy="602600"/>
              <a:chOff x="3806601" y="679788"/>
              <a:chExt cx="357790" cy="602600"/>
            </a:xfrm>
          </p:grpSpPr>
          <p:grpSp>
            <p:nvGrpSpPr>
              <p:cNvPr id="2557" name="Grupo 2556">
                <a:extLst>
                  <a:ext uri="{FF2B5EF4-FFF2-40B4-BE49-F238E27FC236}">
                    <a16:creationId xmlns:a16="http://schemas.microsoft.com/office/drawing/2014/main" id="{85D37F30-EFB2-3857-7DD5-F7FA8A37B3E0}"/>
                  </a:ext>
                </a:extLst>
              </p:cNvPr>
              <p:cNvGrpSpPr/>
              <p:nvPr/>
            </p:nvGrpSpPr>
            <p:grpSpPr>
              <a:xfrm>
                <a:off x="3822092" y="823846"/>
                <a:ext cx="284052" cy="458542"/>
                <a:chOff x="3822092" y="823846"/>
                <a:chExt cx="284052" cy="458542"/>
              </a:xfrm>
            </p:grpSpPr>
            <p:sp>
              <p:nvSpPr>
                <p:cNvPr id="2554" name="CuadroTexto 2553">
                  <a:extLst>
                    <a:ext uri="{FF2B5EF4-FFF2-40B4-BE49-F238E27FC236}">
                      <a16:creationId xmlns:a16="http://schemas.microsoft.com/office/drawing/2014/main" id="{B0CF2F16-ED7E-E99E-EFF7-B0615AC4E336}"/>
                    </a:ext>
                  </a:extLst>
                </p:cNvPr>
                <p:cNvSpPr txBox="1"/>
                <p:nvPr/>
              </p:nvSpPr>
              <p:spPr>
                <a:xfrm>
                  <a:off x="3822092" y="823846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75</a:t>
                  </a:r>
                </a:p>
              </p:txBody>
            </p:sp>
            <p:sp>
              <p:nvSpPr>
                <p:cNvPr id="2555" name="CuadroTexto 2554">
                  <a:extLst>
                    <a:ext uri="{FF2B5EF4-FFF2-40B4-BE49-F238E27FC236}">
                      <a16:creationId xmlns:a16="http://schemas.microsoft.com/office/drawing/2014/main" id="{743B99BA-D5E8-8BE3-28D3-1D1C7A4119F3}"/>
                    </a:ext>
                  </a:extLst>
                </p:cNvPr>
                <p:cNvSpPr txBox="1"/>
                <p:nvPr/>
              </p:nvSpPr>
              <p:spPr>
                <a:xfrm>
                  <a:off x="3822092" y="95621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2556" name="CuadroTexto 2555">
                  <a:extLst>
                    <a:ext uri="{FF2B5EF4-FFF2-40B4-BE49-F238E27FC236}">
                      <a16:creationId xmlns:a16="http://schemas.microsoft.com/office/drawing/2014/main" id="{A934634D-990D-C344-A2A4-F1B6656D0C5D}"/>
                    </a:ext>
                  </a:extLst>
                </p:cNvPr>
                <p:cNvSpPr txBox="1"/>
                <p:nvPr/>
              </p:nvSpPr>
              <p:spPr>
                <a:xfrm>
                  <a:off x="3822092" y="1082333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37</a:t>
                  </a:r>
                </a:p>
              </p:txBody>
            </p:sp>
          </p:grpSp>
          <p:sp>
            <p:nvSpPr>
              <p:cNvPr id="2562" name="CuadroTexto 2561">
                <a:extLst>
                  <a:ext uri="{FF2B5EF4-FFF2-40B4-BE49-F238E27FC236}">
                    <a16:creationId xmlns:a16="http://schemas.microsoft.com/office/drawing/2014/main" id="{964DE709-22DD-7CB7-AB8A-93AA6455A50E}"/>
                  </a:ext>
                </a:extLst>
              </p:cNvPr>
              <p:cNvSpPr txBox="1"/>
              <p:nvPr/>
            </p:nvSpPr>
            <p:spPr>
              <a:xfrm>
                <a:off x="3806601" y="679788"/>
                <a:ext cx="3577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700" dirty="0" err="1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KDa</a:t>
                </a:r>
                <a:endPara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348" name="Rectángulo 1347">
              <a:extLst>
                <a:ext uri="{FF2B5EF4-FFF2-40B4-BE49-F238E27FC236}">
                  <a16:creationId xmlns:a16="http://schemas.microsoft.com/office/drawing/2014/main" id="{A32F431D-7237-778B-4CEC-2DFCF0E608E4}"/>
                </a:ext>
              </a:extLst>
            </p:cNvPr>
            <p:cNvSpPr/>
            <p:nvPr/>
          </p:nvSpPr>
          <p:spPr>
            <a:xfrm>
              <a:off x="4558418" y="991022"/>
              <a:ext cx="357790" cy="179228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3" name="Rectángulo 1352">
              <a:extLst>
                <a:ext uri="{FF2B5EF4-FFF2-40B4-BE49-F238E27FC236}">
                  <a16:creationId xmlns:a16="http://schemas.microsoft.com/office/drawing/2014/main" id="{B51D1915-9DAD-3DBE-785D-CC9939C0EA87}"/>
                </a:ext>
              </a:extLst>
            </p:cNvPr>
            <p:cNvSpPr/>
            <p:nvPr/>
          </p:nvSpPr>
          <p:spPr>
            <a:xfrm>
              <a:off x="855750" y="2547890"/>
              <a:ext cx="357790" cy="183112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8" name="CuadroTexto 1357">
              <a:extLst>
                <a:ext uri="{FF2B5EF4-FFF2-40B4-BE49-F238E27FC236}">
                  <a16:creationId xmlns:a16="http://schemas.microsoft.com/office/drawing/2014/main" id="{671DCD58-F235-4D60-E8B3-52805F2E0D37}"/>
                </a:ext>
              </a:extLst>
            </p:cNvPr>
            <p:cNvSpPr txBox="1"/>
            <p:nvPr/>
          </p:nvSpPr>
          <p:spPr>
            <a:xfrm>
              <a:off x="659761" y="238977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59" name="CuadroTexto 1358">
              <a:extLst>
                <a:ext uri="{FF2B5EF4-FFF2-40B4-BE49-F238E27FC236}">
                  <a16:creationId xmlns:a16="http://schemas.microsoft.com/office/drawing/2014/main" id="{ED64B7DA-9F3F-4003-D13E-E7FDD094C7BB}"/>
                </a:ext>
              </a:extLst>
            </p:cNvPr>
            <p:cNvSpPr txBox="1"/>
            <p:nvPr/>
          </p:nvSpPr>
          <p:spPr>
            <a:xfrm>
              <a:off x="659761" y="254340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0" name="CuadroTexto 1359">
              <a:extLst>
                <a:ext uri="{FF2B5EF4-FFF2-40B4-BE49-F238E27FC236}">
                  <a16:creationId xmlns:a16="http://schemas.microsoft.com/office/drawing/2014/main" id="{59BA9071-0A80-DD4C-F7BC-EA29ADF448CB}"/>
                </a:ext>
              </a:extLst>
            </p:cNvPr>
            <p:cNvSpPr txBox="1"/>
            <p:nvPr/>
          </p:nvSpPr>
          <p:spPr>
            <a:xfrm>
              <a:off x="659761" y="2652984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1" name="CuadroTexto 1360">
              <a:extLst>
                <a:ext uri="{FF2B5EF4-FFF2-40B4-BE49-F238E27FC236}">
                  <a16:creationId xmlns:a16="http://schemas.microsoft.com/office/drawing/2014/main" id="{75DAA843-AE3B-6CFB-5555-BE51D408B836}"/>
                </a:ext>
              </a:extLst>
            </p:cNvPr>
            <p:cNvSpPr txBox="1"/>
            <p:nvPr/>
          </p:nvSpPr>
          <p:spPr>
            <a:xfrm>
              <a:off x="606463" y="2245715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3" name="Rectángulo 1362">
              <a:extLst>
                <a:ext uri="{FF2B5EF4-FFF2-40B4-BE49-F238E27FC236}">
                  <a16:creationId xmlns:a16="http://schemas.microsoft.com/office/drawing/2014/main" id="{41939D9C-0714-0864-A13E-897DF3A3DD31}"/>
                </a:ext>
              </a:extLst>
            </p:cNvPr>
            <p:cNvSpPr/>
            <p:nvPr/>
          </p:nvSpPr>
          <p:spPr>
            <a:xfrm>
              <a:off x="2509206" y="2405693"/>
              <a:ext cx="373765" cy="183112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64" name="CuadroTexto 1363">
              <a:extLst>
                <a:ext uri="{FF2B5EF4-FFF2-40B4-BE49-F238E27FC236}">
                  <a16:creationId xmlns:a16="http://schemas.microsoft.com/office/drawing/2014/main" id="{5DF6BAFA-45C7-905F-44FC-7798EFFD2FF6}"/>
                </a:ext>
              </a:extLst>
            </p:cNvPr>
            <p:cNvSpPr txBox="1"/>
            <p:nvPr/>
          </p:nvSpPr>
          <p:spPr>
            <a:xfrm>
              <a:off x="2298192" y="2408336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65" name="CuadroTexto 1364">
              <a:extLst>
                <a:ext uri="{FF2B5EF4-FFF2-40B4-BE49-F238E27FC236}">
                  <a16:creationId xmlns:a16="http://schemas.microsoft.com/office/drawing/2014/main" id="{42994DD5-7C98-D6BF-468F-7D0BE4FB1575}"/>
                </a:ext>
              </a:extLst>
            </p:cNvPr>
            <p:cNvSpPr txBox="1"/>
            <p:nvPr/>
          </p:nvSpPr>
          <p:spPr>
            <a:xfrm>
              <a:off x="2298192" y="2543215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6" name="CuadroTexto 1365">
              <a:extLst>
                <a:ext uri="{FF2B5EF4-FFF2-40B4-BE49-F238E27FC236}">
                  <a16:creationId xmlns:a16="http://schemas.microsoft.com/office/drawing/2014/main" id="{636B0146-5237-3642-2A5D-AF20268C7EE6}"/>
                </a:ext>
              </a:extLst>
            </p:cNvPr>
            <p:cNvSpPr txBox="1"/>
            <p:nvPr/>
          </p:nvSpPr>
          <p:spPr>
            <a:xfrm>
              <a:off x="2298192" y="2650189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7" name="CuadroTexto 1366">
              <a:extLst>
                <a:ext uri="{FF2B5EF4-FFF2-40B4-BE49-F238E27FC236}">
                  <a16:creationId xmlns:a16="http://schemas.microsoft.com/office/drawing/2014/main" id="{BF165AE9-5DBB-6AD4-F7C8-21720EE2F3AD}"/>
                </a:ext>
              </a:extLst>
            </p:cNvPr>
            <p:cNvSpPr txBox="1"/>
            <p:nvPr/>
          </p:nvSpPr>
          <p:spPr>
            <a:xfrm>
              <a:off x="2263612" y="2212448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8" name="CuadroTexto 1367">
              <a:extLst>
                <a:ext uri="{FF2B5EF4-FFF2-40B4-BE49-F238E27FC236}">
                  <a16:creationId xmlns:a16="http://schemas.microsoft.com/office/drawing/2014/main" id="{F6AF6F02-E4C0-37F3-4BBA-EAFAA96F7D05}"/>
                </a:ext>
              </a:extLst>
            </p:cNvPr>
            <p:cNvSpPr txBox="1"/>
            <p:nvPr/>
          </p:nvSpPr>
          <p:spPr>
            <a:xfrm>
              <a:off x="687264" y="3185933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Anti-CRBN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9" name="CuadroTexto 1368">
              <a:extLst>
                <a:ext uri="{FF2B5EF4-FFF2-40B4-BE49-F238E27FC236}">
                  <a16:creationId xmlns:a16="http://schemas.microsoft.com/office/drawing/2014/main" id="{8614A549-FBFF-49EF-7586-9BE43803C408}"/>
                </a:ext>
              </a:extLst>
            </p:cNvPr>
            <p:cNvSpPr txBox="1"/>
            <p:nvPr/>
          </p:nvSpPr>
          <p:spPr>
            <a:xfrm>
              <a:off x="2339778" y="3185933"/>
              <a:ext cx="154902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Anti-HSP90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105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8</cp:revision>
  <dcterms:created xsi:type="dcterms:W3CDTF">2023-12-26T11:36:59Z</dcterms:created>
  <dcterms:modified xsi:type="dcterms:W3CDTF">2024-02-26T10:30:43Z</dcterms:modified>
</cp:coreProperties>
</file>