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85086BB-F03C-0528-ED97-3584F61961FA}"/>
              </a:ext>
            </a:extLst>
          </p:cNvPr>
          <p:cNvGrpSpPr/>
          <p:nvPr/>
        </p:nvGrpSpPr>
        <p:grpSpPr>
          <a:xfrm>
            <a:off x="353987" y="164592"/>
            <a:ext cx="6504013" cy="4214137"/>
            <a:chOff x="353987" y="164592"/>
            <a:chExt cx="6504013" cy="4214137"/>
          </a:xfrm>
        </p:grpSpPr>
        <p:pic>
          <p:nvPicPr>
            <p:cNvPr id="62" name="Imagen 61" descr="Imagen que contiene cuarto, galería, escena, interior&#10;&#10;Descripción generada automáticamente">
              <a:extLst>
                <a:ext uri="{FF2B5EF4-FFF2-40B4-BE49-F238E27FC236}">
                  <a16:creationId xmlns:a16="http://schemas.microsoft.com/office/drawing/2014/main" id="{DBDDD2AA-74A9-0175-4152-F0158A68F67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7" t="20995" r="8776" b="23973"/>
            <a:stretch/>
          </p:blipFill>
          <p:spPr>
            <a:xfrm>
              <a:off x="439883" y="3145488"/>
              <a:ext cx="2803823" cy="102455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6" name="Imagen 5" descr="Imagen que contiene interior, cuarto, tabla, computadora&#10;&#10;Descripción generada automáticamente">
              <a:extLst>
                <a:ext uri="{FF2B5EF4-FFF2-40B4-BE49-F238E27FC236}">
                  <a16:creationId xmlns:a16="http://schemas.microsoft.com/office/drawing/2014/main" id="{AEFB3DC9-9594-BCF2-6672-5BF2ABD817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9" t="22037" r="13866" b="20707"/>
            <a:stretch/>
          </p:blipFill>
          <p:spPr>
            <a:xfrm>
              <a:off x="3613108" y="1888126"/>
              <a:ext cx="2800815" cy="102100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8" name="Imagen 7" descr="Imagen que contiene cuarto, escena, interior, llenado&#10;&#10;Descripción generada automáticamente">
              <a:extLst>
                <a:ext uri="{FF2B5EF4-FFF2-40B4-BE49-F238E27FC236}">
                  <a16:creationId xmlns:a16="http://schemas.microsoft.com/office/drawing/2014/main" id="{EA5E33F9-3EC9-A5AA-A8D4-7C1CB1A79F2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81" t="23282" r="5406" b="20596"/>
            <a:stretch/>
          </p:blipFill>
          <p:spPr>
            <a:xfrm>
              <a:off x="444076" y="1888975"/>
              <a:ext cx="2800815" cy="101448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3" name="Imagen 2" descr="Imagen que contiene interior, cuarto, tabla, computadora&#10;&#10;Descripción generada automáticamente">
              <a:extLst>
                <a:ext uri="{FF2B5EF4-FFF2-40B4-BE49-F238E27FC236}">
                  <a16:creationId xmlns:a16="http://schemas.microsoft.com/office/drawing/2014/main" id="{E1851F0F-9B68-6837-4BC5-CC74C778E3D5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" t="24453" r="14991" b="20149"/>
            <a:stretch/>
          </p:blipFill>
          <p:spPr>
            <a:xfrm>
              <a:off x="3612529" y="594037"/>
              <a:ext cx="2811335" cy="102487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4" name="Imagen 3" descr="Imagen en blanco y negro&#10;&#10;Descripción generada automáticamente con confianza baja">
              <a:extLst>
                <a:ext uri="{FF2B5EF4-FFF2-40B4-BE49-F238E27FC236}">
                  <a16:creationId xmlns:a16="http://schemas.microsoft.com/office/drawing/2014/main" id="{8045640F-196A-C57B-D1BB-E135D3FF8F5B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8">
              <a:duotone>
                <a:prstClr val="black"/>
                <a:schemeClr val="bg2">
                  <a:lumMod val="10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03" t="27674" r="8064" b="19500"/>
            <a:stretch/>
          </p:blipFill>
          <p:spPr>
            <a:xfrm>
              <a:off x="431311" y="594037"/>
              <a:ext cx="2813581" cy="103418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31" name="Grupo 30">
              <a:extLst>
                <a:ext uri="{FF2B5EF4-FFF2-40B4-BE49-F238E27FC236}">
                  <a16:creationId xmlns:a16="http://schemas.microsoft.com/office/drawing/2014/main" id="{4A3AF614-B23F-4DED-BF88-81BD596800AC}"/>
                </a:ext>
              </a:extLst>
            </p:cNvPr>
            <p:cNvGrpSpPr/>
            <p:nvPr/>
          </p:nvGrpSpPr>
          <p:grpSpPr>
            <a:xfrm>
              <a:off x="385494" y="1977998"/>
              <a:ext cx="357790" cy="821933"/>
              <a:chOff x="3806601" y="536350"/>
              <a:chExt cx="357790" cy="821933"/>
            </a:xfrm>
          </p:grpSpPr>
          <p:grpSp>
            <p:nvGrpSpPr>
              <p:cNvPr id="40" name="Grupo 39">
                <a:extLst>
                  <a:ext uri="{FF2B5EF4-FFF2-40B4-BE49-F238E27FC236}">
                    <a16:creationId xmlns:a16="http://schemas.microsoft.com/office/drawing/2014/main" id="{E3791F96-DC63-7E30-067B-1AAC0B413F5F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34437"/>
                <a:chOff x="3859899" y="823846"/>
                <a:chExt cx="284052" cy="534437"/>
              </a:xfrm>
            </p:grpSpPr>
            <p:sp>
              <p:nvSpPr>
                <p:cNvPr id="42" name="CuadroTexto 41">
                  <a:extLst>
                    <a:ext uri="{FF2B5EF4-FFF2-40B4-BE49-F238E27FC236}">
                      <a16:creationId xmlns:a16="http://schemas.microsoft.com/office/drawing/2014/main" id="{30CB0A5B-8A22-B800-9BF4-6408D44F00BD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43" name="CuadroTexto 42">
                  <a:extLst>
                    <a:ext uri="{FF2B5EF4-FFF2-40B4-BE49-F238E27FC236}">
                      <a16:creationId xmlns:a16="http://schemas.microsoft.com/office/drawing/2014/main" id="{245F8342-0004-E7CA-8033-F5D5B4DB8AFA}"/>
                    </a:ext>
                  </a:extLst>
                </p:cNvPr>
                <p:cNvSpPr txBox="1"/>
                <p:nvPr/>
              </p:nvSpPr>
              <p:spPr>
                <a:xfrm>
                  <a:off x="3859899" y="1006531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44" name="CuadroTexto 43">
                  <a:extLst>
                    <a:ext uri="{FF2B5EF4-FFF2-40B4-BE49-F238E27FC236}">
                      <a16:creationId xmlns:a16="http://schemas.microsoft.com/office/drawing/2014/main" id="{C28042EE-AA23-39A4-B1C5-CF553B450F95}"/>
                    </a:ext>
                  </a:extLst>
                </p:cNvPr>
                <p:cNvSpPr txBox="1"/>
                <p:nvPr/>
              </p:nvSpPr>
              <p:spPr>
                <a:xfrm>
                  <a:off x="3859899" y="115822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D0F7A8A9-EAA3-218E-EC15-E13E938528A7}"/>
                  </a:ext>
                </a:extLst>
              </p:cNvPr>
              <p:cNvSpPr txBox="1"/>
              <p:nvPr/>
            </p:nvSpPr>
            <p:spPr>
              <a:xfrm>
                <a:off x="3806601" y="53635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77264967-F18E-7D90-3440-CE8593A779BB}"/>
                </a:ext>
              </a:extLst>
            </p:cNvPr>
            <p:cNvGrpSpPr/>
            <p:nvPr/>
          </p:nvGrpSpPr>
          <p:grpSpPr>
            <a:xfrm>
              <a:off x="3546456" y="1959716"/>
              <a:ext cx="357790" cy="807730"/>
              <a:chOff x="3806601" y="536350"/>
              <a:chExt cx="357790" cy="807730"/>
            </a:xfrm>
          </p:grpSpPr>
          <p:grpSp>
            <p:nvGrpSpPr>
              <p:cNvPr id="35" name="Grupo 34">
                <a:extLst>
                  <a:ext uri="{FF2B5EF4-FFF2-40B4-BE49-F238E27FC236}">
                    <a16:creationId xmlns:a16="http://schemas.microsoft.com/office/drawing/2014/main" id="{6F40C828-C85E-7660-7DDF-C110ED5D3E05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20234"/>
                <a:chOff x="3859899" y="823846"/>
                <a:chExt cx="284052" cy="520234"/>
              </a:xfrm>
            </p:grpSpPr>
            <p:sp>
              <p:nvSpPr>
                <p:cNvPr id="37" name="CuadroTexto 36">
                  <a:extLst>
                    <a:ext uri="{FF2B5EF4-FFF2-40B4-BE49-F238E27FC236}">
                      <a16:creationId xmlns:a16="http://schemas.microsoft.com/office/drawing/2014/main" id="{90A4CB79-470C-9957-3B35-30E375575FBA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38" name="CuadroTexto 37">
                  <a:extLst>
                    <a:ext uri="{FF2B5EF4-FFF2-40B4-BE49-F238E27FC236}">
                      <a16:creationId xmlns:a16="http://schemas.microsoft.com/office/drawing/2014/main" id="{EB56DBFF-8896-A6E2-5184-B681B4AC6CDE}"/>
                    </a:ext>
                  </a:extLst>
                </p:cNvPr>
                <p:cNvSpPr txBox="1"/>
                <p:nvPr/>
              </p:nvSpPr>
              <p:spPr>
                <a:xfrm>
                  <a:off x="3859899" y="100903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39" name="CuadroTexto 38">
                  <a:extLst>
                    <a:ext uri="{FF2B5EF4-FFF2-40B4-BE49-F238E27FC236}">
                      <a16:creationId xmlns:a16="http://schemas.microsoft.com/office/drawing/2014/main" id="{C7A3DE63-A5F5-520A-3FEC-ED4EE111EE6E}"/>
                    </a:ext>
                  </a:extLst>
                </p:cNvPr>
                <p:cNvSpPr txBox="1"/>
                <p:nvPr/>
              </p:nvSpPr>
              <p:spPr>
                <a:xfrm>
                  <a:off x="3859899" y="114402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36" name="CuadroTexto 35">
                <a:extLst>
                  <a:ext uri="{FF2B5EF4-FFF2-40B4-BE49-F238E27FC236}">
                    <a16:creationId xmlns:a16="http://schemas.microsoft.com/office/drawing/2014/main" id="{05C2C98D-26C7-F58C-9E48-9645E3D06B11}"/>
                  </a:ext>
                </a:extLst>
              </p:cNvPr>
              <p:cNvSpPr txBox="1"/>
              <p:nvPr/>
            </p:nvSpPr>
            <p:spPr>
              <a:xfrm>
                <a:off x="3806601" y="53635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33" name="Rectángulo 32">
              <a:extLst>
                <a:ext uri="{FF2B5EF4-FFF2-40B4-BE49-F238E27FC236}">
                  <a16:creationId xmlns:a16="http://schemas.microsoft.com/office/drawing/2014/main" id="{71355371-FE47-E60C-5289-693F77A8643E}"/>
                </a:ext>
              </a:extLst>
            </p:cNvPr>
            <p:cNvSpPr/>
            <p:nvPr/>
          </p:nvSpPr>
          <p:spPr>
            <a:xfrm>
              <a:off x="827152" y="2462254"/>
              <a:ext cx="530900" cy="24638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CE13B18A-DFB9-6F42-A4B9-E4277B32720F}"/>
                </a:ext>
              </a:extLst>
            </p:cNvPr>
            <p:cNvSpPr/>
            <p:nvPr/>
          </p:nvSpPr>
          <p:spPr>
            <a:xfrm>
              <a:off x="3998954" y="2324989"/>
              <a:ext cx="530900" cy="24638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DA55EBE3-B98A-C95C-AA53-2089EB916305}"/>
                </a:ext>
              </a:extLst>
            </p:cNvPr>
            <p:cNvSpPr/>
            <p:nvPr/>
          </p:nvSpPr>
          <p:spPr>
            <a:xfrm>
              <a:off x="4782836" y="1050549"/>
              <a:ext cx="532800" cy="24480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1542364" y="1136767"/>
              <a:ext cx="532799" cy="24480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3C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3987" y="1618909"/>
              <a:ext cx="3071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HA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3535584" y="1618909"/>
              <a:ext cx="307114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HA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3546258" y="793633"/>
              <a:ext cx="357790" cy="680575"/>
              <a:chOff x="3806601" y="679788"/>
              <a:chExt cx="357790" cy="680575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36517"/>
                <a:chOff x="3859899" y="823846"/>
                <a:chExt cx="284052" cy="536517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59899" y="101055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59899" y="116030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380838" y="825652"/>
              <a:ext cx="357790" cy="688501"/>
              <a:chOff x="3806601" y="636758"/>
              <a:chExt cx="357790" cy="688501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01413"/>
                <a:chOff x="3859899" y="823846"/>
                <a:chExt cx="284052" cy="501413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8405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12520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6601" y="63675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619" name="CuadroTexto 2618">
              <a:extLst>
                <a:ext uri="{FF2B5EF4-FFF2-40B4-BE49-F238E27FC236}">
                  <a16:creationId xmlns:a16="http://schemas.microsoft.com/office/drawing/2014/main" id="{A4B7E94F-C2E5-3139-922C-4566DE95CDA0}"/>
                </a:ext>
              </a:extLst>
            </p:cNvPr>
            <p:cNvSpPr txBox="1"/>
            <p:nvPr/>
          </p:nvSpPr>
          <p:spPr>
            <a:xfrm>
              <a:off x="353987" y="4163285"/>
              <a:ext cx="33074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Vinculin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6" name="CuadroTexto 2595">
              <a:extLst>
                <a:ext uri="{FF2B5EF4-FFF2-40B4-BE49-F238E27FC236}">
                  <a16:creationId xmlns:a16="http://schemas.microsoft.com/office/drawing/2014/main" id="{3C216ABE-A851-E86F-B037-6EB1E7CEFF39}"/>
                </a:ext>
              </a:extLst>
            </p:cNvPr>
            <p:cNvSpPr txBox="1"/>
            <p:nvPr/>
          </p:nvSpPr>
          <p:spPr>
            <a:xfrm>
              <a:off x="353987" y="2886428"/>
              <a:ext cx="319227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7" name="CuadroTexto 2596">
              <a:extLst>
                <a:ext uri="{FF2B5EF4-FFF2-40B4-BE49-F238E27FC236}">
                  <a16:creationId xmlns:a16="http://schemas.microsoft.com/office/drawing/2014/main" id="{DA76FD5F-F405-DC69-14A8-32184A7CB30A}"/>
                </a:ext>
              </a:extLst>
            </p:cNvPr>
            <p:cNvSpPr txBox="1"/>
            <p:nvPr/>
          </p:nvSpPr>
          <p:spPr>
            <a:xfrm>
              <a:off x="3535584" y="2886428"/>
              <a:ext cx="31922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607" name="Grupo 2606">
              <a:extLst>
                <a:ext uri="{FF2B5EF4-FFF2-40B4-BE49-F238E27FC236}">
                  <a16:creationId xmlns:a16="http://schemas.microsoft.com/office/drawing/2014/main" id="{7EBC1A4B-0428-FE94-9515-C7351D7542B1}"/>
                </a:ext>
              </a:extLst>
            </p:cNvPr>
            <p:cNvGrpSpPr/>
            <p:nvPr/>
          </p:nvGrpSpPr>
          <p:grpSpPr>
            <a:xfrm>
              <a:off x="380838" y="3136786"/>
              <a:ext cx="357790" cy="564161"/>
              <a:chOff x="3806601" y="459740"/>
              <a:chExt cx="357790" cy="564161"/>
            </a:xfrm>
          </p:grpSpPr>
          <p:grpSp>
            <p:nvGrpSpPr>
              <p:cNvPr id="2608" name="Grupo 2607">
                <a:extLst>
                  <a:ext uri="{FF2B5EF4-FFF2-40B4-BE49-F238E27FC236}">
                    <a16:creationId xmlns:a16="http://schemas.microsoft.com/office/drawing/2014/main" id="{8DD8EFFC-A6FB-BFB0-EA4C-D55ACECE8B1C}"/>
                  </a:ext>
                </a:extLst>
              </p:cNvPr>
              <p:cNvGrpSpPr/>
              <p:nvPr/>
            </p:nvGrpSpPr>
            <p:grpSpPr>
              <a:xfrm>
                <a:off x="3810205" y="635050"/>
                <a:ext cx="333746" cy="388851"/>
                <a:chOff x="3810205" y="635050"/>
                <a:chExt cx="333746" cy="388851"/>
              </a:xfrm>
            </p:grpSpPr>
            <p:sp>
              <p:nvSpPr>
                <p:cNvPr id="2610" name="CuadroTexto 2609">
                  <a:extLst>
                    <a:ext uri="{FF2B5EF4-FFF2-40B4-BE49-F238E27FC236}">
                      <a16:creationId xmlns:a16="http://schemas.microsoft.com/office/drawing/2014/main" id="{A3641947-9787-BE43-AFBD-16700B391F8E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611" name="CuadroTexto 2610">
                  <a:extLst>
                    <a:ext uri="{FF2B5EF4-FFF2-40B4-BE49-F238E27FC236}">
                      <a16:creationId xmlns:a16="http://schemas.microsoft.com/office/drawing/2014/main" id="{7C81E3A2-3E7B-236D-46BE-7458C8A58072}"/>
                    </a:ext>
                  </a:extLst>
                </p:cNvPr>
                <p:cNvSpPr txBox="1"/>
                <p:nvPr/>
              </p:nvSpPr>
              <p:spPr>
                <a:xfrm>
                  <a:off x="3810205" y="732643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2612" name="CuadroTexto 2611">
                  <a:extLst>
                    <a:ext uri="{FF2B5EF4-FFF2-40B4-BE49-F238E27FC236}">
                      <a16:creationId xmlns:a16="http://schemas.microsoft.com/office/drawing/2014/main" id="{5BDCF062-D6CD-D9B2-0D34-4F419E6C1456}"/>
                    </a:ext>
                  </a:extLst>
                </p:cNvPr>
                <p:cNvSpPr txBox="1"/>
                <p:nvPr/>
              </p:nvSpPr>
              <p:spPr>
                <a:xfrm>
                  <a:off x="3810205" y="635050"/>
                  <a:ext cx="33374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150</a:t>
                  </a:r>
                </a:p>
              </p:txBody>
            </p:sp>
          </p:grpSp>
          <p:sp>
            <p:nvSpPr>
              <p:cNvPr id="2609" name="CuadroTexto 2608">
                <a:extLst>
                  <a:ext uri="{FF2B5EF4-FFF2-40B4-BE49-F238E27FC236}">
                    <a16:creationId xmlns:a16="http://schemas.microsoft.com/office/drawing/2014/main" id="{61BE3052-B485-1610-03AF-A1995B48DCFF}"/>
                  </a:ext>
                </a:extLst>
              </p:cNvPr>
              <p:cNvSpPr txBox="1"/>
              <p:nvPr/>
            </p:nvSpPr>
            <p:spPr>
              <a:xfrm>
                <a:off x="3806601" y="45974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079CA52B-F016-7657-76E2-3CCE94115B3F}"/>
                </a:ext>
              </a:extLst>
            </p:cNvPr>
            <p:cNvSpPr/>
            <p:nvPr/>
          </p:nvSpPr>
          <p:spPr>
            <a:xfrm>
              <a:off x="856478" y="3339734"/>
              <a:ext cx="530900" cy="24638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82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5</cp:revision>
  <dcterms:created xsi:type="dcterms:W3CDTF">2023-12-26T11:36:59Z</dcterms:created>
  <dcterms:modified xsi:type="dcterms:W3CDTF">2024-02-26T09:55:26Z</dcterms:modified>
</cp:coreProperties>
</file>