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21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63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2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7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45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6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06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75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9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8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81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3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3FA24060-31AE-8664-88B2-6B3655D06ECF}"/>
              </a:ext>
            </a:extLst>
          </p:cNvPr>
          <p:cNvGrpSpPr/>
          <p:nvPr/>
        </p:nvGrpSpPr>
        <p:grpSpPr>
          <a:xfrm>
            <a:off x="353987" y="164592"/>
            <a:ext cx="6504013" cy="4214137"/>
            <a:chOff x="353987" y="164592"/>
            <a:chExt cx="6504013" cy="4214137"/>
          </a:xfrm>
        </p:grpSpPr>
        <p:pic>
          <p:nvPicPr>
            <p:cNvPr id="7" name="Imagen 6" descr="Diagrama, Esquemático&#10;&#10;Descripción generada automáticamente">
              <a:extLst>
                <a:ext uri="{FF2B5EF4-FFF2-40B4-BE49-F238E27FC236}">
                  <a16:creationId xmlns:a16="http://schemas.microsoft.com/office/drawing/2014/main" id="{17B78E8A-D621-41DF-C249-A4DE7E2C0D51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63" t="22434" r="53700" b="51441"/>
            <a:stretch/>
          </p:blipFill>
          <p:spPr>
            <a:xfrm>
              <a:off x="441070" y="3145487"/>
              <a:ext cx="2803823" cy="1024556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grpSp>
          <p:nvGrpSpPr>
            <p:cNvPr id="28" name="Grupo 27">
              <a:extLst>
                <a:ext uri="{FF2B5EF4-FFF2-40B4-BE49-F238E27FC236}">
                  <a16:creationId xmlns:a16="http://schemas.microsoft.com/office/drawing/2014/main" id="{1ED23E9A-53CD-FE59-DE49-29446E773B5D}"/>
                </a:ext>
              </a:extLst>
            </p:cNvPr>
            <p:cNvGrpSpPr/>
            <p:nvPr/>
          </p:nvGrpSpPr>
          <p:grpSpPr>
            <a:xfrm>
              <a:off x="441071" y="1863989"/>
              <a:ext cx="5984463" cy="1045142"/>
              <a:chOff x="441647" y="3123413"/>
              <a:chExt cx="5984463" cy="1045142"/>
            </a:xfrm>
          </p:grpSpPr>
          <p:pic>
            <p:nvPicPr>
              <p:cNvPr id="29" name="Imagen 28" descr="Imagen de la pantalla de un celular con letras&#10;&#10;Descripción generada automáticamente con confianza baja">
                <a:extLst>
                  <a:ext uri="{FF2B5EF4-FFF2-40B4-BE49-F238E27FC236}">
                    <a16:creationId xmlns:a16="http://schemas.microsoft.com/office/drawing/2014/main" id="{7BD00359-5B39-25DB-FCFF-4BE547E0BF4C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938" t="36098" r="32603" b="48881"/>
              <a:stretch/>
            </p:blipFill>
            <p:spPr>
              <a:xfrm>
                <a:off x="3614944" y="3148013"/>
                <a:ext cx="2811166" cy="1020542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30" name="Imagen 29" descr="Imagen en blanco y negro&#10;&#10;Descripción generada automáticamente con confianza media">
                <a:extLst>
                  <a:ext uri="{FF2B5EF4-FFF2-40B4-BE49-F238E27FC236}">
                    <a16:creationId xmlns:a16="http://schemas.microsoft.com/office/drawing/2014/main" id="{E108F1A6-5399-B4D6-4F1E-A0194CA70C74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739" t="39089" r="30393" b="41973"/>
              <a:stretch/>
            </p:blipFill>
            <p:spPr>
              <a:xfrm>
                <a:off x="441647" y="3143999"/>
                <a:ext cx="2803824" cy="1024556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grpSp>
            <p:nvGrpSpPr>
              <p:cNvPr id="31" name="Grupo 30">
                <a:extLst>
                  <a:ext uri="{FF2B5EF4-FFF2-40B4-BE49-F238E27FC236}">
                    <a16:creationId xmlns:a16="http://schemas.microsoft.com/office/drawing/2014/main" id="{4A3AF614-B23F-4DED-BF88-81BD596800AC}"/>
                  </a:ext>
                </a:extLst>
              </p:cNvPr>
              <p:cNvGrpSpPr/>
              <p:nvPr/>
            </p:nvGrpSpPr>
            <p:grpSpPr>
              <a:xfrm>
                <a:off x="547960" y="3123413"/>
                <a:ext cx="357790" cy="684284"/>
                <a:chOff x="3806601" y="536350"/>
                <a:chExt cx="357790" cy="684284"/>
              </a:xfrm>
            </p:grpSpPr>
            <p:grpSp>
              <p:nvGrpSpPr>
                <p:cNvPr id="40" name="Grupo 39">
                  <a:extLst>
                    <a:ext uri="{FF2B5EF4-FFF2-40B4-BE49-F238E27FC236}">
                      <a16:creationId xmlns:a16="http://schemas.microsoft.com/office/drawing/2014/main" id="{E3791F96-DC63-7E30-067B-1AAC0B413F5F}"/>
                    </a:ext>
                  </a:extLst>
                </p:cNvPr>
                <p:cNvGrpSpPr/>
                <p:nvPr/>
              </p:nvGrpSpPr>
              <p:grpSpPr>
                <a:xfrm>
                  <a:off x="3859899" y="823846"/>
                  <a:ext cx="284052" cy="396788"/>
                  <a:chOff x="3859899" y="823846"/>
                  <a:chExt cx="284052" cy="396788"/>
                </a:xfrm>
              </p:grpSpPr>
              <p:sp>
                <p:nvSpPr>
                  <p:cNvPr id="42" name="CuadroTexto 41">
                    <a:extLst>
                      <a:ext uri="{FF2B5EF4-FFF2-40B4-BE49-F238E27FC236}">
                        <a16:creationId xmlns:a16="http://schemas.microsoft.com/office/drawing/2014/main" id="{30CB0A5B-8A22-B800-9BF4-6408D44F00BD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823846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75</a:t>
                    </a:r>
                  </a:p>
                </p:txBody>
              </p:sp>
              <p:sp>
                <p:nvSpPr>
                  <p:cNvPr id="43" name="CuadroTexto 42">
                    <a:extLst>
                      <a:ext uri="{FF2B5EF4-FFF2-40B4-BE49-F238E27FC236}">
                        <a16:creationId xmlns:a16="http://schemas.microsoft.com/office/drawing/2014/main" id="{245F8342-0004-E7CA-8033-F5D5B4DB8AFA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927875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50</a:t>
                    </a:r>
                  </a:p>
                </p:txBody>
              </p:sp>
              <p:sp>
                <p:nvSpPr>
                  <p:cNvPr id="44" name="CuadroTexto 43">
                    <a:extLst>
                      <a:ext uri="{FF2B5EF4-FFF2-40B4-BE49-F238E27FC236}">
                        <a16:creationId xmlns:a16="http://schemas.microsoft.com/office/drawing/2014/main" id="{C28042EE-AA23-39A4-B1C5-CF553B450F95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1020579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37</a:t>
                    </a:r>
                  </a:p>
                </p:txBody>
              </p:sp>
            </p:grpSp>
            <p:sp>
              <p:nvSpPr>
                <p:cNvPr id="41" name="CuadroTexto 40">
                  <a:extLst>
                    <a:ext uri="{FF2B5EF4-FFF2-40B4-BE49-F238E27FC236}">
                      <a16:creationId xmlns:a16="http://schemas.microsoft.com/office/drawing/2014/main" id="{D0F7A8A9-EAA3-218E-EC15-E13E938528A7}"/>
                    </a:ext>
                  </a:extLst>
                </p:cNvPr>
                <p:cNvSpPr txBox="1"/>
                <p:nvPr/>
              </p:nvSpPr>
              <p:spPr>
                <a:xfrm>
                  <a:off x="3806601" y="536350"/>
                  <a:ext cx="35779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 err="1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KDa</a:t>
                  </a:r>
                  <a:endPara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grpSp>
            <p:nvGrpSpPr>
              <p:cNvPr id="32" name="Grupo 31">
                <a:extLst>
                  <a:ext uri="{FF2B5EF4-FFF2-40B4-BE49-F238E27FC236}">
                    <a16:creationId xmlns:a16="http://schemas.microsoft.com/office/drawing/2014/main" id="{77264967-F18E-7D90-3440-CE8593A779BB}"/>
                  </a:ext>
                </a:extLst>
              </p:cNvPr>
              <p:cNvGrpSpPr/>
              <p:nvPr/>
            </p:nvGrpSpPr>
            <p:grpSpPr>
              <a:xfrm>
                <a:off x="3784262" y="3182474"/>
                <a:ext cx="357790" cy="747344"/>
                <a:chOff x="3806601" y="536350"/>
                <a:chExt cx="357790" cy="747344"/>
              </a:xfrm>
            </p:grpSpPr>
            <p:grpSp>
              <p:nvGrpSpPr>
                <p:cNvPr id="35" name="Grupo 34">
                  <a:extLst>
                    <a:ext uri="{FF2B5EF4-FFF2-40B4-BE49-F238E27FC236}">
                      <a16:creationId xmlns:a16="http://schemas.microsoft.com/office/drawing/2014/main" id="{6F40C828-C85E-7660-7DDF-C110ED5D3E05}"/>
                    </a:ext>
                  </a:extLst>
                </p:cNvPr>
                <p:cNvGrpSpPr/>
                <p:nvPr/>
              </p:nvGrpSpPr>
              <p:grpSpPr>
                <a:xfrm>
                  <a:off x="3859899" y="823846"/>
                  <a:ext cx="284052" cy="459848"/>
                  <a:chOff x="3859899" y="823846"/>
                  <a:chExt cx="284052" cy="459848"/>
                </a:xfrm>
              </p:grpSpPr>
              <p:sp>
                <p:nvSpPr>
                  <p:cNvPr id="37" name="CuadroTexto 36">
                    <a:extLst>
                      <a:ext uri="{FF2B5EF4-FFF2-40B4-BE49-F238E27FC236}">
                        <a16:creationId xmlns:a16="http://schemas.microsoft.com/office/drawing/2014/main" id="{90A4CB79-470C-9957-3B35-30E375575FBA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823846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75</a:t>
                    </a:r>
                  </a:p>
                </p:txBody>
              </p:sp>
              <p:sp>
                <p:nvSpPr>
                  <p:cNvPr id="38" name="CuadroTexto 37">
                    <a:extLst>
                      <a:ext uri="{FF2B5EF4-FFF2-40B4-BE49-F238E27FC236}">
                        <a16:creationId xmlns:a16="http://schemas.microsoft.com/office/drawing/2014/main" id="{EB56DBFF-8896-A6E2-5184-B681B4AC6CDE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950803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50</a:t>
                    </a:r>
                  </a:p>
                </p:txBody>
              </p:sp>
              <p:sp>
                <p:nvSpPr>
                  <p:cNvPr id="39" name="CuadroTexto 38">
                    <a:extLst>
                      <a:ext uri="{FF2B5EF4-FFF2-40B4-BE49-F238E27FC236}">
                        <a16:creationId xmlns:a16="http://schemas.microsoft.com/office/drawing/2014/main" id="{C7A3DE63-A5F5-520A-3FEC-ED4EE111EE6E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1083639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37</a:t>
                    </a:r>
                  </a:p>
                </p:txBody>
              </p:sp>
            </p:grpSp>
            <p:sp>
              <p:nvSpPr>
                <p:cNvPr id="36" name="CuadroTexto 35">
                  <a:extLst>
                    <a:ext uri="{FF2B5EF4-FFF2-40B4-BE49-F238E27FC236}">
                      <a16:creationId xmlns:a16="http://schemas.microsoft.com/office/drawing/2014/main" id="{05C2C98D-26C7-F58C-9E48-9645E3D06B11}"/>
                    </a:ext>
                  </a:extLst>
                </p:cNvPr>
                <p:cNvSpPr txBox="1"/>
                <p:nvPr/>
              </p:nvSpPr>
              <p:spPr>
                <a:xfrm>
                  <a:off x="3806601" y="536350"/>
                  <a:ext cx="35779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 err="1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KDa</a:t>
                  </a:r>
                  <a:endPara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sp>
            <p:nvSpPr>
              <p:cNvPr id="33" name="Rectángulo 32">
                <a:extLst>
                  <a:ext uri="{FF2B5EF4-FFF2-40B4-BE49-F238E27FC236}">
                    <a16:creationId xmlns:a16="http://schemas.microsoft.com/office/drawing/2014/main" id="{71355371-FE47-E60C-5289-693F77A8643E}"/>
                  </a:ext>
                </a:extLst>
              </p:cNvPr>
              <p:cNvSpPr/>
              <p:nvPr/>
            </p:nvSpPr>
            <p:spPr>
              <a:xfrm>
                <a:off x="992993" y="3564632"/>
                <a:ext cx="530900" cy="246380"/>
              </a:xfrm>
              <a:prstGeom prst="rect">
                <a:avLst/>
              </a:prstGeom>
              <a:noFill/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4" name="Rectángulo 33">
                <a:extLst>
                  <a:ext uri="{FF2B5EF4-FFF2-40B4-BE49-F238E27FC236}">
                    <a16:creationId xmlns:a16="http://schemas.microsoft.com/office/drawing/2014/main" id="{CE13B18A-DFB9-6F42-A4B9-E4277B32720F}"/>
                  </a:ext>
                </a:extLst>
              </p:cNvPr>
              <p:cNvSpPr/>
              <p:nvPr/>
            </p:nvSpPr>
            <p:spPr>
              <a:xfrm>
                <a:off x="4188299" y="3499348"/>
                <a:ext cx="530900" cy="246380"/>
              </a:xfrm>
              <a:prstGeom prst="rect">
                <a:avLst/>
              </a:prstGeom>
              <a:noFill/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</p:grpSp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id="{8277C7F5-A55C-ADD3-7ACA-1DA2FA7D96BD}"/>
                </a:ext>
              </a:extLst>
            </p:cNvPr>
            <p:cNvGrpSpPr/>
            <p:nvPr/>
          </p:nvGrpSpPr>
          <p:grpSpPr>
            <a:xfrm>
              <a:off x="3612529" y="594037"/>
              <a:ext cx="2813581" cy="1024872"/>
              <a:chOff x="7688873" y="2268173"/>
              <a:chExt cx="1128183" cy="714617"/>
            </a:xfrm>
          </p:grpSpPr>
          <p:pic>
            <p:nvPicPr>
              <p:cNvPr id="17" name="Imagen 16" descr="Diagrama, Esquemático&#10;&#10;Descripción generada automáticamente">
                <a:extLst>
                  <a:ext uri="{FF2B5EF4-FFF2-40B4-BE49-F238E27FC236}">
                    <a16:creationId xmlns:a16="http://schemas.microsoft.com/office/drawing/2014/main" id="{EDA6AA33-C953-D465-CA7A-5AFC4E729804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629" t="49572" r="53665" b="22491"/>
              <a:stretch/>
            </p:blipFill>
            <p:spPr>
              <a:xfrm>
                <a:off x="7688873" y="2268173"/>
                <a:ext cx="1128183" cy="714617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DA55EBE3-B98A-C95C-AA53-2089EB916305}"/>
                  </a:ext>
                </a:extLst>
              </p:cNvPr>
              <p:cNvSpPr/>
              <p:nvPr/>
            </p:nvSpPr>
            <p:spPr>
              <a:xfrm>
                <a:off x="7903988" y="2432894"/>
                <a:ext cx="213641" cy="170693"/>
              </a:xfrm>
              <a:prstGeom prst="rect">
                <a:avLst/>
              </a:prstGeom>
              <a:noFill/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F1686BC9-BAC0-628A-E9DE-356805A32314}"/>
                </a:ext>
              </a:extLst>
            </p:cNvPr>
            <p:cNvGrpSpPr/>
            <p:nvPr/>
          </p:nvGrpSpPr>
          <p:grpSpPr>
            <a:xfrm>
              <a:off x="431890" y="594037"/>
              <a:ext cx="2813581" cy="1034180"/>
              <a:chOff x="7494772" y="902586"/>
              <a:chExt cx="1089246" cy="604874"/>
            </a:xfrm>
          </p:grpSpPr>
          <p:pic>
            <p:nvPicPr>
              <p:cNvPr id="13" name="Imagen 12" descr="Imagen en blanco y negro&#10;&#10;Descripción generada automáticamente con confianza baja">
                <a:extLst>
                  <a:ext uri="{FF2B5EF4-FFF2-40B4-BE49-F238E27FC236}">
                    <a16:creationId xmlns:a16="http://schemas.microsoft.com/office/drawing/2014/main" id="{616ABD3A-6B40-94A3-03EF-25655FDDC7FD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724" t="36121" r="15475" b="33923"/>
              <a:stretch/>
            </p:blipFill>
            <p:spPr>
              <a:xfrm>
                <a:off x="7494772" y="902586"/>
                <a:ext cx="1089246" cy="604874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7DBFF9EA-D012-D862-318A-DD7D3D925823}"/>
                  </a:ext>
                </a:extLst>
              </p:cNvPr>
              <p:cNvSpPr/>
              <p:nvPr/>
            </p:nvSpPr>
            <p:spPr>
              <a:xfrm>
                <a:off x="7726662" y="1161211"/>
                <a:ext cx="206267" cy="143179"/>
              </a:xfrm>
              <a:prstGeom prst="rect">
                <a:avLst/>
              </a:prstGeom>
              <a:noFill/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</p:grpSp>
        <p:sp>
          <p:nvSpPr>
            <p:cNvPr id="1754" name="CuadroTexto 1753">
              <a:extLst>
                <a:ext uri="{FF2B5EF4-FFF2-40B4-BE49-F238E27FC236}">
                  <a16:creationId xmlns:a16="http://schemas.microsoft.com/office/drawing/2014/main" id="{05907BE4-EAE5-6026-200F-8E7E984B2864}"/>
                </a:ext>
              </a:extLst>
            </p:cNvPr>
            <p:cNvSpPr txBox="1"/>
            <p:nvPr/>
          </p:nvSpPr>
          <p:spPr>
            <a:xfrm>
              <a:off x="4558417" y="164592"/>
              <a:ext cx="2299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3B –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Uncropped</a:t>
              </a:r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WBs</a:t>
              </a:r>
              <a:endParaRPr lang="es-ES" sz="12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2" name="CuadroTexto 1361">
              <a:extLst>
                <a:ext uri="{FF2B5EF4-FFF2-40B4-BE49-F238E27FC236}">
                  <a16:creationId xmlns:a16="http://schemas.microsoft.com/office/drawing/2014/main" id="{A0D1A375-D2D6-FD4A-6775-D426EC941C6A}"/>
                </a:ext>
              </a:extLst>
            </p:cNvPr>
            <p:cNvSpPr txBox="1"/>
            <p:nvPr/>
          </p:nvSpPr>
          <p:spPr>
            <a:xfrm>
              <a:off x="353987" y="1618909"/>
              <a:ext cx="307114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FLAG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53" name="CuadroTexto 2552">
              <a:extLst>
                <a:ext uri="{FF2B5EF4-FFF2-40B4-BE49-F238E27FC236}">
                  <a16:creationId xmlns:a16="http://schemas.microsoft.com/office/drawing/2014/main" id="{75DAD5D6-EE9B-3F86-4DB1-13AFD23F71BE}"/>
                </a:ext>
              </a:extLst>
            </p:cNvPr>
            <p:cNvSpPr txBox="1"/>
            <p:nvPr/>
          </p:nvSpPr>
          <p:spPr>
            <a:xfrm>
              <a:off x="3535584" y="1618909"/>
              <a:ext cx="3071144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FLAG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63" name="Grupo 2562">
              <a:extLst>
                <a:ext uri="{FF2B5EF4-FFF2-40B4-BE49-F238E27FC236}">
                  <a16:creationId xmlns:a16="http://schemas.microsoft.com/office/drawing/2014/main" id="{FF171540-32FD-1AC3-2370-E210FB1176C4}"/>
                </a:ext>
              </a:extLst>
            </p:cNvPr>
            <p:cNvGrpSpPr/>
            <p:nvPr/>
          </p:nvGrpSpPr>
          <p:grpSpPr>
            <a:xfrm>
              <a:off x="3768059" y="679788"/>
              <a:ext cx="357790" cy="532661"/>
              <a:chOff x="3806601" y="679788"/>
              <a:chExt cx="357790" cy="532661"/>
            </a:xfrm>
          </p:grpSpPr>
          <p:grpSp>
            <p:nvGrpSpPr>
              <p:cNvPr id="2557" name="Grupo 2556">
                <a:extLst>
                  <a:ext uri="{FF2B5EF4-FFF2-40B4-BE49-F238E27FC236}">
                    <a16:creationId xmlns:a16="http://schemas.microsoft.com/office/drawing/2014/main" id="{85D37F30-EFB2-3857-7DD5-F7FA8A37B3E0}"/>
                  </a:ext>
                </a:extLst>
              </p:cNvPr>
              <p:cNvGrpSpPr/>
              <p:nvPr/>
            </p:nvGrpSpPr>
            <p:grpSpPr>
              <a:xfrm>
                <a:off x="3859899" y="823846"/>
                <a:ext cx="284052" cy="388603"/>
                <a:chOff x="3859899" y="823846"/>
                <a:chExt cx="284052" cy="388603"/>
              </a:xfrm>
            </p:grpSpPr>
            <p:sp>
              <p:nvSpPr>
                <p:cNvPr id="2554" name="CuadroTexto 2553">
                  <a:extLst>
                    <a:ext uri="{FF2B5EF4-FFF2-40B4-BE49-F238E27FC236}">
                      <a16:creationId xmlns:a16="http://schemas.microsoft.com/office/drawing/2014/main" id="{B0CF2F16-ED7E-E99E-EFF7-B0615AC4E336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55" name="CuadroTexto 2554">
                  <a:extLst>
                    <a:ext uri="{FF2B5EF4-FFF2-40B4-BE49-F238E27FC236}">
                      <a16:creationId xmlns:a16="http://schemas.microsoft.com/office/drawing/2014/main" id="{743B99BA-D5E8-8BE3-28D3-1D1C7A4119F3}"/>
                    </a:ext>
                  </a:extLst>
                </p:cNvPr>
                <p:cNvSpPr txBox="1"/>
                <p:nvPr/>
              </p:nvSpPr>
              <p:spPr>
                <a:xfrm>
                  <a:off x="3859899" y="90746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56" name="CuadroTexto 2555">
                  <a:extLst>
                    <a:ext uri="{FF2B5EF4-FFF2-40B4-BE49-F238E27FC236}">
                      <a16:creationId xmlns:a16="http://schemas.microsoft.com/office/drawing/2014/main" id="{A934634D-990D-C344-A2A4-F1B6656D0C5D}"/>
                    </a:ext>
                  </a:extLst>
                </p:cNvPr>
                <p:cNvSpPr txBox="1"/>
                <p:nvPr/>
              </p:nvSpPr>
              <p:spPr>
                <a:xfrm>
                  <a:off x="3859899" y="101239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2" name="CuadroTexto 2561">
                <a:extLst>
                  <a:ext uri="{FF2B5EF4-FFF2-40B4-BE49-F238E27FC236}">
                    <a16:creationId xmlns:a16="http://schemas.microsoft.com/office/drawing/2014/main" id="{964DE709-22DD-7CB7-AB8A-93AA6455A50E}"/>
                  </a:ext>
                </a:extLst>
              </p:cNvPr>
              <p:cNvSpPr txBox="1"/>
              <p:nvPr/>
            </p:nvSpPr>
            <p:spPr>
              <a:xfrm>
                <a:off x="3806601" y="67978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564" name="Grupo 2563">
              <a:extLst>
                <a:ext uri="{FF2B5EF4-FFF2-40B4-BE49-F238E27FC236}">
                  <a16:creationId xmlns:a16="http://schemas.microsoft.com/office/drawing/2014/main" id="{BDEB5313-0316-D343-C3A1-5CECC5807C47}"/>
                </a:ext>
              </a:extLst>
            </p:cNvPr>
            <p:cNvGrpSpPr/>
            <p:nvPr/>
          </p:nvGrpSpPr>
          <p:grpSpPr>
            <a:xfrm>
              <a:off x="592599" y="694108"/>
              <a:ext cx="357790" cy="688501"/>
              <a:chOff x="3806601" y="636758"/>
              <a:chExt cx="357790" cy="688501"/>
            </a:xfrm>
          </p:grpSpPr>
          <p:grpSp>
            <p:nvGrpSpPr>
              <p:cNvPr id="2565" name="Grupo 2564">
                <a:extLst>
                  <a:ext uri="{FF2B5EF4-FFF2-40B4-BE49-F238E27FC236}">
                    <a16:creationId xmlns:a16="http://schemas.microsoft.com/office/drawing/2014/main" id="{93E59482-6BB1-7281-3E2D-8D49E1D07DD9}"/>
                  </a:ext>
                </a:extLst>
              </p:cNvPr>
              <p:cNvGrpSpPr/>
              <p:nvPr/>
            </p:nvGrpSpPr>
            <p:grpSpPr>
              <a:xfrm>
                <a:off x="3859899" y="823846"/>
                <a:ext cx="284052" cy="501413"/>
                <a:chOff x="3859899" y="823846"/>
                <a:chExt cx="284052" cy="501413"/>
              </a:xfrm>
            </p:grpSpPr>
            <p:sp>
              <p:nvSpPr>
                <p:cNvPr id="2567" name="CuadroTexto 2566">
                  <a:extLst>
                    <a:ext uri="{FF2B5EF4-FFF2-40B4-BE49-F238E27FC236}">
                      <a16:creationId xmlns:a16="http://schemas.microsoft.com/office/drawing/2014/main" id="{CF7D08F4-A638-CA13-4285-D0CEBB3F35E1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68" name="CuadroTexto 2567">
                  <a:extLst>
                    <a:ext uri="{FF2B5EF4-FFF2-40B4-BE49-F238E27FC236}">
                      <a16:creationId xmlns:a16="http://schemas.microsoft.com/office/drawing/2014/main" id="{292FE5CD-44B9-9B72-C209-7E2E81FABDD3}"/>
                    </a:ext>
                  </a:extLst>
                </p:cNvPr>
                <p:cNvSpPr txBox="1"/>
                <p:nvPr/>
              </p:nvSpPr>
              <p:spPr>
                <a:xfrm>
                  <a:off x="3859899" y="98405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69" name="CuadroTexto 2568">
                  <a:extLst>
                    <a:ext uri="{FF2B5EF4-FFF2-40B4-BE49-F238E27FC236}">
                      <a16:creationId xmlns:a16="http://schemas.microsoft.com/office/drawing/2014/main" id="{84C7EB1B-7D89-7097-0E6C-D538858D6079}"/>
                    </a:ext>
                  </a:extLst>
                </p:cNvPr>
                <p:cNvSpPr txBox="1"/>
                <p:nvPr/>
              </p:nvSpPr>
              <p:spPr>
                <a:xfrm>
                  <a:off x="3859899" y="1125204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6" name="CuadroTexto 2565">
                <a:extLst>
                  <a:ext uri="{FF2B5EF4-FFF2-40B4-BE49-F238E27FC236}">
                    <a16:creationId xmlns:a16="http://schemas.microsoft.com/office/drawing/2014/main" id="{186620A4-910C-F2F2-E1C8-015FF2EF112A}"/>
                  </a:ext>
                </a:extLst>
              </p:cNvPr>
              <p:cNvSpPr txBox="1"/>
              <p:nvPr/>
            </p:nvSpPr>
            <p:spPr>
              <a:xfrm>
                <a:off x="3806601" y="63675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619" name="CuadroTexto 2618">
              <a:extLst>
                <a:ext uri="{FF2B5EF4-FFF2-40B4-BE49-F238E27FC236}">
                  <a16:creationId xmlns:a16="http://schemas.microsoft.com/office/drawing/2014/main" id="{A4B7E94F-C2E5-3139-922C-4566DE95CDA0}"/>
                </a:ext>
              </a:extLst>
            </p:cNvPr>
            <p:cNvSpPr txBox="1"/>
            <p:nvPr/>
          </p:nvSpPr>
          <p:spPr>
            <a:xfrm>
              <a:off x="353987" y="4163285"/>
              <a:ext cx="33074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Anti-HSP90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96" name="CuadroTexto 2595">
              <a:extLst>
                <a:ext uri="{FF2B5EF4-FFF2-40B4-BE49-F238E27FC236}">
                  <a16:creationId xmlns:a16="http://schemas.microsoft.com/office/drawing/2014/main" id="{3C216ABE-A851-E86F-B037-6EB1E7CEFF39}"/>
                </a:ext>
              </a:extLst>
            </p:cNvPr>
            <p:cNvSpPr txBox="1"/>
            <p:nvPr/>
          </p:nvSpPr>
          <p:spPr>
            <a:xfrm>
              <a:off x="353987" y="2886428"/>
              <a:ext cx="3192271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597" name="CuadroTexto 2596">
              <a:extLst>
                <a:ext uri="{FF2B5EF4-FFF2-40B4-BE49-F238E27FC236}">
                  <a16:creationId xmlns:a16="http://schemas.microsoft.com/office/drawing/2014/main" id="{DA76FD5F-F405-DC69-14A8-32184A7CB30A}"/>
                </a:ext>
              </a:extLst>
            </p:cNvPr>
            <p:cNvSpPr txBox="1"/>
            <p:nvPr/>
          </p:nvSpPr>
          <p:spPr>
            <a:xfrm>
              <a:off x="3535584" y="2886428"/>
              <a:ext cx="319227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607" name="Grupo 2606">
              <a:extLst>
                <a:ext uri="{FF2B5EF4-FFF2-40B4-BE49-F238E27FC236}">
                  <a16:creationId xmlns:a16="http://schemas.microsoft.com/office/drawing/2014/main" id="{7EBC1A4B-0428-FE94-9515-C7351D7542B1}"/>
                </a:ext>
              </a:extLst>
            </p:cNvPr>
            <p:cNvGrpSpPr/>
            <p:nvPr/>
          </p:nvGrpSpPr>
          <p:grpSpPr>
            <a:xfrm>
              <a:off x="547960" y="3123413"/>
              <a:ext cx="357790" cy="684284"/>
              <a:chOff x="3806601" y="536350"/>
              <a:chExt cx="357790" cy="684284"/>
            </a:xfrm>
          </p:grpSpPr>
          <p:grpSp>
            <p:nvGrpSpPr>
              <p:cNvPr id="2608" name="Grupo 2607">
                <a:extLst>
                  <a:ext uri="{FF2B5EF4-FFF2-40B4-BE49-F238E27FC236}">
                    <a16:creationId xmlns:a16="http://schemas.microsoft.com/office/drawing/2014/main" id="{8DD8EFFC-A6FB-BFB0-EA4C-D55ACECE8B1C}"/>
                  </a:ext>
                </a:extLst>
              </p:cNvPr>
              <p:cNvGrpSpPr/>
              <p:nvPr/>
            </p:nvGrpSpPr>
            <p:grpSpPr>
              <a:xfrm>
                <a:off x="3859899" y="823846"/>
                <a:ext cx="284052" cy="396788"/>
                <a:chOff x="3859899" y="823846"/>
                <a:chExt cx="284052" cy="396788"/>
              </a:xfrm>
            </p:grpSpPr>
            <p:sp>
              <p:nvSpPr>
                <p:cNvPr id="2610" name="CuadroTexto 2609">
                  <a:extLst>
                    <a:ext uri="{FF2B5EF4-FFF2-40B4-BE49-F238E27FC236}">
                      <a16:creationId xmlns:a16="http://schemas.microsoft.com/office/drawing/2014/main" id="{A3641947-9787-BE43-AFBD-16700B391F8E}"/>
                    </a:ext>
                  </a:extLst>
                </p:cNvPr>
                <p:cNvSpPr txBox="1"/>
                <p:nvPr/>
              </p:nvSpPr>
              <p:spPr>
                <a:xfrm>
                  <a:off x="3859899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611" name="CuadroTexto 2610">
                  <a:extLst>
                    <a:ext uri="{FF2B5EF4-FFF2-40B4-BE49-F238E27FC236}">
                      <a16:creationId xmlns:a16="http://schemas.microsoft.com/office/drawing/2014/main" id="{7C81E3A2-3E7B-236D-46BE-7458C8A58072}"/>
                    </a:ext>
                  </a:extLst>
                </p:cNvPr>
                <p:cNvSpPr txBox="1"/>
                <p:nvPr/>
              </p:nvSpPr>
              <p:spPr>
                <a:xfrm>
                  <a:off x="3859899" y="92787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612" name="CuadroTexto 2611">
                  <a:extLst>
                    <a:ext uri="{FF2B5EF4-FFF2-40B4-BE49-F238E27FC236}">
                      <a16:creationId xmlns:a16="http://schemas.microsoft.com/office/drawing/2014/main" id="{5BDCF062-D6CD-D9B2-0D34-4F419E6C1456}"/>
                    </a:ext>
                  </a:extLst>
                </p:cNvPr>
                <p:cNvSpPr txBox="1"/>
                <p:nvPr/>
              </p:nvSpPr>
              <p:spPr>
                <a:xfrm>
                  <a:off x="3859899" y="1020579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609" name="CuadroTexto 2608">
                <a:extLst>
                  <a:ext uri="{FF2B5EF4-FFF2-40B4-BE49-F238E27FC236}">
                    <a16:creationId xmlns:a16="http://schemas.microsoft.com/office/drawing/2014/main" id="{61BE3052-B485-1610-03AF-A1995B48DCFF}"/>
                  </a:ext>
                </a:extLst>
              </p:cNvPr>
              <p:cNvSpPr txBox="1"/>
              <p:nvPr/>
            </p:nvSpPr>
            <p:spPr>
              <a:xfrm>
                <a:off x="3806601" y="536350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079CA52B-F016-7657-76E2-3CCE94115B3F}"/>
                </a:ext>
              </a:extLst>
            </p:cNvPr>
            <p:cNvSpPr/>
            <p:nvPr/>
          </p:nvSpPr>
          <p:spPr>
            <a:xfrm>
              <a:off x="950389" y="3339699"/>
              <a:ext cx="530900" cy="246380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004873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72</TotalTime>
  <Words>47</Words>
  <Application>Microsoft Office PowerPoint</Application>
  <PresentationFormat>A4 (210 x 297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COSTAS INSUA</dc:creator>
  <cp:lastModifiedBy>MANUEL GUZMAN PASTOR</cp:lastModifiedBy>
  <cp:revision>4</cp:revision>
  <dcterms:created xsi:type="dcterms:W3CDTF">2023-12-26T11:36:59Z</dcterms:created>
  <dcterms:modified xsi:type="dcterms:W3CDTF">2024-02-26T09:54:58Z</dcterms:modified>
</cp:coreProperties>
</file>