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400" d="100"/>
          <a:sy n="400" d="100"/>
        </p:scale>
        <p:origin x="-4470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3631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7848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8274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1759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13455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16573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4706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4753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66391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1884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4814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340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52138C8B-58AB-B152-8AFF-85FDA219686D}"/>
              </a:ext>
            </a:extLst>
          </p:cNvPr>
          <p:cNvGrpSpPr/>
          <p:nvPr/>
        </p:nvGrpSpPr>
        <p:grpSpPr>
          <a:xfrm>
            <a:off x="338389" y="164592"/>
            <a:ext cx="6519611" cy="5479576"/>
            <a:chOff x="338389" y="164592"/>
            <a:chExt cx="6519611" cy="5479576"/>
          </a:xfrm>
        </p:grpSpPr>
        <p:pic>
          <p:nvPicPr>
            <p:cNvPr id="32" name="Imagen 31" descr="Imagen de la pantalla de un celular con letras&#10;&#10;Descripción generada automáticamente con confianza baja">
              <a:extLst>
                <a:ext uri="{FF2B5EF4-FFF2-40B4-BE49-F238E27FC236}">
                  <a16:creationId xmlns:a16="http://schemas.microsoft.com/office/drawing/2014/main" id="{ED103090-7899-CB92-84B5-93F420F05361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444" t="60586" r="11029" b="32460"/>
            <a:stretch/>
          </p:blipFill>
          <p:spPr>
            <a:xfrm>
              <a:off x="435497" y="4412920"/>
              <a:ext cx="2791170" cy="1034917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31" name="Imagen 30" descr="Imagen de la pantalla de un celular con letras&#10;&#10;Descripción generada automáticamente con confianza baja">
              <a:extLst>
                <a:ext uri="{FF2B5EF4-FFF2-40B4-BE49-F238E27FC236}">
                  <a16:creationId xmlns:a16="http://schemas.microsoft.com/office/drawing/2014/main" id="{A1B7AB4D-D590-75B1-74E7-9E98E21F1AF6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4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234" t="50210" r="11675" b="39432"/>
            <a:stretch/>
          </p:blipFill>
          <p:spPr>
            <a:xfrm>
              <a:off x="3598734" y="3144218"/>
              <a:ext cx="2821438" cy="1035476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23" name="Imagen 22" descr="Imagen en blanco y negro&#10;&#10;Descripción generada automáticamente con confianza media">
              <a:extLst>
                <a:ext uri="{FF2B5EF4-FFF2-40B4-BE49-F238E27FC236}">
                  <a16:creationId xmlns:a16="http://schemas.microsoft.com/office/drawing/2014/main" id="{40AA6DFC-7018-4987-78A4-7E638B358A98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501" t="55713" r="3660" b="34103"/>
            <a:stretch/>
          </p:blipFill>
          <p:spPr>
            <a:xfrm>
              <a:off x="3615017" y="1884453"/>
              <a:ext cx="2805155" cy="1019008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55" name="Imagen 54" descr="Imagen en blanco y negro&#10;&#10;Descripción generada automáticamente con confianza media">
              <a:extLst>
                <a:ext uri="{FF2B5EF4-FFF2-40B4-BE49-F238E27FC236}">
                  <a16:creationId xmlns:a16="http://schemas.microsoft.com/office/drawing/2014/main" id="{F860D14A-F824-502D-C91D-898923998D92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112" t="55726" r="2206" b="34309"/>
            <a:stretch/>
          </p:blipFill>
          <p:spPr>
            <a:xfrm>
              <a:off x="431310" y="594323"/>
              <a:ext cx="2810956" cy="1024586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grpSp>
          <p:nvGrpSpPr>
            <p:cNvPr id="1355" name="Grupo 1354">
              <a:extLst>
                <a:ext uri="{FF2B5EF4-FFF2-40B4-BE49-F238E27FC236}">
                  <a16:creationId xmlns:a16="http://schemas.microsoft.com/office/drawing/2014/main" id="{612DC0D4-3616-1653-EA67-22095ED2DDA9}"/>
                </a:ext>
              </a:extLst>
            </p:cNvPr>
            <p:cNvGrpSpPr/>
            <p:nvPr/>
          </p:nvGrpSpPr>
          <p:grpSpPr>
            <a:xfrm>
              <a:off x="3732830" y="1977998"/>
              <a:ext cx="357790" cy="660827"/>
              <a:chOff x="3581163" y="1977998"/>
              <a:chExt cx="357790" cy="660827"/>
            </a:xfrm>
          </p:grpSpPr>
          <p:grpSp>
            <p:nvGrpSpPr>
              <p:cNvPr id="35" name="Grupo 34">
                <a:extLst>
                  <a:ext uri="{FF2B5EF4-FFF2-40B4-BE49-F238E27FC236}">
                    <a16:creationId xmlns:a16="http://schemas.microsoft.com/office/drawing/2014/main" id="{6F40C828-C85E-7660-7DDF-C110ED5D3E05}"/>
                  </a:ext>
                </a:extLst>
              </p:cNvPr>
              <p:cNvGrpSpPr/>
              <p:nvPr/>
            </p:nvGrpSpPr>
            <p:grpSpPr>
              <a:xfrm>
                <a:off x="3634461" y="2225961"/>
                <a:ext cx="284052" cy="412864"/>
                <a:chOff x="3859899" y="922907"/>
                <a:chExt cx="284052" cy="412864"/>
              </a:xfrm>
            </p:grpSpPr>
            <p:sp>
              <p:nvSpPr>
                <p:cNvPr id="38" name="CuadroTexto 37">
                  <a:extLst>
                    <a:ext uri="{FF2B5EF4-FFF2-40B4-BE49-F238E27FC236}">
                      <a16:creationId xmlns:a16="http://schemas.microsoft.com/office/drawing/2014/main" id="{EB56DBFF-8896-A6E2-5184-B681B4AC6CDE}"/>
                    </a:ext>
                  </a:extLst>
                </p:cNvPr>
                <p:cNvSpPr txBox="1"/>
                <p:nvPr/>
              </p:nvSpPr>
              <p:spPr>
                <a:xfrm>
                  <a:off x="3859899" y="922907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50</a:t>
                  </a:r>
                </a:p>
              </p:txBody>
            </p:sp>
            <p:sp>
              <p:nvSpPr>
                <p:cNvPr id="39" name="CuadroTexto 38">
                  <a:extLst>
                    <a:ext uri="{FF2B5EF4-FFF2-40B4-BE49-F238E27FC236}">
                      <a16:creationId xmlns:a16="http://schemas.microsoft.com/office/drawing/2014/main" id="{C7A3DE63-A5F5-520A-3FEC-ED4EE111EE6E}"/>
                    </a:ext>
                  </a:extLst>
                </p:cNvPr>
                <p:cNvSpPr txBox="1"/>
                <p:nvPr/>
              </p:nvSpPr>
              <p:spPr>
                <a:xfrm>
                  <a:off x="3859899" y="113571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37</a:t>
                  </a:r>
                </a:p>
              </p:txBody>
            </p:sp>
          </p:grpSp>
          <p:sp>
            <p:nvSpPr>
              <p:cNvPr id="36" name="CuadroTexto 35">
                <a:extLst>
                  <a:ext uri="{FF2B5EF4-FFF2-40B4-BE49-F238E27FC236}">
                    <a16:creationId xmlns:a16="http://schemas.microsoft.com/office/drawing/2014/main" id="{05C2C98D-26C7-F58C-9E48-9645E3D06B11}"/>
                  </a:ext>
                </a:extLst>
              </p:cNvPr>
              <p:cNvSpPr txBox="1"/>
              <p:nvPr/>
            </p:nvSpPr>
            <p:spPr>
              <a:xfrm>
                <a:off x="3581163" y="1977998"/>
                <a:ext cx="35779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7DBFF9EA-D012-D862-318A-DD7D3D925823}"/>
                </a:ext>
              </a:extLst>
            </p:cNvPr>
            <p:cNvSpPr/>
            <p:nvPr/>
          </p:nvSpPr>
          <p:spPr>
            <a:xfrm>
              <a:off x="1553805" y="854042"/>
              <a:ext cx="694800" cy="441307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754" name="CuadroTexto 1753">
              <a:extLst>
                <a:ext uri="{FF2B5EF4-FFF2-40B4-BE49-F238E27FC236}">
                  <a16:creationId xmlns:a16="http://schemas.microsoft.com/office/drawing/2014/main" id="{05907BE4-EAE5-6026-200F-8E7E984B2864}"/>
                </a:ext>
              </a:extLst>
            </p:cNvPr>
            <p:cNvSpPr txBox="1"/>
            <p:nvPr/>
          </p:nvSpPr>
          <p:spPr>
            <a:xfrm>
              <a:off x="4558417" y="164592"/>
              <a:ext cx="22995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dirty="0">
                  <a:latin typeface="Helvetica" panose="020B0604020202020204" pitchFamily="34" charset="0"/>
                  <a:cs typeface="Helvetica" panose="020B0604020202020204" pitchFamily="34" charset="0"/>
                </a:rPr>
                <a:t>Figure 3I – </a:t>
              </a:r>
              <a:r>
                <a:rPr lang="es-ES" sz="12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Uncropped</a:t>
              </a:r>
              <a:r>
                <a:rPr lang="es-ES" sz="120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12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WBs</a:t>
              </a:r>
              <a:endParaRPr lang="es-ES" sz="12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362" name="CuadroTexto 1361">
              <a:extLst>
                <a:ext uri="{FF2B5EF4-FFF2-40B4-BE49-F238E27FC236}">
                  <a16:creationId xmlns:a16="http://schemas.microsoft.com/office/drawing/2014/main" id="{A0D1A375-D2D6-FD4A-6775-D426EC941C6A}"/>
                </a:ext>
              </a:extLst>
            </p:cNvPr>
            <p:cNvSpPr txBox="1"/>
            <p:nvPr/>
          </p:nvSpPr>
          <p:spPr>
            <a:xfrm>
              <a:off x="353987" y="1618909"/>
              <a:ext cx="30711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Anti-HA in HA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immunoprecipitation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eluates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grpSp>
          <p:nvGrpSpPr>
            <p:cNvPr id="2564" name="Grupo 2563">
              <a:extLst>
                <a:ext uri="{FF2B5EF4-FFF2-40B4-BE49-F238E27FC236}">
                  <a16:creationId xmlns:a16="http://schemas.microsoft.com/office/drawing/2014/main" id="{BDEB5313-0316-D343-C3A1-5CECC5807C47}"/>
                </a:ext>
              </a:extLst>
            </p:cNvPr>
            <p:cNvGrpSpPr/>
            <p:nvPr/>
          </p:nvGrpSpPr>
          <p:grpSpPr>
            <a:xfrm>
              <a:off x="493285" y="650640"/>
              <a:ext cx="357790" cy="744520"/>
              <a:chOff x="3806601" y="636758"/>
              <a:chExt cx="357790" cy="744520"/>
            </a:xfrm>
          </p:grpSpPr>
          <p:grpSp>
            <p:nvGrpSpPr>
              <p:cNvPr id="2565" name="Grupo 2564">
                <a:extLst>
                  <a:ext uri="{FF2B5EF4-FFF2-40B4-BE49-F238E27FC236}">
                    <a16:creationId xmlns:a16="http://schemas.microsoft.com/office/drawing/2014/main" id="{93E59482-6BB1-7281-3E2D-8D49E1D07DD9}"/>
                  </a:ext>
                </a:extLst>
              </p:cNvPr>
              <p:cNvGrpSpPr/>
              <p:nvPr/>
            </p:nvGrpSpPr>
            <p:grpSpPr>
              <a:xfrm>
                <a:off x="3859899" y="940264"/>
                <a:ext cx="284052" cy="441014"/>
                <a:chOff x="3859899" y="940264"/>
                <a:chExt cx="284052" cy="441014"/>
              </a:xfrm>
            </p:grpSpPr>
            <p:sp>
              <p:nvSpPr>
                <p:cNvPr id="2568" name="CuadroTexto 2567">
                  <a:extLst>
                    <a:ext uri="{FF2B5EF4-FFF2-40B4-BE49-F238E27FC236}">
                      <a16:creationId xmlns:a16="http://schemas.microsoft.com/office/drawing/2014/main" id="{292FE5CD-44B9-9B72-C209-7E2E81FABDD3}"/>
                    </a:ext>
                  </a:extLst>
                </p:cNvPr>
                <p:cNvSpPr txBox="1"/>
                <p:nvPr/>
              </p:nvSpPr>
              <p:spPr>
                <a:xfrm>
                  <a:off x="3859899" y="940264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50</a:t>
                  </a:r>
                </a:p>
              </p:txBody>
            </p:sp>
            <p:sp>
              <p:nvSpPr>
                <p:cNvPr id="2569" name="CuadroTexto 2568">
                  <a:extLst>
                    <a:ext uri="{FF2B5EF4-FFF2-40B4-BE49-F238E27FC236}">
                      <a16:creationId xmlns:a16="http://schemas.microsoft.com/office/drawing/2014/main" id="{84C7EB1B-7D89-7097-0E6C-D538858D6079}"/>
                    </a:ext>
                  </a:extLst>
                </p:cNvPr>
                <p:cNvSpPr txBox="1"/>
                <p:nvPr/>
              </p:nvSpPr>
              <p:spPr>
                <a:xfrm>
                  <a:off x="3859899" y="1181223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37</a:t>
                  </a:r>
                </a:p>
              </p:txBody>
            </p:sp>
          </p:grpSp>
          <p:sp>
            <p:nvSpPr>
              <p:cNvPr id="2566" name="CuadroTexto 2565">
                <a:extLst>
                  <a:ext uri="{FF2B5EF4-FFF2-40B4-BE49-F238E27FC236}">
                    <a16:creationId xmlns:a16="http://schemas.microsoft.com/office/drawing/2014/main" id="{186620A4-910C-F2F2-E1C8-015FF2EF112A}"/>
                  </a:ext>
                </a:extLst>
              </p:cNvPr>
              <p:cNvSpPr txBox="1"/>
              <p:nvPr/>
            </p:nvSpPr>
            <p:spPr>
              <a:xfrm>
                <a:off x="3806601" y="636758"/>
                <a:ext cx="35779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2597" name="CuadroTexto 2596">
              <a:extLst>
                <a:ext uri="{FF2B5EF4-FFF2-40B4-BE49-F238E27FC236}">
                  <a16:creationId xmlns:a16="http://schemas.microsoft.com/office/drawing/2014/main" id="{DA76FD5F-F405-DC69-14A8-32184A7CB30A}"/>
                </a:ext>
              </a:extLst>
            </p:cNvPr>
            <p:cNvSpPr txBox="1"/>
            <p:nvPr/>
          </p:nvSpPr>
          <p:spPr>
            <a:xfrm>
              <a:off x="3535584" y="2886428"/>
              <a:ext cx="319227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Anti-HA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whole-cell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grpSp>
          <p:nvGrpSpPr>
            <p:cNvPr id="1358" name="Grupo 1357">
              <a:extLst>
                <a:ext uri="{FF2B5EF4-FFF2-40B4-BE49-F238E27FC236}">
                  <a16:creationId xmlns:a16="http://schemas.microsoft.com/office/drawing/2014/main" id="{49360EB6-D4E1-579D-0BD1-70E82AA4DF04}"/>
                </a:ext>
              </a:extLst>
            </p:cNvPr>
            <p:cNvGrpSpPr/>
            <p:nvPr/>
          </p:nvGrpSpPr>
          <p:grpSpPr>
            <a:xfrm>
              <a:off x="3535584" y="586695"/>
              <a:ext cx="3071144" cy="1239963"/>
              <a:chOff x="3535584" y="586695"/>
              <a:chExt cx="3071144" cy="1239963"/>
            </a:xfrm>
          </p:grpSpPr>
          <p:pic>
            <p:nvPicPr>
              <p:cNvPr id="56" name="Imagen 55" descr="Imagen de la pantalla de un celular con letras&#10;&#10;Descripción generada automáticamente con confianza baja">
                <a:extLst>
                  <a:ext uri="{FF2B5EF4-FFF2-40B4-BE49-F238E27FC236}">
                    <a16:creationId xmlns:a16="http://schemas.microsoft.com/office/drawing/2014/main" id="{8344CCE5-BA8A-BAAA-F202-C3CB74FF3C3E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7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113" t="50125" r="11768" b="39222"/>
              <a:stretch/>
            </p:blipFill>
            <p:spPr>
              <a:xfrm>
                <a:off x="3615018" y="586695"/>
                <a:ext cx="2811672" cy="1032213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sp>
            <p:nvSpPr>
              <p:cNvPr id="2553" name="CuadroTexto 2552">
                <a:extLst>
                  <a:ext uri="{FF2B5EF4-FFF2-40B4-BE49-F238E27FC236}">
                    <a16:creationId xmlns:a16="http://schemas.microsoft.com/office/drawing/2014/main" id="{75DAD5D6-EE9B-3F86-4DB1-13AFD23F71BE}"/>
                  </a:ext>
                </a:extLst>
              </p:cNvPr>
              <p:cNvSpPr txBox="1"/>
              <p:nvPr/>
            </p:nvSpPr>
            <p:spPr>
              <a:xfrm>
                <a:off x="3535584" y="1618909"/>
                <a:ext cx="3071144" cy="2077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7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Anti-V5 in HA </a:t>
                </a:r>
                <a:r>
                  <a:rPr lang="es-ES" sz="7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immunoprecipitation</a:t>
                </a:r>
                <a:r>
                  <a:rPr lang="es-ES" sz="7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 </a:t>
                </a:r>
                <a:r>
                  <a:rPr lang="es-ES" sz="7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eluates</a:t>
                </a:r>
                <a:endParaRPr lang="es-ES" sz="7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grpSp>
            <p:nvGrpSpPr>
              <p:cNvPr id="2563" name="Grupo 2562">
                <a:extLst>
                  <a:ext uri="{FF2B5EF4-FFF2-40B4-BE49-F238E27FC236}">
                    <a16:creationId xmlns:a16="http://schemas.microsoft.com/office/drawing/2014/main" id="{FF171540-32FD-1AC3-2370-E210FB1176C4}"/>
                  </a:ext>
                </a:extLst>
              </p:cNvPr>
              <p:cNvGrpSpPr/>
              <p:nvPr/>
            </p:nvGrpSpPr>
            <p:grpSpPr>
              <a:xfrm>
                <a:off x="3645874" y="754396"/>
                <a:ext cx="387044" cy="728849"/>
                <a:chOff x="3806601" y="679788"/>
                <a:chExt cx="387044" cy="728849"/>
              </a:xfrm>
            </p:grpSpPr>
            <p:grpSp>
              <p:nvGrpSpPr>
                <p:cNvPr id="2557" name="Grupo 2556">
                  <a:extLst>
                    <a:ext uri="{FF2B5EF4-FFF2-40B4-BE49-F238E27FC236}">
                      <a16:creationId xmlns:a16="http://schemas.microsoft.com/office/drawing/2014/main" id="{85D37F30-EFB2-3857-7DD5-F7FA8A37B3E0}"/>
                    </a:ext>
                  </a:extLst>
                </p:cNvPr>
                <p:cNvGrpSpPr/>
                <p:nvPr/>
              </p:nvGrpSpPr>
              <p:grpSpPr>
                <a:xfrm>
                  <a:off x="3859899" y="962112"/>
                  <a:ext cx="333746" cy="446525"/>
                  <a:chOff x="3859899" y="962112"/>
                  <a:chExt cx="333746" cy="446525"/>
                </a:xfrm>
              </p:grpSpPr>
              <p:sp>
                <p:nvSpPr>
                  <p:cNvPr id="2555" name="CuadroTexto 2554">
                    <a:extLst>
                      <a:ext uri="{FF2B5EF4-FFF2-40B4-BE49-F238E27FC236}">
                        <a16:creationId xmlns:a16="http://schemas.microsoft.com/office/drawing/2014/main" id="{743B99BA-D5E8-8BE3-28D3-1D1C7A4119F3}"/>
                      </a:ext>
                    </a:extLst>
                  </p:cNvPr>
                  <p:cNvSpPr txBox="1"/>
                  <p:nvPr/>
                </p:nvSpPr>
                <p:spPr>
                  <a:xfrm>
                    <a:off x="3859899" y="962112"/>
                    <a:ext cx="333746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700" dirty="0">
                        <a:solidFill>
                          <a:schemeClr val="bg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150</a:t>
                    </a:r>
                  </a:p>
                </p:txBody>
              </p:sp>
              <p:sp>
                <p:nvSpPr>
                  <p:cNvPr id="2556" name="CuadroTexto 2555">
                    <a:extLst>
                      <a:ext uri="{FF2B5EF4-FFF2-40B4-BE49-F238E27FC236}">
                        <a16:creationId xmlns:a16="http://schemas.microsoft.com/office/drawing/2014/main" id="{A934634D-990D-C344-A2A4-F1B6656D0C5D}"/>
                      </a:ext>
                    </a:extLst>
                  </p:cNvPr>
                  <p:cNvSpPr txBox="1"/>
                  <p:nvPr/>
                </p:nvSpPr>
                <p:spPr>
                  <a:xfrm>
                    <a:off x="3859899" y="1208582"/>
                    <a:ext cx="333746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700" dirty="0">
                        <a:solidFill>
                          <a:schemeClr val="bg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100</a:t>
                    </a:r>
                  </a:p>
                </p:txBody>
              </p:sp>
            </p:grpSp>
            <p:sp>
              <p:nvSpPr>
                <p:cNvPr id="2562" name="CuadroTexto 2561">
                  <a:extLst>
                    <a:ext uri="{FF2B5EF4-FFF2-40B4-BE49-F238E27FC236}">
                      <a16:creationId xmlns:a16="http://schemas.microsoft.com/office/drawing/2014/main" id="{964DE709-22DD-7CB7-AB8A-93AA6455A50E}"/>
                    </a:ext>
                  </a:extLst>
                </p:cNvPr>
                <p:cNvSpPr txBox="1"/>
                <p:nvPr/>
              </p:nvSpPr>
              <p:spPr>
                <a:xfrm>
                  <a:off x="3806601" y="679788"/>
                  <a:ext cx="35779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 err="1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KDa</a:t>
                  </a:r>
                  <a:endParaRPr lang="es-ES" sz="700" dirty="0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</p:grpSp>
          <p:sp>
            <p:nvSpPr>
              <p:cNvPr id="1352" name="Rectángulo 1351">
                <a:extLst>
                  <a:ext uri="{FF2B5EF4-FFF2-40B4-BE49-F238E27FC236}">
                    <a16:creationId xmlns:a16="http://schemas.microsoft.com/office/drawing/2014/main" id="{B0E29ED9-ED89-1F69-A876-BE4BEB7E3936}"/>
                  </a:ext>
                </a:extLst>
              </p:cNvPr>
              <p:cNvSpPr/>
              <p:nvPr/>
            </p:nvSpPr>
            <p:spPr>
              <a:xfrm>
                <a:off x="5049874" y="1219200"/>
                <a:ext cx="694800" cy="305668"/>
              </a:xfrm>
              <a:prstGeom prst="rect">
                <a:avLst/>
              </a:prstGeom>
              <a:noFill/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/>
              </a:p>
            </p:txBody>
          </p:sp>
        </p:grpSp>
        <p:sp>
          <p:nvSpPr>
            <p:cNvPr id="1354" name="Rectángulo 1353">
              <a:extLst>
                <a:ext uri="{FF2B5EF4-FFF2-40B4-BE49-F238E27FC236}">
                  <a16:creationId xmlns:a16="http://schemas.microsoft.com/office/drawing/2014/main" id="{8BC9E69F-BA02-3E9C-0B66-DA04F443E63A}"/>
                </a:ext>
              </a:extLst>
            </p:cNvPr>
            <p:cNvSpPr/>
            <p:nvPr/>
          </p:nvSpPr>
          <p:spPr>
            <a:xfrm>
              <a:off x="4005289" y="2075777"/>
              <a:ext cx="694800" cy="441307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grpSp>
          <p:nvGrpSpPr>
            <p:cNvPr id="1383" name="Grupo 1382">
              <a:extLst>
                <a:ext uri="{FF2B5EF4-FFF2-40B4-BE49-F238E27FC236}">
                  <a16:creationId xmlns:a16="http://schemas.microsoft.com/office/drawing/2014/main" id="{29FCB2DD-6AAD-6928-DA0D-516BFCBFFFA1}"/>
                </a:ext>
              </a:extLst>
            </p:cNvPr>
            <p:cNvGrpSpPr/>
            <p:nvPr/>
          </p:nvGrpSpPr>
          <p:grpSpPr>
            <a:xfrm>
              <a:off x="353987" y="1882042"/>
              <a:ext cx="3192271" cy="1212135"/>
              <a:chOff x="353987" y="1882042"/>
              <a:chExt cx="3192271" cy="1212135"/>
            </a:xfrm>
          </p:grpSpPr>
          <p:pic>
            <p:nvPicPr>
              <p:cNvPr id="47" name="Imagen 46" descr="Imagen de la pantalla de un celular con letras&#10;&#10;Descripción generada automáticamente con confianza baja">
                <a:extLst>
                  <a:ext uri="{FF2B5EF4-FFF2-40B4-BE49-F238E27FC236}">
                    <a16:creationId xmlns:a16="http://schemas.microsoft.com/office/drawing/2014/main" id="{8C4A88FF-FBBC-9603-E3C0-BE79B22B751B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201" t="50069" r="11944" b="39360"/>
              <a:stretch/>
            </p:blipFill>
            <p:spPr>
              <a:xfrm>
                <a:off x="431310" y="1882042"/>
                <a:ext cx="2811674" cy="1019008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grpSp>
            <p:nvGrpSpPr>
              <p:cNvPr id="1356" name="Grupo 1355">
                <a:extLst>
                  <a:ext uri="{FF2B5EF4-FFF2-40B4-BE49-F238E27FC236}">
                    <a16:creationId xmlns:a16="http://schemas.microsoft.com/office/drawing/2014/main" id="{56647288-3F39-0B47-35B7-3BBB6B6B2413}"/>
                  </a:ext>
                </a:extLst>
              </p:cNvPr>
              <p:cNvGrpSpPr/>
              <p:nvPr/>
            </p:nvGrpSpPr>
            <p:grpSpPr>
              <a:xfrm>
                <a:off x="540264" y="2029668"/>
                <a:ext cx="368193" cy="752527"/>
                <a:chOff x="366638" y="1977998"/>
                <a:chExt cx="368193" cy="752527"/>
              </a:xfrm>
            </p:grpSpPr>
            <p:grpSp>
              <p:nvGrpSpPr>
                <p:cNvPr id="40" name="Grupo 39">
                  <a:extLst>
                    <a:ext uri="{FF2B5EF4-FFF2-40B4-BE49-F238E27FC236}">
                      <a16:creationId xmlns:a16="http://schemas.microsoft.com/office/drawing/2014/main" id="{E3791F96-DC63-7E30-067B-1AAC0B413F5F}"/>
                    </a:ext>
                  </a:extLst>
                </p:cNvPr>
                <p:cNvGrpSpPr/>
                <p:nvPr/>
              </p:nvGrpSpPr>
              <p:grpSpPr>
                <a:xfrm>
                  <a:off x="401085" y="2275492"/>
                  <a:ext cx="333746" cy="455033"/>
                  <a:chOff x="3822192" y="833844"/>
                  <a:chExt cx="333746" cy="455033"/>
                </a:xfrm>
              </p:grpSpPr>
              <p:sp>
                <p:nvSpPr>
                  <p:cNvPr id="42" name="CuadroTexto 41">
                    <a:extLst>
                      <a:ext uri="{FF2B5EF4-FFF2-40B4-BE49-F238E27FC236}">
                        <a16:creationId xmlns:a16="http://schemas.microsoft.com/office/drawing/2014/main" id="{30CB0A5B-8A22-B800-9BF4-6408D44F00BD}"/>
                      </a:ext>
                    </a:extLst>
                  </p:cNvPr>
                  <p:cNvSpPr txBox="1"/>
                  <p:nvPr/>
                </p:nvSpPr>
                <p:spPr>
                  <a:xfrm>
                    <a:off x="3822192" y="833844"/>
                    <a:ext cx="333746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700" dirty="0">
                        <a:solidFill>
                          <a:schemeClr val="bg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150</a:t>
                    </a:r>
                  </a:p>
                </p:txBody>
              </p:sp>
              <p:sp>
                <p:nvSpPr>
                  <p:cNvPr id="43" name="CuadroTexto 42">
                    <a:extLst>
                      <a:ext uri="{FF2B5EF4-FFF2-40B4-BE49-F238E27FC236}">
                        <a16:creationId xmlns:a16="http://schemas.microsoft.com/office/drawing/2014/main" id="{245F8342-0004-E7CA-8033-F5D5B4DB8AFA}"/>
                      </a:ext>
                    </a:extLst>
                  </p:cNvPr>
                  <p:cNvSpPr txBox="1"/>
                  <p:nvPr/>
                </p:nvSpPr>
                <p:spPr>
                  <a:xfrm>
                    <a:off x="3822192" y="1088822"/>
                    <a:ext cx="333746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700" dirty="0">
                        <a:solidFill>
                          <a:schemeClr val="bg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100</a:t>
                    </a:r>
                  </a:p>
                </p:txBody>
              </p:sp>
            </p:grpSp>
            <p:sp>
              <p:nvSpPr>
                <p:cNvPr id="41" name="CuadroTexto 40">
                  <a:extLst>
                    <a:ext uri="{FF2B5EF4-FFF2-40B4-BE49-F238E27FC236}">
                      <a16:creationId xmlns:a16="http://schemas.microsoft.com/office/drawing/2014/main" id="{D0F7A8A9-EAA3-218E-EC15-E13E938528A7}"/>
                    </a:ext>
                  </a:extLst>
                </p:cNvPr>
                <p:cNvSpPr txBox="1"/>
                <p:nvPr/>
              </p:nvSpPr>
              <p:spPr>
                <a:xfrm>
                  <a:off x="366638" y="1977998"/>
                  <a:ext cx="35779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 err="1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KDa</a:t>
                  </a:r>
                  <a:endParaRPr lang="es-ES" sz="700" dirty="0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</p:grpSp>
          <p:sp>
            <p:nvSpPr>
              <p:cNvPr id="2596" name="CuadroTexto 2595">
                <a:extLst>
                  <a:ext uri="{FF2B5EF4-FFF2-40B4-BE49-F238E27FC236}">
                    <a16:creationId xmlns:a16="http://schemas.microsoft.com/office/drawing/2014/main" id="{3C216ABE-A851-E86F-B037-6EB1E7CEFF39}"/>
                  </a:ext>
                </a:extLst>
              </p:cNvPr>
              <p:cNvSpPr txBox="1"/>
              <p:nvPr/>
            </p:nvSpPr>
            <p:spPr>
              <a:xfrm>
                <a:off x="353987" y="2886428"/>
                <a:ext cx="3192271" cy="2077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7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Anti-myc</a:t>
                </a:r>
                <a:r>
                  <a:rPr lang="es-ES" sz="7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 in HA </a:t>
                </a:r>
                <a:r>
                  <a:rPr lang="es-ES" sz="7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immunoprecipitation</a:t>
                </a:r>
                <a:r>
                  <a:rPr lang="es-ES" sz="7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 </a:t>
                </a:r>
                <a:r>
                  <a:rPr lang="es-ES" sz="7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eluates</a:t>
                </a:r>
                <a:endParaRPr lang="es-ES" sz="7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1353" name="Rectángulo 1352">
                <a:extLst>
                  <a:ext uri="{FF2B5EF4-FFF2-40B4-BE49-F238E27FC236}">
                    <a16:creationId xmlns:a16="http://schemas.microsoft.com/office/drawing/2014/main" id="{16639C84-8339-A535-BB90-54A471DB6961}"/>
                  </a:ext>
                </a:extLst>
              </p:cNvPr>
              <p:cNvSpPr/>
              <p:nvPr/>
            </p:nvSpPr>
            <p:spPr>
              <a:xfrm>
                <a:off x="1860573" y="2198690"/>
                <a:ext cx="694800" cy="441307"/>
              </a:xfrm>
              <a:prstGeom prst="rect">
                <a:avLst/>
              </a:prstGeom>
              <a:noFill/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/>
              </a:p>
            </p:txBody>
          </p:sp>
        </p:grpSp>
        <p:grpSp>
          <p:nvGrpSpPr>
            <p:cNvPr id="1371" name="Grupo 1370">
              <a:extLst>
                <a:ext uri="{FF2B5EF4-FFF2-40B4-BE49-F238E27FC236}">
                  <a16:creationId xmlns:a16="http://schemas.microsoft.com/office/drawing/2014/main" id="{131CCB1D-ABBB-443C-9908-D11EDD17919A}"/>
                </a:ext>
              </a:extLst>
            </p:cNvPr>
            <p:cNvGrpSpPr/>
            <p:nvPr/>
          </p:nvGrpSpPr>
          <p:grpSpPr>
            <a:xfrm>
              <a:off x="353987" y="3147481"/>
              <a:ext cx="3307485" cy="1231248"/>
              <a:chOff x="353987" y="3147481"/>
              <a:chExt cx="3307485" cy="1231248"/>
            </a:xfrm>
          </p:grpSpPr>
          <p:sp>
            <p:nvSpPr>
              <p:cNvPr id="2619" name="CuadroTexto 2618">
                <a:extLst>
                  <a:ext uri="{FF2B5EF4-FFF2-40B4-BE49-F238E27FC236}">
                    <a16:creationId xmlns:a16="http://schemas.microsoft.com/office/drawing/2014/main" id="{A4B7E94F-C2E5-3139-922C-4566DE95CDA0}"/>
                  </a:ext>
                </a:extLst>
              </p:cNvPr>
              <p:cNvSpPr txBox="1"/>
              <p:nvPr/>
            </p:nvSpPr>
            <p:spPr>
              <a:xfrm>
                <a:off x="353987" y="4163285"/>
                <a:ext cx="3307485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7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Anti-V5 in </a:t>
                </a:r>
                <a:r>
                  <a:rPr lang="es-ES" sz="7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whole-cell</a:t>
                </a:r>
                <a:r>
                  <a:rPr lang="es-ES" sz="7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 </a:t>
                </a:r>
                <a:r>
                  <a:rPr lang="es-ES" sz="7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lysate</a:t>
                </a:r>
                <a:endParaRPr lang="es-ES" sz="7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grpSp>
            <p:nvGrpSpPr>
              <p:cNvPr id="1370" name="Grupo 1369">
                <a:extLst>
                  <a:ext uri="{FF2B5EF4-FFF2-40B4-BE49-F238E27FC236}">
                    <a16:creationId xmlns:a16="http://schemas.microsoft.com/office/drawing/2014/main" id="{A93F623E-D3A4-59FB-45B7-BE66ED636116}"/>
                  </a:ext>
                </a:extLst>
              </p:cNvPr>
              <p:cNvGrpSpPr/>
              <p:nvPr/>
            </p:nvGrpSpPr>
            <p:grpSpPr>
              <a:xfrm>
                <a:off x="406051" y="3147481"/>
                <a:ext cx="2836214" cy="1032429"/>
                <a:chOff x="406051" y="3147481"/>
                <a:chExt cx="2836214" cy="1032429"/>
              </a:xfrm>
            </p:grpSpPr>
            <p:pic>
              <p:nvPicPr>
                <p:cNvPr id="30" name="Imagen 29" descr="Imagen en blanco y negro&#10;&#10;Descripción generada automáticamente con confianza media">
                  <a:extLst>
                    <a:ext uri="{FF2B5EF4-FFF2-40B4-BE49-F238E27FC236}">
                      <a16:creationId xmlns:a16="http://schemas.microsoft.com/office/drawing/2014/main" id="{B2570152-A1E1-ECE4-3203-3DEAF1527D1D}"/>
                    </a:ext>
                  </a:extLst>
                </p:cNvPr>
                <p:cNvPicPr preferRelativeResize="0">
                  <a:picLocks/>
                </p:cNvPicPr>
                <p:nvPr/>
              </p:nvPicPr>
              <p:blipFill rotWithShape="1"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rightnessContrast bright="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5604" t="43927" r="2593" b="44308"/>
                <a:stretch/>
              </p:blipFill>
              <p:spPr>
                <a:xfrm>
                  <a:off x="451095" y="3147481"/>
                  <a:ext cx="2791170" cy="1032429"/>
                </a:xfrm>
                <a:prstGeom prst="rect">
                  <a:avLst/>
                </a:prstGeom>
                <a:ln w="6350">
                  <a:solidFill>
                    <a:schemeClr val="tx1"/>
                  </a:solidFill>
                </a:ln>
              </p:spPr>
            </p:pic>
            <p:grpSp>
              <p:nvGrpSpPr>
                <p:cNvPr id="2607" name="Grupo 2606">
                  <a:extLst>
                    <a:ext uri="{FF2B5EF4-FFF2-40B4-BE49-F238E27FC236}">
                      <a16:creationId xmlns:a16="http://schemas.microsoft.com/office/drawing/2014/main" id="{7EBC1A4B-0428-FE94-9515-C7351D7542B1}"/>
                    </a:ext>
                  </a:extLst>
                </p:cNvPr>
                <p:cNvGrpSpPr/>
                <p:nvPr/>
              </p:nvGrpSpPr>
              <p:grpSpPr>
                <a:xfrm>
                  <a:off x="406051" y="3172255"/>
                  <a:ext cx="395791" cy="911360"/>
                  <a:chOff x="3806601" y="459740"/>
                  <a:chExt cx="395791" cy="911360"/>
                </a:xfrm>
              </p:grpSpPr>
              <p:grpSp>
                <p:nvGrpSpPr>
                  <p:cNvPr id="2608" name="Grupo 2607">
                    <a:extLst>
                      <a:ext uri="{FF2B5EF4-FFF2-40B4-BE49-F238E27FC236}">
                        <a16:creationId xmlns:a16="http://schemas.microsoft.com/office/drawing/2014/main" id="{8DD8EFFC-A6FB-BFB0-EA4C-D55ACECE8B1C}"/>
                      </a:ext>
                    </a:extLst>
                  </p:cNvPr>
                  <p:cNvGrpSpPr/>
                  <p:nvPr/>
                </p:nvGrpSpPr>
                <p:grpSpPr>
                  <a:xfrm>
                    <a:off x="3868646" y="827558"/>
                    <a:ext cx="333746" cy="543542"/>
                    <a:chOff x="3868646" y="827558"/>
                    <a:chExt cx="333746" cy="543542"/>
                  </a:xfrm>
                </p:grpSpPr>
                <p:sp>
                  <p:nvSpPr>
                    <p:cNvPr id="2610" name="CuadroTexto 2609">
                      <a:extLst>
                        <a:ext uri="{FF2B5EF4-FFF2-40B4-BE49-F238E27FC236}">
                          <a16:creationId xmlns:a16="http://schemas.microsoft.com/office/drawing/2014/main" id="{A3641947-9787-BE43-AFBD-16700B391F8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918340" y="1171045"/>
                      <a:ext cx="284052" cy="200055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s-ES" sz="700" dirty="0">
                          <a:solidFill>
                            <a:schemeClr val="bg1"/>
                          </a:solidFill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75</a:t>
                      </a:r>
                    </a:p>
                  </p:txBody>
                </p:sp>
                <p:sp>
                  <p:nvSpPr>
                    <p:cNvPr id="2611" name="CuadroTexto 2610">
                      <a:extLst>
                        <a:ext uri="{FF2B5EF4-FFF2-40B4-BE49-F238E27FC236}">
                          <a16:creationId xmlns:a16="http://schemas.microsoft.com/office/drawing/2014/main" id="{7C81E3A2-3E7B-236D-46BE-7458C8A5807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68646" y="1059217"/>
                      <a:ext cx="333746" cy="200055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s-ES" sz="700" dirty="0">
                          <a:solidFill>
                            <a:schemeClr val="bg1"/>
                          </a:solidFill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100</a:t>
                      </a:r>
                    </a:p>
                  </p:txBody>
                </p:sp>
                <p:sp>
                  <p:nvSpPr>
                    <p:cNvPr id="2612" name="CuadroTexto 2611">
                      <a:extLst>
                        <a:ext uri="{FF2B5EF4-FFF2-40B4-BE49-F238E27FC236}">
                          <a16:creationId xmlns:a16="http://schemas.microsoft.com/office/drawing/2014/main" id="{5BDCF062-D6CD-D9B2-0D34-4F419E6C145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68646" y="827558"/>
                      <a:ext cx="333746" cy="200055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s-ES" sz="700" dirty="0">
                          <a:solidFill>
                            <a:schemeClr val="bg1"/>
                          </a:solidFill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150</a:t>
                      </a:r>
                    </a:p>
                  </p:txBody>
                </p:sp>
              </p:grpSp>
              <p:sp>
                <p:nvSpPr>
                  <p:cNvPr id="2609" name="CuadroTexto 2608">
                    <a:extLst>
                      <a:ext uri="{FF2B5EF4-FFF2-40B4-BE49-F238E27FC236}">
                        <a16:creationId xmlns:a16="http://schemas.microsoft.com/office/drawing/2014/main" id="{61BE3052-B485-1610-03AF-A1995B48DCFF}"/>
                      </a:ext>
                    </a:extLst>
                  </p:cNvPr>
                  <p:cNvSpPr txBox="1"/>
                  <p:nvPr/>
                </p:nvSpPr>
                <p:spPr>
                  <a:xfrm>
                    <a:off x="3806601" y="459740"/>
                    <a:ext cx="357790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700" dirty="0" err="1">
                        <a:solidFill>
                          <a:schemeClr val="bg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KDa</a:t>
                    </a:r>
                    <a:endPara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</p:grpSp>
            <p:sp>
              <p:nvSpPr>
                <p:cNvPr id="1357" name="Rectángulo 1356">
                  <a:extLst>
                    <a:ext uri="{FF2B5EF4-FFF2-40B4-BE49-F238E27FC236}">
                      <a16:creationId xmlns:a16="http://schemas.microsoft.com/office/drawing/2014/main" id="{2D06FF8E-FD9B-B245-3BB4-267416B67305}"/>
                    </a:ext>
                  </a:extLst>
                </p:cNvPr>
                <p:cNvSpPr/>
                <p:nvPr/>
              </p:nvSpPr>
              <p:spPr>
                <a:xfrm>
                  <a:off x="810911" y="3700966"/>
                  <a:ext cx="694800" cy="441307"/>
                </a:xfrm>
                <a:prstGeom prst="rect">
                  <a:avLst/>
                </a:prstGeom>
                <a:noFill/>
                <a:ln w="63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</p:grpSp>
        </p:grpSp>
        <p:sp>
          <p:nvSpPr>
            <p:cNvPr id="1361" name="CuadroTexto 1360">
              <a:extLst>
                <a:ext uri="{FF2B5EF4-FFF2-40B4-BE49-F238E27FC236}">
                  <a16:creationId xmlns:a16="http://schemas.microsoft.com/office/drawing/2014/main" id="{99605F06-3825-69E4-77CF-AC595E5C68D8}"/>
                </a:ext>
              </a:extLst>
            </p:cNvPr>
            <p:cNvSpPr txBox="1"/>
            <p:nvPr/>
          </p:nvSpPr>
          <p:spPr>
            <a:xfrm>
              <a:off x="3535584" y="4179695"/>
              <a:ext cx="3071144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Anti-myc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whole-cell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grpSp>
          <p:nvGrpSpPr>
            <p:cNvPr id="1363" name="Grupo 1362">
              <a:extLst>
                <a:ext uri="{FF2B5EF4-FFF2-40B4-BE49-F238E27FC236}">
                  <a16:creationId xmlns:a16="http://schemas.microsoft.com/office/drawing/2014/main" id="{9644F911-8192-8959-2CE8-557410B2CEBB}"/>
                </a:ext>
              </a:extLst>
            </p:cNvPr>
            <p:cNvGrpSpPr/>
            <p:nvPr/>
          </p:nvGrpSpPr>
          <p:grpSpPr>
            <a:xfrm>
              <a:off x="3670178" y="3315182"/>
              <a:ext cx="387044" cy="728849"/>
              <a:chOff x="3806601" y="679788"/>
              <a:chExt cx="387044" cy="728849"/>
            </a:xfrm>
          </p:grpSpPr>
          <p:grpSp>
            <p:nvGrpSpPr>
              <p:cNvPr id="1365" name="Grupo 1364">
                <a:extLst>
                  <a:ext uri="{FF2B5EF4-FFF2-40B4-BE49-F238E27FC236}">
                    <a16:creationId xmlns:a16="http://schemas.microsoft.com/office/drawing/2014/main" id="{1374CFB7-0E08-8453-BFEF-58D5C06BACCB}"/>
                  </a:ext>
                </a:extLst>
              </p:cNvPr>
              <p:cNvGrpSpPr/>
              <p:nvPr/>
            </p:nvGrpSpPr>
            <p:grpSpPr>
              <a:xfrm>
                <a:off x="3859899" y="962112"/>
                <a:ext cx="333746" cy="446525"/>
                <a:chOff x="3859899" y="962112"/>
                <a:chExt cx="333746" cy="446525"/>
              </a:xfrm>
            </p:grpSpPr>
            <p:sp>
              <p:nvSpPr>
                <p:cNvPr id="1367" name="CuadroTexto 1366">
                  <a:extLst>
                    <a:ext uri="{FF2B5EF4-FFF2-40B4-BE49-F238E27FC236}">
                      <a16:creationId xmlns:a16="http://schemas.microsoft.com/office/drawing/2014/main" id="{26F9DBEA-4FB2-1268-4B41-FFA06E6C4F6D}"/>
                    </a:ext>
                  </a:extLst>
                </p:cNvPr>
                <p:cNvSpPr txBox="1"/>
                <p:nvPr/>
              </p:nvSpPr>
              <p:spPr>
                <a:xfrm>
                  <a:off x="3859899" y="962112"/>
                  <a:ext cx="33374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150</a:t>
                  </a:r>
                </a:p>
              </p:txBody>
            </p:sp>
            <p:sp>
              <p:nvSpPr>
                <p:cNvPr id="1368" name="CuadroTexto 1367">
                  <a:extLst>
                    <a:ext uri="{FF2B5EF4-FFF2-40B4-BE49-F238E27FC236}">
                      <a16:creationId xmlns:a16="http://schemas.microsoft.com/office/drawing/2014/main" id="{C9B09228-5A29-7AAA-BFAB-9D3452C69FA3}"/>
                    </a:ext>
                  </a:extLst>
                </p:cNvPr>
                <p:cNvSpPr txBox="1"/>
                <p:nvPr/>
              </p:nvSpPr>
              <p:spPr>
                <a:xfrm>
                  <a:off x="3859899" y="1208582"/>
                  <a:ext cx="33374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100</a:t>
                  </a:r>
                </a:p>
              </p:txBody>
            </p:sp>
          </p:grpSp>
          <p:sp>
            <p:nvSpPr>
              <p:cNvPr id="1366" name="CuadroTexto 1365">
                <a:extLst>
                  <a:ext uri="{FF2B5EF4-FFF2-40B4-BE49-F238E27FC236}">
                    <a16:creationId xmlns:a16="http://schemas.microsoft.com/office/drawing/2014/main" id="{47221FB9-86AF-30E1-3CE7-DBA97AEC3D07}"/>
                  </a:ext>
                </a:extLst>
              </p:cNvPr>
              <p:cNvSpPr txBox="1"/>
              <p:nvPr/>
            </p:nvSpPr>
            <p:spPr>
              <a:xfrm>
                <a:off x="3806601" y="679788"/>
                <a:ext cx="35779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1369" name="Rectángulo 1368">
              <a:extLst>
                <a:ext uri="{FF2B5EF4-FFF2-40B4-BE49-F238E27FC236}">
                  <a16:creationId xmlns:a16="http://schemas.microsoft.com/office/drawing/2014/main" id="{B66C892C-99AA-8A79-FBDF-7070408E5976}"/>
                </a:ext>
              </a:extLst>
            </p:cNvPr>
            <p:cNvSpPr/>
            <p:nvPr/>
          </p:nvSpPr>
          <p:spPr>
            <a:xfrm>
              <a:off x="4085989" y="3630740"/>
              <a:ext cx="695017" cy="441307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388" name="CuadroTexto 1387">
              <a:extLst>
                <a:ext uri="{FF2B5EF4-FFF2-40B4-BE49-F238E27FC236}">
                  <a16:creationId xmlns:a16="http://schemas.microsoft.com/office/drawing/2014/main" id="{BA04FBE9-27CE-78B9-9202-814C31C3B0D4}"/>
                </a:ext>
              </a:extLst>
            </p:cNvPr>
            <p:cNvSpPr txBox="1"/>
            <p:nvPr/>
          </p:nvSpPr>
          <p:spPr>
            <a:xfrm>
              <a:off x="338389" y="5428724"/>
              <a:ext cx="330748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Tubulin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whole-cell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grpSp>
          <p:nvGrpSpPr>
            <p:cNvPr id="1391" name="Grupo 1390">
              <a:extLst>
                <a:ext uri="{FF2B5EF4-FFF2-40B4-BE49-F238E27FC236}">
                  <a16:creationId xmlns:a16="http://schemas.microsoft.com/office/drawing/2014/main" id="{38566D99-7966-452D-1650-A46747B021C8}"/>
                </a:ext>
              </a:extLst>
            </p:cNvPr>
            <p:cNvGrpSpPr/>
            <p:nvPr/>
          </p:nvGrpSpPr>
          <p:grpSpPr>
            <a:xfrm>
              <a:off x="569250" y="4412920"/>
              <a:ext cx="395791" cy="735017"/>
              <a:chOff x="3806601" y="459740"/>
              <a:chExt cx="395791" cy="735017"/>
            </a:xfrm>
          </p:grpSpPr>
          <p:sp>
            <p:nvSpPr>
              <p:cNvPr id="1396" name="CuadroTexto 1395">
                <a:extLst>
                  <a:ext uri="{FF2B5EF4-FFF2-40B4-BE49-F238E27FC236}">
                    <a16:creationId xmlns:a16="http://schemas.microsoft.com/office/drawing/2014/main" id="{C9A74BAD-9A31-3F86-8ACA-A73120E1BD3B}"/>
                  </a:ext>
                </a:extLst>
              </p:cNvPr>
              <p:cNvSpPr txBox="1"/>
              <p:nvPr/>
            </p:nvSpPr>
            <p:spPr>
              <a:xfrm>
                <a:off x="3918340" y="994702"/>
                <a:ext cx="284052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50</a:t>
                </a:r>
              </a:p>
            </p:txBody>
          </p:sp>
          <p:sp>
            <p:nvSpPr>
              <p:cNvPr id="1394" name="CuadroTexto 1393">
                <a:extLst>
                  <a:ext uri="{FF2B5EF4-FFF2-40B4-BE49-F238E27FC236}">
                    <a16:creationId xmlns:a16="http://schemas.microsoft.com/office/drawing/2014/main" id="{CF8CBB27-ADD3-FEB4-5414-5751B245B9AC}"/>
                  </a:ext>
                </a:extLst>
              </p:cNvPr>
              <p:cNvSpPr txBox="1"/>
              <p:nvPr/>
            </p:nvSpPr>
            <p:spPr>
              <a:xfrm>
                <a:off x="3806601" y="459740"/>
                <a:ext cx="35779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1392" name="Rectángulo 1391">
              <a:extLst>
                <a:ext uri="{FF2B5EF4-FFF2-40B4-BE49-F238E27FC236}">
                  <a16:creationId xmlns:a16="http://schemas.microsoft.com/office/drawing/2014/main" id="{0AF5F77E-A188-0633-1C86-0074EEFD269B}"/>
                </a:ext>
              </a:extLst>
            </p:cNvPr>
            <p:cNvSpPr/>
            <p:nvPr/>
          </p:nvSpPr>
          <p:spPr>
            <a:xfrm>
              <a:off x="1047755" y="4683073"/>
              <a:ext cx="694800" cy="441307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</p:spTree>
    <p:extLst>
      <p:ext uri="{BB962C8B-B14F-4D97-AF65-F5344CB8AC3E}">
        <p14:creationId xmlns:p14="http://schemas.microsoft.com/office/powerpoint/2010/main" val="20048739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148</TotalTime>
  <Words>57</Words>
  <Application>Microsoft Office PowerPoint</Application>
  <PresentationFormat>A4 (210 x 297 mm)</PresentationFormat>
  <Paragraphs>29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CARLOS COSTAS INSUA</dc:creator>
  <cp:lastModifiedBy>MANUEL GUZMAN PASTOR</cp:lastModifiedBy>
  <cp:revision>10</cp:revision>
  <dcterms:created xsi:type="dcterms:W3CDTF">2023-12-26T11:36:59Z</dcterms:created>
  <dcterms:modified xsi:type="dcterms:W3CDTF">2024-02-26T10:24:28Z</dcterms:modified>
</cp:coreProperties>
</file>