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7BD117E4-3403-D843-9FF6-6D0EE926B290}"/>
              </a:ext>
            </a:extLst>
          </p:cNvPr>
          <p:cNvGrpSpPr/>
          <p:nvPr/>
        </p:nvGrpSpPr>
        <p:grpSpPr>
          <a:xfrm>
            <a:off x="353987" y="164592"/>
            <a:ext cx="6504013" cy="4214137"/>
            <a:chOff x="353987" y="164592"/>
            <a:chExt cx="6504013" cy="4214137"/>
          </a:xfrm>
        </p:grpSpPr>
        <p:pic>
          <p:nvPicPr>
            <p:cNvPr id="11" name="Imagen 10" descr="Imagen que contiene interior, luz, colgando, cuarto&#10;&#10;Descripción generada automáticamente">
              <a:extLst>
                <a:ext uri="{FF2B5EF4-FFF2-40B4-BE49-F238E27FC236}">
                  <a16:creationId xmlns:a16="http://schemas.microsoft.com/office/drawing/2014/main" id="{48D25735-E46E-7D83-B850-11B3C42C826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02" t="24133" r="11951" b="15818"/>
            <a:stretch/>
          </p:blipFill>
          <p:spPr>
            <a:xfrm>
              <a:off x="445788" y="3147760"/>
              <a:ext cx="2796478" cy="103242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4" name="Imagen 3" descr="Imagen que contiene cocina, llenado, gato, cuarto&#10;&#10;Descripción generada automáticamente">
              <a:extLst>
                <a:ext uri="{FF2B5EF4-FFF2-40B4-BE49-F238E27FC236}">
                  <a16:creationId xmlns:a16="http://schemas.microsoft.com/office/drawing/2014/main" id="{01ADCCD0-F2FD-C424-0DB1-D1FC1DE6BA4D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65" t="18998" r="8071" b="15607"/>
            <a:stretch/>
          </p:blipFill>
          <p:spPr>
            <a:xfrm>
              <a:off x="3615736" y="1884453"/>
              <a:ext cx="2805155" cy="101900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" name="Imagen 2" descr="Imagen que contiene interior, pequeño, caja, tabla&#10;&#10;Descripción generada automáticamente">
              <a:extLst>
                <a:ext uri="{FF2B5EF4-FFF2-40B4-BE49-F238E27FC236}">
                  <a16:creationId xmlns:a16="http://schemas.microsoft.com/office/drawing/2014/main" id="{94A657A3-4033-7A53-150D-F554E2E497E3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5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8" t="24268" r="18948" b="18320"/>
            <a:stretch/>
          </p:blipFill>
          <p:spPr>
            <a:xfrm>
              <a:off x="447720" y="1884453"/>
              <a:ext cx="2794546" cy="101900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8" name="Imagen 7" descr="En blanco y negro&#10;&#10;Descripción generada automáticamente con confianza baja">
              <a:extLst>
                <a:ext uri="{FF2B5EF4-FFF2-40B4-BE49-F238E27FC236}">
                  <a16:creationId xmlns:a16="http://schemas.microsoft.com/office/drawing/2014/main" id="{40D8DBD6-7DAB-13AB-730F-1DBB4EAA4F88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7" t="14138" r="14293" b="11621"/>
            <a:stretch/>
          </p:blipFill>
          <p:spPr>
            <a:xfrm>
              <a:off x="3616183" y="590493"/>
              <a:ext cx="2807680" cy="1035504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6" name="Imagen 5" descr="Imagen que contiene interior, tabla, cocina, parado&#10;&#10;Descripción generada automáticamente">
              <a:extLst>
                <a:ext uri="{FF2B5EF4-FFF2-40B4-BE49-F238E27FC236}">
                  <a16:creationId xmlns:a16="http://schemas.microsoft.com/office/drawing/2014/main" id="{54722A86-2621-540D-4098-9B8D891A6F7E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9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01" t="16611" r="9132" b="22955"/>
            <a:stretch/>
          </p:blipFill>
          <p:spPr>
            <a:xfrm>
              <a:off x="431310" y="591891"/>
              <a:ext cx="2811335" cy="1035503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1356" name="Grupo 1355">
              <a:extLst>
                <a:ext uri="{FF2B5EF4-FFF2-40B4-BE49-F238E27FC236}">
                  <a16:creationId xmlns:a16="http://schemas.microsoft.com/office/drawing/2014/main" id="{56647288-3F39-0B47-35B7-3BBB6B6B2413}"/>
                </a:ext>
              </a:extLst>
            </p:cNvPr>
            <p:cNvGrpSpPr/>
            <p:nvPr/>
          </p:nvGrpSpPr>
          <p:grpSpPr>
            <a:xfrm>
              <a:off x="402661" y="1977998"/>
              <a:ext cx="357790" cy="763383"/>
              <a:chOff x="366638" y="1977998"/>
              <a:chExt cx="357790" cy="763383"/>
            </a:xfrm>
          </p:grpSpPr>
          <p:grpSp>
            <p:nvGrpSpPr>
              <p:cNvPr id="40" name="Grupo 39">
                <a:extLst>
                  <a:ext uri="{FF2B5EF4-FFF2-40B4-BE49-F238E27FC236}">
                    <a16:creationId xmlns:a16="http://schemas.microsoft.com/office/drawing/2014/main" id="{E3791F96-DC63-7E30-067B-1AAC0B413F5F}"/>
                  </a:ext>
                </a:extLst>
              </p:cNvPr>
              <p:cNvGrpSpPr/>
              <p:nvPr/>
            </p:nvGrpSpPr>
            <p:grpSpPr>
              <a:xfrm>
                <a:off x="401085" y="2275492"/>
                <a:ext cx="284052" cy="465889"/>
                <a:chOff x="3822192" y="833844"/>
                <a:chExt cx="284052" cy="465889"/>
              </a:xfrm>
            </p:grpSpPr>
            <p:sp>
              <p:nvSpPr>
                <p:cNvPr id="42" name="CuadroTexto 41">
                  <a:extLst>
                    <a:ext uri="{FF2B5EF4-FFF2-40B4-BE49-F238E27FC236}">
                      <a16:creationId xmlns:a16="http://schemas.microsoft.com/office/drawing/2014/main" id="{30CB0A5B-8A22-B800-9BF4-6408D44F00BD}"/>
                    </a:ext>
                  </a:extLst>
                </p:cNvPr>
                <p:cNvSpPr txBox="1"/>
                <p:nvPr/>
              </p:nvSpPr>
              <p:spPr>
                <a:xfrm>
                  <a:off x="3822192" y="83384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43" name="CuadroTexto 42">
                  <a:extLst>
                    <a:ext uri="{FF2B5EF4-FFF2-40B4-BE49-F238E27FC236}">
                      <a16:creationId xmlns:a16="http://schemas.microsoft.com/office/drawing/2014/main" id="{245F8342-0004-E7CA-8033-F5D5B4DB8AFA}"/>
                    </a:ext>
                  </a:extLst>
                </p:cNvPr>
                <p:cNvSpPr txBox="1"/>
                <p:nvPr/>
              </p:nvSpPr>
              <p:spPr>
                <a:xfrm>
                  <a:off x="3822192" y="98159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C28042EE-AA23-39A4-B1C5-CF553B450F95}"/>
                    </a:ext>
                  </a:extLst>
                </p:cNvPr>
                <p:cNvSpPr txBox="1"/>
                <p:nvPr/>
              </p:nvSpPr>
              <p:spPr>
                <a:xfrm>
                  <a:off x="3822192" y="109967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D0F7A8A9-EAA3-218E-EC15-E13E938528A7}"/>
                  </a:ext>
                </a:extLst>
              </p:cNvPr>
              <p:cNvSpPr txBox="1"/>
              <p:nvPr/>
            </p:nvSpPr>
            <p:spPr>
              <a:xfrm>
                <a:off x="366638" y="197799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355" name="Grupo 1354">
              <a:extLst>
                <a:ext uri="{FF2B5EF4-FFF2-40B4-BE49-F238E27FC236}">
                  <a16:creationId xmlns:a16="http://schemas.microsoft.com/office/drawing/2014/main" id="{612DC0D4-3616-1653-EA67-22095ED2DDA9}"/>
                </a:ext>
              </a:extLst>
            </p:cNvPr>
            <p:cNvGrpSpPr/>
            <p:nvPr/>
          </p:nvGrpSpPr>
          <p:grpSpPr>
            <a:xfrm>
              <a:off x="3605633" y="1977998"/>
              <a:ext cx="357790" cy="595511"/>
              <a:chOff x="3581163" y="1977998"/>
              <a:chExt cx="357790" cy="595511"/>
            </a:xfrm>
          </p:grpSpPr>
          <p:grpSp>
            <p:nvGrpSpPr>
              <p:cNvPr id="35" name="Grupo 34">
                <a:extLst>
                  <a:ext uri="{FF2B5EF4-FFF2-40B4-BE49-F238E27FC236}">
                    <a16:creationId xmlns:a16="http://schemas.microsoft.com/office/drawing/2014/main" id="{6F40C828-C85E-7660-7DDF-C110ED5D3E05}"/>
                  </a:ext>
                </a:extLst>
              </p:cNvPr>
              <p:cNvGrpSpPr/>
              <p:nvPr/>
            </p:nvGrpSpPr>
            <p:grpSpPr>
              <a:xfrm>
                <a:off x="3634461" y="2143525"/>
                <a:ext cx="284052" cy="429984"/>
                <a:chOff x="3859899" y="840471"/>
                <a:chExt cx="284052" cy="429984"/>
              </a:xfrm>
            </p:grpSpPr>
            <p:sp>
              <p:nvSpPr>
                <p:cNvPr id="37" name="CuadroTexto 36">
                  <a:extLst>
                    <a:ext uri="{FF2B5EF4-FFF2-40B4-BE49-F238E27FC236}">
                      <a16:creationId xmlns:a16="http://schemas.microsoft.com/office/drawing/2014/main" id="{90A4CB79-470C-9957-3B35-30E375575FBA}"/>
                    </a:ext>
                  </a:extLst>
                </p:cNvPr>
                <p:cNvSpPr txBox="1"/>
                <p:nvPr/>
              </p:nvSpPr>
              <p:spPr>
                <a:xfrm>
                  <a:off x="3859899" y="84047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38" name="CuadroTexto 37">
                  <a:extLst>
                    <a:ext uri="{FF2B5EF4-FFF2-40B4-BE49-F238E27FC236}">
                      <a16:creationId xmlns:a16="http://schemas.microsoft.com/office/drawing/2014/main" id="{EB56DBFF-8896-A6E2-5184-B681B4AC6CDE}"/>
                    </a:ext>
                  </a:extLst>
                </p:cNvPr>
                <p:cNvSpPr txBox="1"/>
                <p:nvPr/>
              </p:nvSpPr>
              <p:spPr>
                <a:xfrm>
                  <a:off x="3859899" y="97103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39" name="CuadroTexto 38">
                  <a:extLst>
                    <a:ext uri="{FF2B5EF4-FFF2-40B4-BE49-F238E27FC236}">
                      <a16:creationId xmlns:a16="http://schemas.microsoft.com/office/drawing/2014/main" id="{C7A3DE63-A5F5-520A-3FEC-ED4EE111EE6E}"/>
                    </a:ext>
                  </a:extLst>
                </p:cNvPr>
                <p:cNvSpPr txBox="1"/>
                <p:nvPr/>
              </p:nvSpPr>
              <p:spPr>
                <a:xfrm>
                  <a:off x="3859899" y="107040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36" name="CuadroTexto 35">
                <a:extLst>
                  <a:ext uri="{FF2B5EF4-FFF2-40B4-BE49-F238E27FC236}">
                    <a16:creationId xmlns:a16="http://schemas.microsoft.com/office/drawing/2014/main" id="{05C2C98D-26C7-F58C-9E48-9645E3D06B11}"/>
                  </a:ext>
                </a:extLst>
              </p:cNvPr>
              <p:cNvSpPr txBox="1"/>
              <p:nvPr/>
            </p:nvSpPr>
            <p:spPr>
              <a:xfrm>
                <a:off x="3581163" y="197799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828739" y="984073"/>
              <a:ext cx="1345215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3G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3987" y="1618909"/>
              <a:ext cx="30711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3535584" y="1618909"/>
              <a:ext cx="307114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3" name="Grupo 2562">
              <a:extLst>
                <a:ext uri="{FF2B5EF4-FFF2-40B4-BE49-F238E27FC236}">
                  <a16:creationId xmlns:a16="http://schemas.microsoft.com/office/drawing/2014/main" id="{FF171540-32FD-1AC3-2370-E210FB1176C4}"/>
                </a:ext>
              </a:extLst>
            </p:cNvPr>
            <p:cNvGrpSpPr/>
            <p:nvPr/>
          </p:nvGrpSpPr>
          <p:grpSpPr>
            <a:xfrm>
              <a:off x="3691594" y="754396"/>
              <a:ext cx="357790" cy="601849"/>
              <a:chOff x="3806601" y="679788"/>
              <a:chExt cx="357790" cy="601849"/>
            </a:xfrm>
          </p:grpSpPr>
          <p:grpSp>
            <p:nvGrpSpPr>
              <p:cNvPr id="2557" name="Grupo 2556">
                <a:extLst>
                  <a:ext uri="{FF2B5EF4-FFF2-40B4-BE49-F238E27FC236}">
                    <a16:creationId xmlns:a16="http://schemas.microsoft.com/office/drawing/2014/main" id="{85D37F30-EFB2-3857-7DD5-F7FA8A37B3E0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457791"/>
                <a:chOff x="3859899" y="823846"/>
                <a:chExt cx="284052" cy="457791"/>
              </a:xfrm>
            </p:grpSpPr>
            <p:sp>
              <p:nvSpPr>
                <p:cNvPr id="2554" name="CuadroTexto 2553">
                  <a:extLst>
                    <a:ext uri="{FF2B5EF4-FFF2-40B4-BE49-F238E27FC236}">
                      <a16:creationId xmlns:a16="http://schemas.microsoft.com/office/drawing/2014/main" id="{B0CF2F16-ED7E-E99E-EFF7-B0615AC4E336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55" name="CuadroTexto 2554">
                  <a:extLst>
                    <a:ext uri="{FF2B5EF4-FFF2-40B4-BE49-F238E27FC236}">
                      <a16:creationId xmlns:a16="http://schemas.microsoft.com/office/drawing/2014/main" id="{743B99BA-D5E8-8BE3-28D3-1D1C7A4119F3}"/>
                    </a:ext>
                  </a:extLst>
                </p:cNvPr>
                <p:cNvSpPr txBox="1"/>
                <p:nvPr/>
              </p:nvSpPr>
              <p:spPr>
                <a:xfrm>
                  <a:off x="3859899" y="96211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56" name="CuadroTexto 2555">
                  <a:extLst>
                    <a:ext uri="{FF2B5EF4-FFF2-40B4-BE49-F238E27FC236}">
                      <a16:creationId xmlns:a16="http://schemas.microsoft.com/office/drawing/2014/main" id="{A934634D-990D-C344-A2A4-F1B6656D0C5D}"/>
                    </a:ext>
                  </a:extLst>
                </p:cNvPr>
                <p:cNvSpPr txBox="1"/>
                <p:nvPr/>
              </p:nvSpPr>
              <p:spPr>
                <a:xfrm>
                  <a:off x="3859899" y="108158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2" name="CuadroTexto 2561">
                <a:extLst>
                  <a:ext uri="{FF2B5EF4-FFF2-40B4-BE49-F238E27FC236}">
                    <a16:creationId xmlns:a16="http://schemas.microsoft.com/office/drawing/2014/main" id="{964DE709-22DD-7CB7-AB8A-93AA6455A50E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353987" y="666954"/>
              <a:ext cx="357790" cy="644709"/>
              <a:chOff x="3806601" y="636758"/>
              <a:chExt cx="357790" cy="644709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457621"/>
                <a:chOff x="3859899" y="823846"/>
                <a:chExt cx="284052" cy="457621"/>
              </a:xfrm>
            </p:grpSpPr>
            <p:sp>
              <p:nvSpPr>
                <p:cNvPr id="2567" name="CuadroTexto 2566">
                  <a:extLst>
                    <a:ext uri="{FF2B5EF4-FFF2-40B4-BE49-F238E27FC236}">
                      <a16:creationId xmlns:a16="http://schemas.microsoft.com/office/drawing/2014/main" id="{CF7D08F4-A638-CA13-4285-D0CEBB3F35E1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6602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08141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6601" y="63675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619" name="CuadroTexto 2618">
              <a:extLst>
                <a:ext uri="{FF2B5EF4-FFF2-40B4-BE49-F238E27FC236}">
                  <a16:creationId xmlns:a16="http://schemas.microsoft.com/office/drawing/2014/main" id="{A4B7E94F-C2E5-3139-922C-4566DE95CDA0}"/>
                </a:ext>
              </a:extLst>
            </p:cNvPr>
            <p:cNvSpPr txBox="1"/>
            <p:nvPr/>
          </p:nvSpPr>
          <p:spPr>
            <a:xfrm>
              <a:off x="353987" y="4163285"/>
              <a:ext cx="33074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Anti-HSP90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6" name="CuadroTexto 2595">
              <a:extLst>
                <a:ext uri="{FF2B5EF4-FFF2-40B4-BE49-F238E27FC236}">
                  <a16:creationId xmlns:a16="http://schemas.microsoft.com/office/drawing/2014/main" id="{3C216ABE-A851-E86F-B037-6EB1E7CEFF39}"/>
                </a:ext>
              </a:extLst>
            </p:cNvPr>
            <p:cNvSpPr txBox="1"/>
            <p:nvPr/>
          </p:nvSpPr>
          <p:spPr>
            <a:xfrm>
              <a:off x="353987" y="2886428"/>
              <a:ext cx="319227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7" name="CuadroTexto 2596">
              <a:extLst>
                <a:ext uri="{FF2B5EF4-FFF2-40B4-BE49-F238E27FC236}">
                  <a16:creationId xmlns:a16="http://schemas.microsoft.com/office/drawing/2014/main" id="{DA76FD5F-F405-DC69-14A8-32184A7CB30A}"/>
                </a:ext>
              </a:extLst>
            </p:cNvPr>
            <p:cNvSpPr txBox="1"/>
            <p:nvPr/>
          </p:nvSpPr>
          <p:spPr>
            <a:xfrm>
              <a:off x="3535584" y="2886428"/>
              <a:ext cx="31922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607" name="Grupo 2606">
              <a:extLst>
                <a:ext uri="{FF2B5EF4-FFF2-40B4-BE49-F238E27FC236}">
                  <a16:creationId xmlns:a16="http://schemas.microsoft.com/office/drawing/2014/main" id="{7EBC1A4B-0428-FE94-9515-C7351D7542B1}"/>
                </a:ext>
              </a:extLst>
            </p:cNvPr>
            <p:cNvGrpSpPr/>
            <p:nvPr/>
          </p:nvGrpSpPr>
          <p:grpSpPr>
            <a:xfrm>
              <a:off x="406051" y="3172255"/>
              <a:ext cx="357790" cy="564161"/>
              <a:chOff x="3806601" y="459740"/>
              <a:chExt cx="357790" cy="564161"/>
            </a:xfrm>
          </p:grpSpPr>
          <p:grpSp>
            <p:nvGrpSpPr>
              <p:cNvPr id="2608" name="Grupo 2607">
                <a:extLst>
                  <a:ext uri="{FF2B5EF4-FFF2-40B4-BE49-F238E27FC236}">
                    <a16:creationId xmlns:a16="http://schemas.microsoft.com/office/drawing/2014/main" id="{8DD8EFFC-A6FB-BFB0-EA4C-D55ACECE8B1C}"/>
                  </a:ext>
                </a:extLst>
              </p:cNvPr>
              <p:cNvGrpSpPr/>
              <p:nvPr/>
            </p:nvGrpSpPr>
            <p:grpSpPr>
              <a:xfrm>
                <a:off x="3810205" y="635050"/>
                <a:ext cx="333746" cy="388851"/>
                <a:chOff x="3810205" y="635050"/>
                <a:chExt cx="333746" cy="388851"/>
              </a:xfrm>
            </p:grpSpPr>
            <p:sp>
              <p:nvSpPr>
                <p:cNvPr id="2610" name="CuadroTexto 2609">
                  <a:extLst>
                    <a:ext uri="{FF2B5EF4-FFF2-40B4-BE49-F238E27FC236}">
                      <a16:creationId xmlns:a16="http://schemas.microsoft.com/office/drawing/2014/main" id="{A3641947-9787-BE43-AFBD-16700B391F8E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611" name="CuadroTexto 2610">
                  <a:extLst>
                    <a:ext uri="{FF2B5EF4-FFF2-40B4-BE49-F238E27FC236}">
                      <a16:creationId xmlns:a16="http://schemas.microsoft.com/office/drawing/2014/main" id="{7C81E3A2-3E7B-236D-46BE-7458C8A58072}"/>
                    </a:ext>
                  </a:extLst>
                </p:cNvPr>
                <p:cNvSpPr txBox="1"/>
                <p:nvPr/>
              </p:nvSpPr>
              <p:spPr>
                <a:xfrm>
                  <a:off x="3810205" y="732643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612" name="CuadroTexto 2611">
                  <a:extLst>
                    <a:ext uri="{FF2B5EF4-FFF2-40B4-BE49-F238E27FC236}">
                      <a16:creationId xmlns:a16="http://schemas.microsoft.com/office/drawing/2014/main" id="{5BDCF062-D6CD-D9B2-0D34-4F419E6C1456}"/>
                    </a:ext>
                  </a:extLst>
                </p:cNvPr>
                <p:cNvSpPr txBox="1"/>
                <p:nvPr/>
              </p:nvSpPr>
              <p:spPr>
                <a:xfrm>
                  <a:off x="3810205" y="635050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150</a:t>
                  </a:r>
                </a:p>
              </p:txBody>
            </p:sp>
          </p:grpSp>
          <p:sp>
            <p:nvSpPr>
              <p:cNvPr id="2609" name="CuadroTexto 2608">
                <a:extLst>
                  <a:ext uri="{FF2B5EF4-FFF2-40B4-BE49-F238E27FC236}">
                    <a16:creationId xmlns:a16="http://schemas.microsoft.com/office/drawing/2014/main" id="{61BE3052-B485-1610-03AF-A1995B48DCFF}"/>
                  </a:ext>
                </a:extLst>
              </p:cNvPr>
              <p:cNvSpPr txBox="1"/>
              <p:nvPr/>
            </p:nvSpPr>
            <p:spPr>
              <a:xfrm>
                <a:off x="3806601" y="45974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87B1652A-EE21-02A6-B967-D087C10A77A3}"/>
                </a:ext>
              </a:extLst>
            </p:cNvPr>
            <p:cNvSpPr/>
            <p:nvPr/>
          </p:nvSpPr>
          <p:spPr>
            <a:xfrm>
              <a:off x="4002900" y="988354"/>
              <a:ext cx="1345215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16503CF6-0BC9-8F25-8B94-E623FEF08AB1}"/>
                </a:ext>
              </a:extLst>
            </p:cNvPr>
            <p:cNvSpPr/>
            <p:nvPr/>
          </p:nvSpPr>
          <p:spPr>
            <a:xfrm>
              <a:off x="828739" y="2376149"/>
              <a:ext cx="1345215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8F92F4B1-7F4E-C97C-021F-A6050369DF9D}"/>
                </a:ext>
              </a:extLst>
            </p:cNvPr>
            <p:cNvSpPr/>
            <p:nvPr/>
          </p:nvSpPr>
          <p:spPr>
            <a:xfrm>
              <a:off x="4047009" y="2269194"/>
              <a:ext cx="1345215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2835CC79-AD4F-A31D-9085-EB4F247AC014}"/>
                </a:ext>
              </a:extLst>
            </p:cNvPr>
            <p:cNvSpPr/>
            <p:nvPr/>
          </p:nvSpPr>
          <p:spPr>
            <a:xfrm>
              <a:off x="851075" y="3423565"/>
              <a:ext cx="1345215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104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9</cp:revision>
  <dcterms:created xsi:type="dcterms:W3CDTF">2023-12-26T11:36:59Z</dcterms:created>
  <dcterms:modified xsi:type="dcterms:W3CDTF">2024-02-26T09:57:01Z</dcterms:modified>
</cp:coreProperties>
</file>