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9" r:id="rId2"/>
    <p:sldId id="272" r:id="rId3"/>
    <p:sldId id="288" r:id="rId4"/>
    <p:sldId id="291" r:id="rId5"/>
    <p:sldId id="292" r:id="rId6"/>
    <p:sldId id="293" r:id="rId7"/>
    <p:sldId id="284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F18170-9FC9-DF2A-B277-78059619C919}" name="Sng Jian Rong, Benny" initials="SJRB" userId="S::benny@tll.org.sg::947362d0-40de-463c-a3fb-0ed0aa45ed14" providerId="AD"/>
  <p188:author id="{9A6EA28F-70F8-689D-9757-B137A1CD30C2}" name="Sng Jian Rong, Benny" initials="SJRB" userId="Sng Jian Rong, Benny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CC00FF"/>
    <a:srgbClr val="CCCCFF"/>
    <a:srgbClr val="FF0000"/>
    <a:srgbClr val="70AD47"/>
    <a:srgbClr val="CC66FF"/>
    <a:srgbClr val="FFCC00"/>
    <a:srgbClr val="4393C3"/>
    <a:srgbClr val="92C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6140" autoAdjust="0"/>
  </p:normalViewPr>
  <p:slideViewPr>
    <p:cSldViewPr snapToGrid="0">
      <p:cViewPr>
        <p:scale>
          <a:sx n="100" d="100"/>
          <a:sy n="100" d="100"/>
        </p:scale>
        <p:origin x="1200" y="-17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ng Jian Rong, Benny" userId="947362d0-40de-463c-a3fb-0ed0aa45ed14" providerId="ADAL" clId="{8D5CA390-FE91-4E1D-ACF7-014A63A102DB}"/>
    <pc:docChg chg="modSld">
      <pc:chgData name="Sng Jian Rong, Benny" userId="947362d0-40de-463c-a3fb-0ed0aa45ed14" providerId="ADAL" clId="{8D5CA390-FE91-4E1D-ACF7-014A63A102DB}" dt="2024-09-05T15:48:01.102" v="4" actId="20577"/>
      <pc:docMkLst>
        <pc:docMk/>
      </pc:docMkLst>
      <pc:sldChg chg="modSp mod">
        <pc:chgData name="Sng Jian Rong, Benny" userId="947362d0-40de-463c-a3fb-0ed0aa45ed14" providerId="ADAL" clId="{8D5CA390-FE91-4E1D-ACF7-014A63A102DB}" dt="2024-09-05T15:47:44.469" v="1"/>
        <pc:sldMkLst>
          <pc:docMk/>
          <pc:sldMk cId="996588971" sldId="288"/>
        </pc:sldMkLst>
        <pc:spChg chg="mod">
          <ac:chgData name="Sng Jian Rong, Benny" userId="947362d0-40de-463c-a3fb-0ed0aa45ed14" providerId="ADAL" clId="{8D5CA390-FE91-4E1D-ACF7-014A63A102DB}" dt="2024-09-05T15:47:44.469" v="1"/>
          <ac:spMkLst>
            <pc:docMk/>
            <pc:sldMk cId="996588971" sldId="288"/>
            <ac:spMk id="2" creationId="{187A3A1B-573B-2DA7-D8F1-0B7EEB3685C5}"/>
          </ac:spMkLst>
        </pc:spChg>
      </pc:sldChg>
      <pc:sldChg chg="modSp mod">
        <pc:chgData name="Sng Jian Rong, Benny" userId="947362d0-40de-463c-a3fb-0ed0aa45ed14" providerId="ADAL" clId="{8D5CA390-FE91-4E1D-ACF7-014A63A102DB}" dt="2024-09-05T15:47:50.139" v="2"/>
        <pc:sldMkLst>
          <pc:docMk/>
          <pc:sldMk cId="3982649535" sldId="291"/>
        </pc:sldMkLst>
        <pc:spChg chg="mod">
          <ac:chgData name="Sng Jian Rong, Benny" userId="947362d0-40de-463c-a3fb-0ed0aa45ed14" providerId="ADAL" clId="{8D5CA390-FE91-4E1D-ACF7-014A63A102DB}" dt="2024-09-05T15:47:50.139" v="2"/>
          <ac:spMkLst>
            <pc:docMk/>
            <pc:sldMk cId="3982649535" sldId="291"/>
            <ac:spMk id="2" creationId="{BC176A60-3610-D0BA-9147-5A9CA31ECC07}"/>
          </ac:spMkLst>
        </pc:spChg>
      </pc:sldChg>
      <pc:sldChg chg="modSp mod">
        <pc:chgData name="Sng Jian Rong, Benny" userId="947362d0-40de-463c-a3fb-0ed0aa45ed14" providerId="ADAL" clId="{8D5CA390-FE91-4E1D-ACF7-014A63A102DB}" dt="2024-09-05T15:48:01.102" v="4" actId="20577"/>
        <pc:sldMkLst>
          <pc:docMk/>
          <pc:sldMk cId="3343826502" sldId="292"/>
        </pc:sldMkLst>
        <pc:spChg chg="mod">
          <ac:chgData name="Sng Jian Rong, Benny" userId="947362d0-40de-463c-a3fb-0ed0aa45ed14" providerId="ADAL" clId="{8D5CA390-FE91-4E1D-ACF7-014A63A102DB}" dt="2024-09-05T15:48:01.102" v="4" actId="20577"/>
          <ac:spMkLst>
            <pc:docMk/>
            <pc:sldMk cId="3343826502" sldId="292"/>
            <ac:spMk id="111" creationId="{DD1AB4C1-3152-0FE7-AABE-B957BE9B2034}"/>
          </ac:spMkLst>
        </pc:spChg>
      </pc:sldChg>
    </pc:docChg>
  </pc:docChgLst>
  <pc:docChgLst>
    <pc:chgData name="Sng Jian Rong, Benny" userId="947362d0-40de-463c-a3fb-0ed0aa45ed14" providerId="ADAL" clId="{FEFF0F6B-7AAE-4CCF-BA22-B749F229E2C3}"/>
    <pc:docChg chg="modSld">
      <pc:chgData name="Sng Jian Rong, Benny" userId="947362d0-40de-463c-a3fb-0ed0aa45ed14" providerId="ADAL" clId="{FEFF0F6B-7AAE-4CCF-BA22-B749F229E2C3}" dt="2024-02-22T17:20:57.278" v="36" actId="113"/>
      <pc:docMkLst>
        <pc:docMk/>
      </pc:docMkLst>
      <pc:sldChg chg="modSp mod">
        <pc:chgData name="Sng Jian Rong, Benny" userId="947362d0-40de-463c-a3fb-0ed0aa45ed14" providerId="ADAL" clId="{FEFF0F6B-7AAE-4CCF-BA22-B749F229E2C3}" dt="2024-02-22T17:19:46.519" v="8" actId="20577"/>
        <pc:sldMkLst>
          <pc:docMk/>
          <pc:sldMk cId="2571177017" sldId="272"/>
        </pc:sldMkLst>
        <pc:spChg chg="mod">
          <ac:chgData name="Sng Jian Rong, Benny" userId="947362d0-40de-463c-a3fb-0ed0aa45ed14" providerId="ADAL" clId="{FEFF0F6B-7AAE-4CCF-BA22-B749F229E2C3}" dt="2024-02-22T17:19:46.519" v="8" actId="20577"/>
          <ac:spMkLst>
            <pc:docMk/>
            <pc:sldMk cId="2571177017" sldId="272"/>
            <ac:spMk id="3" creationId="{026720FA-0E11-D288-EC25-034B9369A001}"/>
          </ac:spMkLst>
        </pc:spChg>
      </pc:sldChg>
      <pc:sldChg chg="modSp mod">
        <pc:chgData name="Sng Jian Rong, Benny" userId="947362d0-40de-463c-a3fb-0ed0aa45ed14" providerId="ADAL" clId="{FEFF0F6B-7AAE-4CCF-BA22-B749F229E2C3}" dt="2024-02-22T17:20:57.278" v="36" actId="113"/>
        <pc:sldMkLst>
          <pc:docMk/>
          <pc:sldMk cId="328751127" sldId="284"/>
        </pc:sldMkLst>
        <pc:spChg chg="mod">
          <ac:chgData name="Sng Jian Rong, Benny" userId="947362d0-40de-463c-a3fb-0ed0aa45ed14" providerId="ADAL" clId="{FEFF0F6B-7AAE-4CCF-BA22-B749F229E2C3}" dt="2024-02-22T17:20:57.278" v="36" actId="113"/>
          <ac:spMkLst>
            <pc:docMk/>
            <pc:sldMk cId="328751127" sldId="284"/>
            <ac:spMk id="4" creationId="{A2E08536-D8FA-EBA2-8192-C523E63027F5}"/>
          </ac:spMkLst>
        </pc:spChg>
      </pc:sldChg>
      <pc:sldChg chg="modSp mod">
        <pc:chgData name="Sng Jian Rong, Benny" userId="947362d0-40de-463c-a3fb-0ed0aa45ed14" providerId="ADAL" clId="{FEFF0F6B-7AAE-4CCF-BA22-B749F229E2C3}" dt="2024-02-22T17:19:51.533" v="12" actId="20577"/>
        <pc:sldMkLst>
          <pc:docMk/>
          <pc:sldMk cId="996588971" sldId="288"/>
        </pc:sldMkLst>
        <pc:spChg chg="mod">
          <ac:chgData name="Sng Jian Rong, Benny" userId="947362d0-40de-463c-a3fb-0ed0aa45ed14" providerId="ADAL" clId="{FEFF0F6B-7AAE-4CCF-BA22-B749F229E2C3}" dt="2024-02-22T17:19:51.533" v="12" actId="20577"/>
          <ac:spMkLst>
            <pc:docMk/>
            <pc:sldMk cId="996588971" sldId="288"/>
            <ac:spMk id="2" creationId="{187A3A1B-573B-2DA7-D8F1-0B7EEB3685C5}"/>
          </ac:spMkLst>
        </pc:spChg>
      </pc:sldChg>
      <pc:sldChg chg="modSp mod">
        <pc:chgData name="Sng Jian Rong, Benny" userId="947362d0-40de-463c-a3fb-0ed0aa45ed14" providerId="ADAL" clId="{FEFF0F6B-7AAE-4CCF-BA22-B749F229E2C3}" dt="2024-02-22T17:19:40.245" v="4" actId="20577"/>
        <pc:sldMkLst>
          <pc:docMk/>
          <pc:sldMk cId="307173438" sldId="289"/>
        </pc:sldMkLst>
        <pc:spChg chg="mod">
          <ac:chgData name="Sng Jian Rong, Benny" userId="947362d0-40de-463c-a3fb-0ed0aa45ed14" providerId="ADAL" clId="{FEFF0F6B-7AAE-4CCF-BA22-B749F229E2C3}" dt="2024-02-22T17:19:40.245" v="4" actId="20577"/>
          <ac:spMkLst>
            <pc:docMk/>
            <pc:sldMk cId="307173438" sldId="289"/>
            <ac:spMk id="85" creationId="{775DB8E7-0ED6-B729-5E13-40E0F956F35A}"/>
          </ac:spMkLst>
        </pc:spChg>
      </pc:sldChg>
      <pc:sldChg chg="modSp mod">
        <pc:chgData name="Sng Jian Rong, Benny" userId="947362d0-40de-463c-a3fb-0ed0aa45ed14" providerId="ADAL" clId="{FEFF0F6B-7AAE-4CCF-BA22-B749F229E2C3}" dt="2024-02-22T17:19:59.867" v="18" actId="113"/>
        <pc:sldMkLst>
          <pc:docMk/>
          <pc:sldMk cId="3982649535" sldId="291"/>
        </pc:sldMkLst>
        <pc:spChg chg="mod">
          <ac:chgData name="Sng Jian Rong, Benny" userId="947362d0-40de-463c-a3fb-0ed0aa45ed14" providerId="ADAL" clId="{FEFF0F6B-7AAE-4CCF-BA22-B749F229E2C3}" dt="2024-02-22T17:19:59.867" v="18" actId="113"/>
          <ac:spMkLst>
            <pc:docMk/>
            <pc:sldMk cId="3982649535" sldId="291"/>
            <ac:spMk id="2" creationId="{BC176A60-3610-D0BA-9147-5A9CA31ECC07}"/>
          </ac:spMkLst>
        </pc:spChg>
      </pc:sldChg>
      <pc:sldChg chg="modSp mod">
        <pc:chgData name="Sng Jian Rong, Benny" userId="947362d0-40de-463c-a3fb-0ed0aa45ed14" providerId="ADAL" clId="{FEFF0F6B-7AAE-4CCF-BA22-B749F229E2C3}" dt="2024-02-22T17:20:21.889" v="24" actId="113"/>
        <pc:sldMkLst>
          <pc:docMk/>
          <pc:sldMk cId="3343826502" sldId="292"/>
        </pc:sldMkLst>
        <pc:spChg chg="mod">
          <ac:chgData name="Sng Jian Rong, Benny" userId="947362d0-40de-463c-a3fb-0ed0aa45ed14" providerId="ADAL" clId="{FEFF0F6B-7AAE-4CCF-BA22-B749F229E2C3}" dt="2024-02-22T17:20:21.889" v="24" actId="113"/>
          <ac:spMkLst>
            <pc:docMk/>
            <pc:sldMk cId="3343826502" sldId="292"/>
            <ac:spMk id="111" creationId="{DD1AB4C1-3152-0FE7-AABE-B957BE9B2034}"/>
          </ac:spMkLst>
        </pc:spChg>
      </pc:sldChg>
      <pc:sldChg chg="modSp mod">
        <pc:chgData name="Sng Jian Rong, Benny" userId="947362d0-40de-463c-a3fb-0ed0aa45ed14" providerId="ADAL" clId="{FEFF0F6B-7AAE-4CCF-BA22-B749F229E2C3}" dt="2024-02-22T17:20:44.326" v="30" actId="113"/>
        <pc:sldMkLst>
          <pc:docMk/>
          <pc:sldMk cId="1624314142" sldId="293"/>
        </pc:sldMkLst>
        <pc:spChg chg="mod">
          <ac:chgData name="Sng Jian Rong, Benny" userId="947362d0-40de-463c-a3fb-0ed0aa45ed14" providerId="ADAL" clId="{FEFF0F6B-7AAE-4CCF-BA22-B749F229E2C3}" dt="2024-02-22T17:20:44.326" v="30" actId="113"/>
          <ac:spMkLst>
            <pc:docMk/>
            <pc:sldMk cId="1624314142" sldId="293"/>
            <ac:spMk id="33" creationId="{2F32C5F5-9E36-224B-F76C-D8AD0EA3264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llsg-my.sharepoint.com/personal/benny_tll_org_sg/Documents/KRIBB%20Hemp/GO%20terms/Re-analyzed%20GO%20and%20KEGG/KEGG%20terms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llsg-my.sharepoint.com/personal/benny_tll_org_sg/Documents/KRIBB%20Hemp/GO%20terms/Re-analyzed%20GO%20and%20KEGG/KEGG%20terms%20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tllsg-my.sharepoint.com/personal/benny_tll_org_sg/Documents/KRIBB%20Hemp/GO%20terms/Re-analyzed%20GO%20and%20KEGG/KEGG%20terms%20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1B-42F0-A59B-B2B3826BD7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1B-42F0-A59B-B2B3826BD79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1B-42F0-A59B-B2B3826BD7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1B-42F0-A59B-B2B3826BD79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1B-42F0-A59B-B2B3826BD79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31B-42F0-A59B-B2B3826BD79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31B-42F0-A59B-B2B3826BD79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31B-42F0-A59B-B2B3826BD79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31B-42F0-A59B-B2B3826BD79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31B-42F0-A59B-B2B3826BD79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31B-42F0-A59B-B2B3826BD79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31B-42F0-A59B-B2B3826BD79E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31B-42F0-A59B-B2B3826BD79E}"/>
              </c:ext>
            </c:extLst>
          </c:dPt>
          <c:dPt>
            <c:idx val="14"/>
            <c:invertIfNegative val="0"/>
            <c:bubble3D val="0"/>
            <c:spPr>
              <a:solidFill>
                <a:srgbClr val="9933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31B-42F0-A59B-B2B3826BD79E}"/>
              </c:ext>
            </c:extLst>
          </c:dPt>
          <c:dPt>
            <c:idx val="15"/>
            <c:invertIfNegative val="0"/>
            <c:bubble3D val="0"/>
            <c:spPr>
              <a:solidFill>
                <a:srgbClr val="9933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31B-42F0-A59B-B2B3826BD79E}"/>
              </c:ext>
            </c:extLst>
          </c:dPt>
          <c:dPt>
            <c:idx val="16"/>
            <c:invertIfNegative val="0"/>
            <c:bubble3D val="0"/>
            <c:spPr>
              <a:solidFill>
                <a:srgbClr val="9933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31B-42F0-A59B-B2B3826BD79E}"/>
              </c:ext>
            </c:extLst>
          </c:dPt>
          <c:dPt>
            <c:idx val="17"/>
            <c:invertIfNegative val="0"/>
            <c:bubble3D val="0"/>
            <c:spPr>
              <a:solidFill>
                <a:srgbClr val="9933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31B-42F0-A59B-B2B3826BD79E}"/>
              </c:ext>
            </c:extLst>
          </c:dPt>
          <c:dPt>
            <c:idx val="18"/>
            <c:invertIfNegative val="0"/>
            <c:bubble3D val="0"/>
            <c:spPr>
              <a:solidFill>
                <a:srgbClr val="9933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31B-42F0-A59B-B2B3826BD79E}"/>
              </c:ext>
            </c:extLst>
          </c:dPt>
          <c:dPt>
            <c:idx val="19"/>
            <c:invertIfNegative val="0"/>
            <c:bubble3D val="0"/>
            <c:spPr>
              <a:solidFill>
                <a:srgbClr val="9933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531B-42F0-A59B-B2B3826BD79E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531B-42F0-A59B-B2B3826BD79E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531B-42F0-A59B-B2B3826BD79E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531B-42F0-A59B-B2B3826BD79E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531B-42F0-A59B-B2B3826BD79E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531B-42F0-A59B-B2B3826BD79E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531B-42F0-A59B-B2B3826BD79E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531B-42F0-A59B-B2B3826BD79E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531B-42F0-A59B-B2B3826BD79E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5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531B-42F0-A59B-B2B3826BD79E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531B-42F0-A59B-B2B3826BD79E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5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531B-42F0-A59B-B2B3826BD79E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5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531B-42F0-A59B-B2B3826BD79E}"/>
              </c:ext>
            </c:extLst>
          </c:dPt>
          <c:cat>
            <c:strRef>
              <c:f>Summary!$B$2:$B$33</c:f>
              <c:strCache>
                <c:ptCount val="32"/>
                <c:pt idx="0">
                  <c:v>Ribosome</c:v>
                </c:pt>
                <c:pt idx="1">
                  <c:v>Metabolic pathways</c:v>
                </c:pt>
                <c:pt idx="2">
                  <c:v>Photosynthesis</c:v>
                </c:pt>
                <c:pt idx="3">
                  <c:v>Photosynthesis - antenna proteins</c:v>
                </c:pt>
                <c:pt idx="4">
                  <c:v>Biosynthesis of secondary metabolites</c:v>
                </c:pt>
                <c:pt idx="5">
                  <c:v>Porphyrin metabolism</c:v>
                </c:pt>
                <c:pt idx="6">
                  <c:v>Glyoxylate and dicarboxylate metabolism</c:v>
                </c:pt>
                <c:pt idx="7">
                  <c:v>Carbon fixation in photosynthetic organisms</c:v>
                </c:pt>
                <c:pt idx="8">
                  <c:v>Carotenoid biosynthesis</c:v>
                </c:pt>
                <c:pt idx="9">
                  <c:v>Carbon metabolism</c:v>
                </c:pt>
                <c:pt idx="10">
                  <c:v>Pentose phosphate pathway</c:v>
                </c:pt>
                <c:pt idx="11">
                  <c:v>Ubiquinone and other terpenoid-quinone biosynthesis</c:v>
                </c:pt>
                <c:pt idx="12">
                  <c:v>Nitrogen metabolism</c:v>
                </c:pt>
                <c:pt idx="14">
                  <c:v>Biosynthesis of secondary metabolites</c:v>
                </c:pt>
                <c:pt idx="15">
                  <c:v>Phenylpropanoid biosynthesis</c:v>
                </c:pt>
                <c:pt idx="16">
                  <c:v>Metabolic pathways</c:v>
                </c:pt>
                <c:pt idx="17">
                  <c:v>Stilbenoid, diarylheptanoid and gingerol biosynthesis</c:v>
                </c:pt>
                <c:pt idx="18">
                  <c:v>Plant hormone signal transduction</c:v>
                </c:pt>
                <c:pt idx="19">
                  <c:v>Starch and sucrose metabolism</c:v>
                </c:pt>
                <c:pt idx="20">
                  <c:v>Biosynthesis of amino acids</c:v>
                </c:pt>
                <c:pt idx="21">
                  <c:v>Carbon metabolism</c:v>
                </c:pt>
                <c:pt idx="22">
                  <c:v>Biosynthesis of secondary metabolites</c:v>
                </c:pt>
                <c:pt idx="23">
                  <c:v>Glycolysis / Gluconeogenesis</c:v>
                </c:pt>
                <c:pt idx="24">
                  <c:v>Metabolic pathways</c:v>
                </c:pt>
                <c:pt idx="25">
                  <c:v>Alanine, aspartate and glutamate metabolism</c:v>
                </c:pt>
                <c:pt idx="26">
                  <c:v>Ribosome</c:v>
                </c:pt>
                <c:pt idx="27">
                  <c:v>DNA replication</c:v>
                </c:pt>
                <c:pt idx="28">
                  <c:v>Flavonoid biosynthesis</c:v>
                </c:pt>
                <c:pt idx="29">
                  <c:v>Fatty acid metabolism</c:v>
                </c:pt>
                <c:pt idx="30">
                  <c:v>Fatty acid biosynthesis</c:v>
                </c:pt>
                <c:pt idx="31">
                  <c:v>Biosynthesis of secondary metabolites</c:v>
                </c:pt>
              </c:strCache>
            </c:strRef>
          </c:cat>
          <c:val>
            <c:numRef>
              <c:f>Summary!$G$2:$G$33</c:f>
              <c:numCache>
                <c:formatCode>General</c:formatCode>
                <c:ptCount val="32"/>
                <c:pt idx="0">
                  <c:v>2.2220018881962211</c:v>
                </c:pt>
                <c:pt idx="1">
                  <c:v>12.831869924329322</c:v>
                </c:pt>
                <c:pt idx="2">
                  <c:v>12.469123583527294</c:v>
                </c:pt>
                <c:pt idx="3">
                  <c:v>10.127303029510848</c:v>
                </c:pt>
                <c:pt idx="4">
                  <c:v>6.8943803553769953</c:v>
                </c:pt>
                <c:pt idx="5">
                  <c:v>6.4714859619155005</c:v>
                </c:pt>
                <c:pt idx="6">
                  <c:v>3.5106662239191864</c:v>
                </c:pt>
                <c:pt idx="7">
                  <c:v>3.5106662239191864</c:v>
                </c:pt>
                <c:pt idx="8">
                  <c:v>3.2173079960009847</c:v>
                </c:pt>
                <c:pt idx="9">
                  <c:v>2.8363050608533791</c:v>
                </c:pt>
                <c:pt idx="10">
                  <c:v>1.7702137850566912</c:v>
                </c:pt>
                <c:pt idx="11">
                  <c:v>1.6783675297251253</c:v>
                </c:pt>
                <c:pt idx="12">
                  <c:v>1.4678363285976477</c:v>
                </c:pt>
                <c:pt idx="14">
                  <c:v>6.8027518225101202</c:v>
                </c:pt>
                <c:pt idx="15">
                  <c:v>5.4561707977758322</c:v>
                </c:pt>
                <c:pt idx="16">
                  <c:v>4.1331803286385975</c:v>
                </c:pt>
                <c:pt idx="17">
                  <c:v>1.3486330361271373</c:v>
                </c:pt>
                <c:pt idx="18">
                  <c:v>1.3310466033935586</c:v>
                </c:pt>
                <c:pt idx="19">
                  <c:v>1.3310466033935586</c:v>
                </c:pt>
                <c:pt idx="20">
                  <c:v>5.2983668355173696</c:v>
                </c:pt>
                <c:pt idx="21">
                  <c:v>2.0646603847087888</c:v>
                </c:pt>
                <c:pt idx="22">
                  <c:v>2.0646603847087888</c:v>
                </c:pt>
                <c:pt idx="23">
                  <c:v>2.0646603847087888</c:v>
                </c:pt>
                <c:pt idx="24">
                  <c:v>1.8088384451044914</c:v>
                </c:pt>
                <c:pt idx="25">
                  <c:v>1.7521570308804482</c:v>
                </c:pt>
                <c:pt idx="26">
                  <c:v>13.091495310949172</c:v>
                </c:pt>
                <c:pt idx="27">
                  <c:v>4.8091447998682684</c:v>
                </c:pt>
                <c:pt idx="28">
                  <c:v>3.374472273650921</c:v>
                </c:pt>
                <c:pt idx="29">
                  <c:v>2.4601020580917208</c:v>
                </c:pt>
                <c:pt idx="30">
                  <c:v>2.3622034694787195</c:v>
                </c:pt>
                <c:pt idx="31">
                  <c:v>2.2900338677061707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531B-42F0-A59B-B2B3826BD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625360"/>
        <c:axId val="937637840"/>
      </c:barChart>
      <c:catAx>
        <c:axId val="9376253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37637840"/>
        <c:crosses val="autoZero"/>
        <c:auto val="1"/>
        <c:lblAlgn val="ctr"/>
        <c:lblOffset val="100"/>
        <c:noMultiLvlLbl val="0"/>
      </c:catAx>
      <c:valAx>
        <c:axId val="9376378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7625360"/>
        <c:crosses val="autoZero"/>
        <c:crossBetween val="between"/>
        <c:majorUnit val="5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472288041389331"/>
          <c:y val="2.9539850897354922E-2"/>
          <c:w val="0.16951458191406527"/>
          <c:h val="0.9544230394375141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32-4F17-AA41-9861B31A448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32-4F17-AA41-9861B31A448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32-4F17-AA41-9861B31A448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32-4F17-AA41-9861B31A448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E32-4F17-AA41-9861B31A448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E32-4F17-AA41-9861B31A448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E32-4F17-AA41-9861B31A448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E32-4F17-AA41-9861B31A448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E32-4F17-AA41-9861B31A448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E32-4F17-AA41-9861B31A448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E32-4F17-AA41-9861B31A448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E32-4F17-AA41-9861B31A448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E32-4F17-AA41-9861B31A448D}"/>
              </c:ext>
            </c:extLst>
          </c:dPt>
          <c:dPt>
            <c:idx val="14"/>
            <c:invertIfNegative val="0"/>
            <c:bubble3D val="0"/>
            <c:spPr>
              <a:solidFill>
                <a:srgbClr val="9933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E32-4F17-AA41-9861B31A448D}"/>
              </c:ext>
            </c:extLst>
          </c:dPt>
          <c:dPt>
            <c:idx val="15"/>
            <c:invertIfNegative val="0"/>
            <c:bubble3D val="0"/>
            <c:spPr>
              <a:solidFill>
                <a:srgbClr val="9933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E32-4F17-AA41-9861B31A448D}"/>
              </c:ext>
            </c:extLst>
          </c:dPt>
          <c:dPt>
            <c:idx val="16"/>
            <c:invertIfNegative val="0"/>
            <c:bubble3D val="0"/>
            <c:spPr>
              <a:solidFill>
                <a:srgbClr val="9933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E32-4F17-AA41-9861B31A448D}"/>
              </c:ext>
            </c:extLst>
          </c:dPt>
          <c:dPt>
            <c:idx val="17"/>
            <c:invertIfNegative val="0"/>
            <c:bubble3D val="0"/>
            <c:spPr>
              <a:solidFill>
                <a:srgbClr val="9933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E32-4F17-AA41-9861B31A448D}"/>
              </c:ext>
            </c:extLst>
          </c:dPt>
          <c:dPt>
            <c:idx val="18"/>
            <c:invertIfNegative val="0"/>
            <c:bubble3D val="0"/>
            <c:spPr>
              <a:solidFill>
                <a:srgbClr val="9933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E32-4F17-AA41-9861B31A448D}"/>
              </c:ext>
            </c:extLst>
          </c:dPt>
          <c:dPt>
            <c:idx val="19"/>
            <c:invertIfNegative val="0"/>
            <c:bubble3D val="0"/>
            <c:spPr>
              <a:solidFill>
                <a:srgbClr val="9933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5E32-4F17-AA41-9861B31A448D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5E32-4F17-AA41-9861B31A448D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5E32-4F17-AA41-9861B31A448D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5E32-4F17-AA41-9861B31A448D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5E32-4F17-AA41-9861B31A448D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5E32-4F17-AA41-9861B31A448D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5E32-4F17-AA41-9861B31A448D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5E32-4F17-AA41-9861B31A448D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5E32-4F17-AA41-9861B31A448D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5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5E32-4F17-AA41-9861B31A448D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5E32-4F17-AA41-9861B31A448D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5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5E32-4F17-AA41-9861B31A448D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5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5E32-4F17-AA41-9861B31A448D}"/>
              </c:ext>
            </c:extLst>
          </c:dPt>
          <c:cat>
            <c:strRef>
              <c:f>Summary!$B$2:$B$33</c:f>
              <c:strCache>
                <c:ptCount val="32"/>
                <c:pt idx="0">
                  <c:v>Ribosome</c:v>
                </c:pt>
                <c:pt idx="1">
                  <c:v>Metabolic pathways</c:v>
                </c:pt>
                <c:pt idx="2">
                  <c:v>Photosynthesis</c:v>
                </c:pt>
                <c:pt idx="3">
                  <c:v>Photosynthesis - antenna proteins</c:v>
                </c:pt>
                <c:pt idx="4">
                  <c:v>Biosynthesis of secondary metabolites</c:v>
                </c:pt>
                <c:pt idx="5">
                  <c:v>Porphyrin metabolism</c:v>
                </c:pt>
                <c:pt idx="6">
                  <c:v>Glyoxylate and dicarboxylate metabolism</c:v>
                </c:pt>
                <c:pt idx="7">
                  <c:v>Carbon fixation in photosynthetic organisms</c:v>
                </c:pt>
                <c:pt idx="8">
                  <c:v>Carotenoid biosynthesis</c:v>
                </c:pt>
                <c:pt idx="9">
                  <c:v>Carbon metabolism</c:v>
                </c:pt>
                <c:pt idx="10">
                  <c:v>Pentose phosphate pathway</c:v>
                </c:pt>
                <c:pt idx="11">
                  <c:v>Ubiquinone and other terpenoid-quinone biosynthesis</c:v>
                </c:pt>
                <c:pt idx="12">
                  <c:v>Nitrogen metabolism</c:v>
                </c:pt>
                <c:pt idx="14">
                  <c:v>Biosynthesis of secondary metabolites</c:v>
                </c:pt>
                <c:pt idx="15">
                  <c:v>Phenylpropanoid biosynthesis</c:v>
                </c:pt>
                <c:pt idx="16">
                  <c:v>Metabolic pathways</c:v>
                </c:pt>
                <c:pt idx="17">
                  <c:v>Stilbenoid, diarylheptanoid and gingerol biosynthesis</c:v>
                </c:pt>
                <c:pt idx="18">
                  <c:v>Plant hormone signal transduction</c:v>
                </c:pt>
                <c:pt idx="19">
                  <c:v>Starch and sucrose metabolism</c:v>
                </c:pt>
                <c:pt idx="20">
                  <c:v>Biosynthesis of amino acids</c:v>
                </c:pt>
                <c:pt idx="21">
                  <c:v>Carbon metabolism</c:v>
                </c:pt>
                <c:pt idx="22">
                  <c:v>Biosynthesis of secondary metabolites</c:v>
                </c:pt>
                <c:pt idx="23">
                  <c:v>Glycolysis / Gluconeogenesis</c:v>
                </c:pt>
                <c:pt idx="24">
                  <c:v>Metabolic pathways</c:v>
                </c:pt>
                <c:pt idx="25">
                  <c:v>Alanine, aspartate and glutamate metabolism</c:v>
                </c:pt>
                <c:pt idx="26">
                  <c:v>Ribosome</c:v>
                </c:pt>
                <c:pt idx="27">
                  <c:v>DNA replication</c:v>
                </c:pt>
                <c:pt idx="28">
                  <c:v>Flavonoid biosynthesis</c:v>
                </c:pt>
                <c:pt idx="29">
                  <c:v>Fatty acid metabolism</c:v>
                </c:pt>
                <c:pt idx="30">
                  <c:v>Fatty acid biosynthesis</c:v>
                </c:pt>
                <c:pt idx="31">
                  <c:v>Biosynthesis of secondary metabolites</c:v>
                </c:pt>
              </c:strCache>
            </c:strRef>
          </c:cat>
          <c:val>
            <c:numRef>
              <c:f>Summary!$C$2:$C$33</c:f>
              <c:numCache>
                <c:formatCode>General</c:formatCode>
                <c:ptCount val="32"/>
                <c:pt idx="0">
                  <c:v>13</c:v>
                </c:pt>
                <c:pt idx="1">
                  <c:v>181</c:v>
                </c:pt>
                <c:pt idx="2">
                  <c:v>26</c:v>
                </c:pt>
                <c:pt idx="3">
                  <c:v>14</c:v>
                </c:pt>
                <c:pt idx="4">
                  <c:v>105</c:v>
                </c:pt>
                <c:pt idx="5">
                  <c:v>16</c:v>
                </c:pt>
                <c:pt idx="6">
                  <c:v>15</c:v>
                </c:pt>
                <c:pt idx="7">
                  <c:v>14</c:v>
                </c:pt>
                <c:pt idx="8">
                  <c:v>9</c:v>
                </c:pt>
                <c:pt idx="9">
                  <c:v>29</c:v>
                </c:pt>
                <c:pt idx="10">
                  <c:v>10</c:v>
                </c:pt>
                <c:pt idx="11">
                  <c:v>8</c:v>
                </c:pt>
                <c:pt idx="12">
                  <c:v>8</c:v>
                </c:pt>
                <c:pt idx="14">
                  <c:v>129</c:v>
                </c:pt>
                <c:pt idx="15">
                  <c:v>27</c:v>
                </c:pt>
                <c:pt idx="16">
                  <c:v>193</c:v>
                </c:pt>
                <c:pt idx="17">
                  <c:v>5</c:v>
                </c:pt>
                <c:pt idx="18">
                  <c:v>32</c:v>
                </c:pt>
                <c:pt idx="19">
                  <c:v>22</c:v>
                </c:pt>
                <c:pt idx="20">
                  <c:v>35</c:v>
                </c:pt>
                <c:pt idx="21">
                  <c:v>29</c:v>
                </c:pt>
                <c:pt idx="22">
                  <c:v>91</c:v>
                </c:pt>
                <c:pt idx="23">
                  <c:v>17</c:v>
                </c:pt>
                <c:pt idx="24">
                  <c:v>149</c:v>
                </c:pt>
                <c:pt idx="25">
                  <c:v>10</c:v>
                </c:pt>
                <c:pt idx="26">
                  <c:v>87</c:v>
                </c:pt>
                <c:pt idx="27">
                  <c:v>18</c:v>
                </c:pt>
                <c:pt idx="28">
                  <c:v>12</c:v>
                </c:pt>
                <c:pt idx="29">
                  <c:v>19</c:v>
                </c:pt>
                <c:pt idx="30">
                  <c:v>14</c:v>
                </c:pt>
                <c:pt idx="31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5E32-4F17-AA41-9861B31A4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625360"/>
        <c:axId val="937637840"/>
      </c:barChart>
      <c:catAx>
        <c:axId val="937625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7637840"/>
        <c:crosses val="autoZero"/>
        <c:auto val="1"/>
        <c:lblAlgn val="ctr"/>
        <c:lblOffset val="100"/>
        <c:noMultiLvlLbl val="0"/>
      </c:catAx>
      <c:valAx>
        <c:axId val="9376378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7625360"/>
        <c:crosses val="autoZero"/>
        <c:crossBetween val="between"/>
        <c:majorUnit val="100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D8-4736-8E58-BCB6A819FA5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D8-4736-8E58-BCB6A819FA5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D8-4736-8E58-BCB6A819FA5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CD8-4736-8E58-BCB6A819FA5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CD8-4736-8E58-BCB6A819FA5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CD8-4736-8E58-BCB6A819FA5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CD8-4736-8E58-BCB6A819FA5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CD8-4736-8E58-BCB6A819FA5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CD8-4736-8E58-BCB6A819FA5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CD8-4736-8E58-BCB6A819FA5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CD8-4736-8E58-BCB6A819FA5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CD8-4736-8E58-BCB6A819FA5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8CD8-4736-8E58-BCB6A819FA53}"/>
              </c:ext>
            </c:extLst>
          </c:dPt>
          <c:dPt>
            <c:idx val="14"/>
            <c:invertIfNegative val="0"/>
            <c:bubble3D val="0"/>
            <c:spPr>
              <a:solidFill>
                <a:srgbClr val="9933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8CD8-4736-8E58-BCB6A819FA53}"/>
              </c:ext>
            </c:extLst>
          </c:dPt>
          <c:dPt>
            <c:idx val="15"/>
            <c:invertIfNegative val="0"/>
            <c:bubble3D val="0"/>
            <c:spPr>
              <a:solidFill>
                <a:srgbClr val="9933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8CD8-4736-8E58-BCB6A819FA53}"/>
              </c:ext>
            </c:extLst>
          </c:dPt>
          <c:dPt>
            <c:idx val="16"/>
            <c:invertIfNegative val="0"/>
            <c:bubble3D val="0"/>
            <c:spPr>
              <a:solidFill>
                <a:srgbClr val="9933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8CD8-4736-8E58-BCB6A819FA53}"/>
              </c:ext>
            </c:extLst>
          </c:dPt>
          <c:dPt>
            <c:idx val="17"/>
            <c:invertIfNegative val="0"/>
            <c:bubble3D val="0"/>
            <c:spPr>
              <a:solidFill>
                <a:srgbClr val="9933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8CD8-4736-8E58-BCB6A819FA53}"/>
              </c:ext>
            </c:extLst>
          </c:dPt>
          <c:dPt>
            <c:idx val="18"/>
            <c:invertIfNegative val="0"/>
            <c:bubble3D val="0"/>
            <c:spPr>
              <a:solidFill>
                <a:srgbClr val="9933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8CD8-4736-8E58-BCB6A819FA53}"/>
              </c:ext>
            </c:extLst>
          </c:dPt>
          <c:dPt>
            <c:idx val="19"/>
            <c:invertIfNegative val="0"/>
            <c:bubble3D val="0"/>
            <c:spPr>
              <a:solidFill>
                <a:srgbClr val="9933FF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8CD8-4736-8E58-BCB6A819FA53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8CD8-4736-8E58-BCB6A819FA53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8CD8-4736-8E58-BCB6A819FA53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8CD8-4736-8E58-BCB6A819FA53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8CD8-4736-8E58-BCB6A819FA53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8CD8-4736-8E58-BCB6A819FA53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8CD8-4736-8E58-BCB6A819FA53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8CD8-4736-8E58-BCB6A819FA53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8CD8-4736-8E58-BCB6A819FA53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5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8CD8-4736-8E58-BCB6A819FA53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8CD8-4736-8E58-BCB6A819FA53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5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8CD8-4736-8E58-BCB6A819FA53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5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8CD8-4736-8E58-BCB6A819FA53}"/>
              </c:ext>
            </c:extLst>
          </c:dPt>
          <c:cat>
            <c:strRef>
              <c:f>Summary!$B$2:$B$33</c:f>
              <c:strCache>
                <c:ptCount val="32"/>
                <c:pt idx="0">
                  <c:v>Ribosome</c:v>
                </c:pt>
                <c:pt idx="1">
                  <c:v>Metabolic pathways</c:v>
                </c:pt>
                <c:pt idx="2">
                  <c:v>Photosynthesis</c:v>
                </c:pt>
                <c:pt idx="3">
                  <c:v>Photosynthesis - antenna proteins</c:v>
                </c:pt>
                <c:pt idx="4">
                  <c:v>Biosynthesis of secondary metabolites</c:v>
                </c:pt>
                <c:pt idx="5">
                  <c:v>Porphyrin metabolism</c:v>
                </c:pt>
                <c:pt idx="6">
                  <c:v>Glyoxylate and dicarboxylate metabolism</c:v>
                </c:pt>
                <c:pt idx="7">
                  <c:v>Carbon fixation in photosynthetic organisms</c:v>
                </c:pt>
                <c:pt idx="8">
                  <c:v>Carotenoid biosynthesis</c:v>
                </c:pt>
                <c:pt idx="9">
                  <c:v>Carbon metabolism</c:v>
                </c:pt>
                <c:pt idx="10">
                  <c:v>Pentose phosphate pathway</c:v>
                </c:pt>
                <c:pt idx="11">
                  <c:v>Ubiquinone and other terpenoid-quinone biosynthesis</c:v>
                </c:pt>
                <c:pt idx="12">
                  <c:v>Nitrogen metabolism</c:v>
                </c:pt>
                <c:pt idx="14">
                  <c:v>Biosynthesis of secondary metabolites</c:v>
                </c:pt>
                <c:pt idx="15">
                  <c:v>Phenylpropanoid biosynthesis</c:v>
                </c:pt>
                <c:pt idx="16">
                  <c:v>Metabolic pathways</c:v>
                </c:pt>
                <c:pt idx="17">
                  <c:v>Stilbenoid, diarylheptanoid and gingerol biosynthesis</c:v>
                </c:pt>
                <c:pt idx="18">
                  <c:v>Plant hormone signal transduction</c:v>
                </c:pt>
                <c:pt idx="19">
                  <c:v>Starch and sucrose metabolism</c:v>
                </c:pt>
                <c:pt idx="20">
                  <c:v>Biosynthesis of amino acids</c:v>
                </c:pt>
                <c:pt idx="21">
                  <c:v>Carbon metabolism</c:v>
                </c:pt>
                <c:pt idx="22">
                  <c:v>Biosynthesis of secondary metabolites</c:v>
                </c:pt>
                <c:pt idx="23">
                  <c:v>Glycolysis / Gluconeogenesis</c:v>
                </c:pt>
                <c:pt idx="24">
                  <c:v>Metabolic pathways</c:v>
                </c:pt>
                <c:pt idx="25">
                  <c:v>Alanine, aspartate and glutamate metabolism</c:v>
                </c:pt>
                <c:pt idx="26">
                  <c:v>Ribosome</c:v>
                </c:pt>
                <c:pt idx="27">
                  <c:v>DNA replication</c:v>
                </c:pt>
                <c:pt idx="28">
                  <c:v>Flavonoid biosynthesis</c:v>
                </c:pt>
                <c:pt idx="29">
                  <c:v>Fatty acid metabolism</c:v>
                </c:pt>
                <c:pt idx="30">
                  <c:v>Fatty acid biosynthesis</c:v>
                </c:pt>
                <c:pt idx="31">
                  <c:v>Biosynthesis of secondary metabolites</c:v>
                </c:pt>
              </c:strCache>
            </c:strRef>
          </c:cat>
          <c:val>
            <c:numRef>
              <c:f>Summary!$F$2:$F$33</c:f>
              <c:numCache>
                <c:formatCode>General</c:formatCode>
                <c:ptCount val="32"/>
                <c:pt idx="0">
                  <c:v>4.000153138579865</c:v>
                </c:pt>
                <c:pt idx="1">
                  <c:v>14.786112433768647</c:v>
                </c:pt>
                <c:pt idx="2">
                  <c:v>14.122336097302638</c:v>
                </c:pt>
                <c:pt idx="3">
                  <c:v>11.604424284230509</c:v>
                </c:pt>
                <c:pt idx="4">
                  <c:v>8.246562873488358</c:v>
                </c:pt>
                <c:pt idx="5">
                  <c:v>7.726758467018807</c:v>
                </c:pt>
                <c:pt idx="6">
                  <c:v>4.6824999104043448</c:v>
                </c:pt>
                <c:pt idx="7">
                  <c:v>4.6198106933442533</c:v>
                </c:pt>
                <c:pt idx="8">
                  <c:v>4.2684605184483653</c:v>
                </c:pt>
                <c:pt idx="9">
                  <c:v>3.8363050608533791</c:v>
                </c:pt>
                <c:pt idx="10">
                  <c:v>2.7244562944960156</c:v>
                </c:pt>
                <c:pt idx="11">
                  <c:v>2.5912173540062242</c:v>
                </c:pt>
                <c:pt idx="12">
                  <c:v>2.342897591989348</c:v>
                </c:pt>
                <c:pt idx="14">
                  <c:v>8.8819330685577462</c:v>
                </c:pt>
                <c:pt idx="15">
                  <c:v>7.2343220481594761</c:v>
                </c:pt>
                <c:pt idx="16">
                  <c:v>5.73524031996656</c:v>
                </c:pt>
                <c:pt idx="17">
                  <c:v>2.8257542908468007</c:v>
                </c:pt>
                <c:pt idx="18">
                  <c:v>2.6381691619733725</c:v>
                </c:pt>
                <c:pt idx="19">
                  <c:v>2.6320765990575405</c:v>
                </c:pt>
                <c:pt idx="20">
                  <c:v>7.3665526972635318</c:v>
                </c:pt>
                <c:pt idx="21">
                  <c:v>3.6131316108942575</c:v>
                </c:pt>
                <c:pt idx="22">
                  <c:v>3.5901232057845327</c:v>
                </c:pt>
                <c:pt idx="23">
                  <c:v>3.5307862551269888</c:v>
                </c:pt>
                <c:pt idx="24">
                  <c:v>3.1780543025146333</c:v>
                </c:pt>
                <c:pt idx="25">
                  <c:v>3.0421916422429645</c:v>
                </c:pt>
                <c:pt idx="26">
                  <c:v>15.18140042238857</c:v>
                </c:pt>
                <c:pt idx="27">
                  <c:v>6.5980199156436843</c:v>
                </c:pt>
                <c:pt idx="28">
                  <c:v>4.9872561303706586</c:v>
                </c:pt>
                <c:pt idx="29">
                  <c:v>3.9479471782031577</c:v>
                </c:pt>
                <c:pt idx="30">
                  <c:v>3.7531385765820993</c:v>
                </c:pt>
                <c:pt idx="31">
                  <c:v>3.6017877287619253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8CD8-4736-8E58-BCB6A819F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625360"/>
        <c:axId val="937637840"/>
      </c:barChart>
      <c:catAx>
        <c:axId val="9376253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37637840"/>
        <c:crosses val="autoZero"/>
        <c:auto val="1"/>
        <c:lblAlgn val="ctr"/>
        <c:lblOffset val="100"/>
        <c:noMultiLvlLbl val="0"/>
      </c:catAx>
      <c:valAx>
        <c:axId val="9376378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7625360"/>
        <c:crosses val="autoZero"/>
        <c:crossBetween val="between"/>
        <c:majorUnit val="5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1B8A-4EAA-4FCC-A1E2-DB3173E30E87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DB7D8-48C5-45CC-A824-C94D6B1C1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8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99DC-C1FC-4ED8-80AD-695FC6C0F2F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03F-AD11-4FF7-B805-F6049DE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99DC-C1FC-4ED8-80AD-695FC6C0F2F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03F-AD11-4FF7-B805-F6049DE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6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99DC-C1FC-4ED8-80AD-695FC6C0F2F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03F-AD11-4FF7-B805-F6049DE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0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99DC-C1FC-4ED8-80AD-695FC6C0F2F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03F-AD11-4FF7-B805-F6049DE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5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99DC-C1FC-4ED8-80AD-695FC6C0F2F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03F-AD11-4FF7-B805-F6049DE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99DC-C1FC-4ED8-80AD-695FC6C0F2F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03F-AD11-4FF7-B805-F6049DE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2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99DC-C1FC-4ED8-80AD-695FC6C0F2F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03F-AD11-4FF7-B805-F6049DE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2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99DC-C1FC-4ED8-80AD-695FC6C0F2F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03F-AD11-4FF7-B805-F6049DE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8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99DC-C1FC-4ED8-80AD-695FC6C0F2F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03F-AD11-4FF7-B805-F6049DE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4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99DC-C1FC-4ED8-80AD-695FC6C0F2F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03F-AD11-4FF7-B805-F6049DE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9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99DC-C1FC-4ED8-80AD-695FC6C0F2F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F03F-AD11-4FF7-B805-F6049DE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99DC-C1FC-4ED8-80AD-695FC6C0F2F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F03F-AD11-4FF7-B805-F6049DE2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5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7E3F26ED-48CA-2575-284D-F455E7EDD7E8}"/>
              </a:ext>
            </a:extLst>
          </p:cNvPr>
          <p:cNvGrpSpPr/>
          <p:nvPr/>
        </p:nvGrpSpPr>
        <p:grpSpPr>
          <a:xfrm>
            <a:off x="1240010" y="953044"/>
            <a:ext cx="3809636" cy="2895250"/>
            <a:chOff x="561954" y="520240"/>
            <a:chExt cx="3809636" cy="2895250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3AAA83D5-F3B7-5DCD-A5D5-852E84A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1872" t="6188" r="3817" b="16321"/>
            <a:stretch/>
          </p:blipFill>
          <p:spPr>
            <a:xfrm>
              <a:off x="3903105" y="546266"/>
              <a:ext cx="137391" cy="2476065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E5CA34D4-5E79-3BD8-4D22-2EEB86C6F6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794" t="6188" r="8743" b="16321"/>
            <a:stretch/>
          </p:blipFill>
          <p:spPr>
            <a:xfrm>
              <a:off x="1336727" y="520240"/>
              <a:ext cx="2469119" cy="247606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ED0ACD-CBB0-3D3C-F88B-BE2DF200EC09}"/>
                </a:ext>
              </a:extLst>
            </p:cNvPr>
            <p:cNvSpPr txBox="1"/>
            <p:nvPr/>
          </p:nvSpPr>
          <p:spPr>
            <a:xfrm>
              <a:off x="4015905" y="611977"/>
              <a:ext cx="355685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1.00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B3AA74-FF38-A05E-B278-64E33674FBD3}"/>
                </a:ext>
              </a:extLst>
            </p:cNvPr>
            <p:cNvSpPr txBox="1"/>
            <p:nvPr/>
          </p:nvSpPr>
          <p:spPr>
            <a:xfrm>
              <a:off x="4015905" y="1072016"/>
              <a:ext cx="355685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0.98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EB6927-FACA-19AD-5D8C-43FAEA99BCF8}"/>
                </a:ext>
              </a:extLst>
            </p:cNvPr>
            <p:cNvSpPr txBox="1"/>
            <p:nvPr/>
          </p:nvSpPr>
          <p:spPr>
            <a:xfrm>
              <a:off x="4015905" y="1539906"/>
              <a:ext cx="355685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0.96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4F47FE-DB49-7592-E464-42FCBB779235}"/>
                </a:ext>
              </a:extLst>
            </p:cNvPr>
            <p:cNvSpPr txBox="1"/>
            <p:nvPr/>
          </p:nvSpPr>
          <p:spPr>
            <a:xfrm>
              <a:off x="4015905" y="2003871"/>
              <a:ext cx="355685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0.94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90CE6C-7532-7253-784A-A7476EEA236B}"/>
                </a:ext>
              </a:extLst>
            </p:cNvPr>
            <p:cNvSpPr txBox="1"/>
            <p:nvPr/>
          </p:nvSpPr>
          <p:spPr>
            <a:xfrm>
              <a:off x="4015905" y="2466825"/>
              <a:ext cx="355685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0.92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5E8BE1-8C27-BE1A-64A5-F79A1783B23F}"/>
                </a:ext>
              </a:extLst>
            </p:cNvPr>
            <p:cNvSpPr txBox="1"/>
            <p:nvPr/>
          </p:nvSpPr>
          <p:spPr>
            <a:xfrm>
              <a:off x="1081152" y="623755"/>
              <a:ext cx="286979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EC0FBB-5015-D012-DC1A-EC3B09A0E9FB}"/>
                </a:ext>
              </a:extLst>
            </p:cNvPr>
            <p:cNvSpPr txBox="1"/>
            <p:nvPr/>
          </p:nvSpPr>
          <p:spPr>
            <a:xfrm>
              <a:off x="1081152" y="883798"/>
              <a:ext cx="286979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C374E1-1227-0A39-E164-87A01C1185D4}"/>
                </a:ext>
              </a:extLst>
            </p:cNvPr>
            <p:cNvSpPr txBox="1"/>
            <p:nvPr/>
          </p:nvSpPr>
          <p:spPr>
            <a:xfrm>
              <a:off x="1081152" y="1142850"/>
              <a:ext cx="286979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4DA2E39-115D-CBBD-FD98-29B0A4C9C7E8}"/>
                </a:ext>
              </a:extLst>
            </p:cNvPr>
            <p:cNvSpPr txBox="1"/>
            <p:nvPr/>
          </p:nvSpPr>
          <p:spPr>
            <a:xfrm>
              <a:off x="602914" y="883798"/>
              <a:ext cx="409857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Stem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E7AD78F-2463-B5BF-FACD-BAAA88D1B5F4}"/>
                </a:ext>
              </a:extLst>
            </p:cNvPr>
            <p:cNvSpPr txBox="1"/>
            <p:nvPr/>
          </p:nvSpPr>
          <p:spPr>
            <a:xfrm>
              <a:off x="1081152" y="1405586"/>
              <a:ext cx="286979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182C67-E90F-A8D8-E260-21DBB7E52C51}"/>
                </a:ext>
              </a:extLst>
            </p:cNvPr>
            <p:cNvSpPr txBox="1"/>
            <p:nvPr/>
          </p:nvSpPr>
          <p:spPr>
            <a:xfrm>
              <a:off x="1081152" y="1665629"/>
              <a:ext cx="286979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A35BDA1-D3D9-5AB9-D3E0-42B4A24A60C2}"/>
                </a:ext>
              </a:extLst>
            </p:cNvPr>
            <p:cNvSpPr txBox="1"/>
            <p:nvPr/>
          </p:nvSpPr>
          <p:spPr>
            <a:xfrm>
              <a:off x="1081152" y="1924681"/>
              <a:ext cx="286979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R3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6958C80-0284-D67D-4A76-5A47D79649A0}"/>
                </a:ext>
              </a:extLst>
            </p:cNvPr>
            <p:cNvSpPr txBox="1"/>
            <p:nvPr/>
          </p:nvSpPr>
          <p:spPr>
            <a:xfrm>
              <a:off x="623394" y="1665629"/>
              <a:ext cx="368898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Leaf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6BA5C0C-3AA4-A06F-2C8D-32FD456BD8BF}"/>
                </a:ext>
              </a:extLst>
            </p:cNvPr>
            <p:cNvSpPr txBox="1"/>
            <p:nvPr/>
          </p:nvSpPr>
          <p:spPr>
            <a:xfrm>
              <a:off x="1081152" y="2188596"/>
              <a:ext cx="286979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4B930A-F461-8EA1-EAC5-22CE94FA8A27}"/>
                </a:ext>
              </a:extLst>
            </p:cNvPr>
            <p:cNvSpPr txBox="1"/>
            <p:nvPr/>
          </p:nvSpPr>
          <p:spPr>
            <a:xfrm>
              <a:off x="1081152" y="2448639"/>
              <a:ext cx="286979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067135E-3CB8-F705-2B00-117D3874A1E5}"/>
                </a:ext>
              </a:extLst>
            </p:cNvPr>
            <p:cNvSpPr txBox="1"/>
            <p:nvPr/>
          </p:nvSpPr>
          <p:spPr>
            <a:xfrm>
              <a:off x="1081152" y="2707691"/>
              <a:ext cx="286979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0D0C3F0-6FE6-F4A1-0F6C-087316B9E676}"/>
                </a:ext>
              </a:extLst>
            </p:cNvPr>
            <p:cNvSpPr txBox="1"/>
            <p:nvPr/>
          </p:nvSpPr>
          <p:spPr>
            <a:xfrm>
              <a:off x="561954" y="2448639"/>
              <a:ext cx="491775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Flower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92994A-D654-F7C3-0017-AB4D9FC4E267}"/>
                </a:ext>
              </a:extLst>
            </p:cNvPr>
            <p:cNvSpPr txBox="1"/>
            <p:nvPr/>
          </p:nvSpPr>
          <p:spPr>
            <a:xfrm>
              <a:off x="3463639" y="2958745"/>
              <a:ext cx="286979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A15D72F-7A22-E0C4-7EA5-D678687B943B}"/>
                </a:ext>
              </a:extLst>
            </p:cNvPr>
            <p:cNvSpPr txBox="1"/>
            <p:nvPr/>
          </p:nvSpPr>
          <p:spPr>
            <a:xfrm>
              <a:off x="3203596" y="2958745"/>
              <a:ext cx="286979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04B0E46-7D5B-0E9F-7037-2DF751A814EE}"/>
                </a:ext>
              </a:extLst>
            </p:cNvPr>
            <p:cNvSpPr txBox="1"/>
            <p:nvPr/>
          </p:nvSpPr>
          <p:spPr>
            <a:xfrm>
              <a:off x="2944544" y="2958745"/>
              <a:ext cx="286979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R3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02FF804-403A-529B-661E-43E262DCB0DD}"/>
                </a:ext>
              </a:extLst>
            </p:cNvPr>
            <p:cNvSpPr txBox="1"/>
            <p:nvPr/>
          </p:nvSpPr>
          <p:spPr>
            <a:xfrm>
              <a:off x="3142156" y="3212544"/>
              <a:ext cx="409857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Stem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3EC4018-D7A1-8EAC-2703-18CE52E2C6E3}"/>
                </a:ext>
              </a:extLst>
            </p:cNvPr>
            <p:cNvSpPr txBox="1"/>
            <p:nvPr/>
          </p:nvSpPr>
          <p:spPr>
            <a:xfrm>
              <a:off x="2681807" y="2958745"/>
              <a:ext cx="286979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55A6148-E322-FB76-9118-290C6AB23861}"/>
                </a:ext>
              </a:extLst>
            </p:cNvPr>
            <p:cNvSpPr txBox="1"/>
            <p:nvPr/>
          </p:nvSpPr>
          <p:spPr>
            <a:xfrm>
              <a:off x="2421765" y="2958745"/>
              <a:ext cx="286979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48B7DC9-ABFD-5A29-48AB-3D64B689F38E}"/>
                </a:ext>
              </a:extLst>
            </p:cNvPr>
            <p:cNvSpPr txBox="1"/>
            <p:nvPr/>
          </p:nvSpPr>
          <p:spPr>
            <a:xfrm>
              <a:off x="2162713" y="2958745"/>
              <a:ext cx="286979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R3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2310C0E-5B50-4C7B-42AA-64C119ABB841}"/>
                </a:ext>
              </a:extLst>
            </p:cNvPr>
            <p:cNvSpPr txBox="1"/>
            <p:nvPr/>
          </p:nvSpPr>
          <p:spPr>
            <a:xfrm>
              <a:off x="2380805" y="3212544"/>
              <a:ext cx="368898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Leaf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EC04C67-F76B-5CFF-862C-04736FA82C86}"/>
                </a:ext>
              </a:extLst>
            </p:cNvPr>
            <p:cNvSpPr txBox="1"/>
            <p:nvPr/>
          </p:nvSpPr>
          <p:spPr>
            <a:xfrm>
              <a:off x="1898798" y="2958745"/>
              <a:ext cx="286979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C5571C1-0D56-3284-44ED-87BF1B4C9CCF}"/>
                </a:ext>
              </a:extLst>
            </p:cNvPr>
            <p:cNvSpPr txBox="1"/>
            <p:nvPr/>
          </p:nvSpPr>
          <p:spPr>
            <a:xfrm>
              <a:off x="1638756" y="2958745"/>
              <a:ext cx="286979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R2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C4B4FE4-9002-8382-9E31-C9BA8A35AFAE}"/>
                </a:ext>
              </a:extLst>
            </p:cNvPr>
            <p:cNvSpPr txBox="1"/>
            <p:nvPr/>
          </p:nvSpPr>
          <p:spPr>
            <a:xfrm>
              <a:off x="1379704" y="2958745"/>
              <a:ext cx="286979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R3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6A8806F-47A9-A570-54B6-C49AB0029895}"/>
                </a:ext>
              </a:extLst>
            </p:cNvPr>
            <p:cNvSpPr txBox="1"/>
            <p:nvPr/>
          </p:nvSpPr>
          <p:spPr>
            <a:xfrm>
              <a:off x="1536357" y="3212543"/>
              <a:ext cx="491775" cy="202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Flower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EA89D3E-970C-3B58-CF36-8448F3EA071A}"/>
                </a:ext>
              </a:extLst>
            </p:cNvPr>
            <p:cNvGrpSpPr/>
            <p:nvPr/>
          </p:nvGrpSpPr>
          <p:grpSpPr>
            <a:xfrm>
              <a:off x="1077669" y="637010"/>
              <a:ext cx="0" cy="2252957"/>
              <a:chOff x="1557365" y="759035"/>
              <a:chExt cx="0" cy="2733358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E01C690-415B-9340-8F74-A0381F1D8A4C}"/>
                  </a:ext>
                </a:extLst>
              </p:cNvPr>
              <p:cNvCxnSpPr/>
              <p:nvPr/>
            </p:nvCxnSpPr>
            <p:spPr>
              <a:xfrm>
                <a:off x="1557365" y="759035"/>
                <a:ext cx="0" cy="8240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DCAE9CC6-DB84-F02C-FB68-77B7EDDA7393}"/>
                  </a:ext>
                </a:extLst>
              </p:cNvPr>
              <p:cNvCxnSpPr/>
              <p:nvPr/>
            </p:nvCxnSpPr>
            <p:spPr>
              <a:xfrm>
                <a:off x="1557365" y="1724391"/>
                <a:ext cx="0" cy="8240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1EF4424-4CA2-F815-D12B-558E530996BC}"/>
                  </a:ext>
                </a:extLst>
              </p:cNvPr>
              <p:cNvCxnSpPr/>
              <p:nvPr/>
            </p:nvCxnSpPr>
            <p:spPr>
              <a:xfrm>
                <a:off x="1557365" y="2668337"/>
                <a:ext cx="0" cy="8240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C63886F-FEAB-1F6E-C8DA-E3E99E9C38E2}"/>
                </a:ext>
              </a:extLst>
            </p:cNvPr>
            <p:cNvGrpSpPr/>
            <p:nvPr/>
          </p:nvGrpSpPr>
          <p:grpSpPr>
            <a:xfrm rot="5400000">
              <a:off x="2563433" y="2087501"/>
              <a:ext cx="5" cy="2242489"/>
              <a:chOff x="1557365" y="771735"/>
              <a:chExt cx="5" cy="2720658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1AB92F38-8757-78A0-F7E5-5AC54950106E}"/>
                  </a:ext>
                </a:extLst>
              </p:cNvPr>
              <p:cNvCxnSpPr/>
              <p:nvPr/>
            </p:nvCxnSpPr>
            <p:spPr>
              <a:xfrm>
                <a:off x="1557370" y="771735"/>
                <a:ext cx="0" cy="8240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252B33B-CDD2-3949-8E81-3946B0713C4D}"/>
                  </a:ext>
                </a:extLst>
              </p:cNvPr>
              <p:cNvCxnSpPr/>
              <p:nvPr/>
            </p:nvCxnSpPr>
            <p:spPr>
              <a:xfrm>
                <a:off x="1557365" y="1724391"/>
                <a:ext cx="0" cy="8240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AB32803-ABAC-54A7-F83B-E1E17B3C5F34}"/>
                  </a:ext>
                </a:extLst>
              </p:cNvPr>
              <p:cNvCxnSpPr/>
              <p:nvPr/>
            </p:nvCxnSpPr>
            <p:spPr>
              <a:xfrm>
                <a:off x="1557365" y="2668337"/>
                <a:ext cx="0" cy="8240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775DB8E7-0ED6-B729-5E13-40E0F956F35A}"/>
              </a:ext>
            </a:extLst>
          </p:cNvPr>
          <p:cNvSpPr txBox="1"/>
          <p:nvPr/>
        </p:nvSpPr>
        <p:spPr>
          <a:xfrm>
            <a:off x="12163" y="4233354"/>
            <a:ext cx="6833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S1. </a:t>
            </a: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Heatmap of square of Pearson correlation coefficient. </a:t>
            </a:r>
          </a:p>
        </p:txBody>
      </p:sp>
    </p:spTree>
    <p:extLst>
      <p:ext uri="{BB962C8B-B14F-4D97-AF65-F5344CB8AC3E}">
        <p14:creationId xmlns:p14="http://schemas.microsoft.com/office/powerpoint/2010/main" val="30717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6720FA-0E11-D288-EC25-034B9369A001}"/>
              </a:ext>
            </a:extLst>
          </p:cNvPr>
          <p:cNvSpPr txBox="1"/>
          <p:nvPr/>
        </p:nvSpPr>
        <p:spPr>
          <a:xfrm>
            <a:off x="-1" y="8571718"/>
            <a:ext cx="6858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S2. KEGG pathway analysis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KEGG pathway terms were selected to have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Benjamini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-Hochberg adjusted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-value (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Benjamini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) &lt; 0.05. Top 10 KEGG pathway terms are shown. Gene clusters correspond to Figure 3B.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30D875-4E43-E792-058D-0AD3DEA07811}"/>
              </a:ext>
            </a:extLst>
          </p:cNvPr>
          <p:cNvGrpSpPr/>
          <p:nvPr/>
        </p:nvGrpSpPr>
        <p:grpSpPr>
          <a:xfrm>
            <a:off x="80600" y="509937"/>
            <a:ext cx="6713313" cy="7800889"/>
            <a:chOff x="80600" y="128937"/>
            <a:chExt cx="6713313" cy="7800889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9BFC2A51-530F-4423-AB75-19F8191746F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51003597"/>
                </p:ext>
              </p:extLst>
            </p:nvPr>
          </p:nvGraphicFramePr>
          <p:xfrm>
            <a:off x="5492234" y="294006"/>
            <a:ext cx="1301679" cy="76358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48922620-75A3-4BC6-99C8-BE11DCB0EB1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1241955"/>
                </p:ext>
              </p:extLst>
            </p:nvPr>
          </p:nvGraphicFramePr>
          <p:xfrm>
            <a:off x="701889" y="321096"/>
            <a:ext cx="5544231" cy="75918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9AB6432D-EC14-4E91-BADF-A4C3A01FC2E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45140553"/>
                </p:ext>
              </p:extLst>
            </p:nvPr>
          </p:nvGraphicFramePr>
          <p:xfrm>
            <a:off x="4299422" y="287655"/>
            <a:ext cx="1302017" cy="76421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05C4F3-A116-20D2-F9E0-5A9F5AF2777B}"/>
                </a:ext>
              </a:extLst>
            </p:cNvPr>
            <p:cNvSpPr txBox="1"/>
            <p:nvPr/>
          </p:nvSpPr>
          <p:spPr>
            <a:xfrm>
              <a:off x="3205957" y="128937"/>
              <a:ext cx="10893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Number of genes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3BB4A4D-40FA-3E2C-6E49-4E354828E1D3}"/>
                </a:ext>
              </a:extLst>
            </p:cNvPr>
            <p:cNvSpPr txBox="1"/>
            <p:nvPr/>
          </p:nvSpPr>
          <p:spPr>
            <a:xfrm>
              <a:off x="4396582" y="128937"/>
              <a:ext cx="10893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-log</a:t>
              </a:r>
              <a:r>
                <a:rPr lang="en-US" sz="8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(p-value)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1DD78B2-1510-2FBC-4BAD-32432EC0A8F1}"/>
                </a:ext>
              </a:extLst>
            </p:cNvPr>
            <p:cNvSpPr txBox="1"/>
            <p:nvPr/>
          </p:nvSpPr>
          <p:spPr>
            <a:xfrm>
              <a:off x="5587207" y="128937"/>
              <a:ext cx="10893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-log</a:t>
              </a:r>
              <a:r>
                <a:rPr lang="en-US" sz="8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Benjamini</a:t>
              </a: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1FF22D-7481-310F-42CF-B246B1049F30}"/>
                </a:ext>
              </a:extLst>
            </p:cNvPr>
            <p:cNvSpPr txBox="1"/>
            <p:nvPr/>
          </p:nvSpPr>
          <p:spPr>
            <a:xfrm>
              <a:off x="3231192" y="3489665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N.A.</a:t>
              </a:r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F5D4DA8-0A1C-2F09-8A2E-D9A6D0BFE079}"/>
                </a:ext>
              </a:extLst>
            </p:cNvPr>
            <p:cNvSpPr txBox="1"/>
            <p:nvPr/>
          </p:nvSpPr>
          <p:spPr>
            <a:xfrm>
              <a:off x="5601439" y="349230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N.A.</a:t>
              </a:r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CDE842-6E65-6A04-0C57-97718E5A58CF}"/>
                </a:ext>
              </a:extLst>
            </p:cNvPr>
            <p:cNvSpPr txBox="1"/>
            <p:nvPr/>
          </p:nvSpPr>
          <p:spPr>
            <a:xfrm>
              <a:off x="4412204" y="3489665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N.A.</a:t>
              </a:r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DAC4E03-5E1A-5DF9-1D70-2B260F44DEC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36" y="539750"/>
              <a:ext cx="0" cy="1968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CA511-E5D2-4D1C-4206-0BD58319950B}"/>
                </a:ext>
              </a:extLst>
            </p:cNvPr>
            <p:cNvCxnSpPr>
              <a:cxnSpLocks/>
            </p:cNvCxnSpPr>
            <p:nvPr/>
          </p:nvCxnSpPr>
          <p:spPr>
            <a:xfrm>
              <a:off x="609636" y="838200"/>
              <a:ext cx="0" cy="2584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2DC2A4-96AE-3DDF-3373-942F0C6708DE}"/>
                </a:ext>
              </a:extLst>
            </p:cNvPr>
            <p:cNvCxnSpPr>
              <a:cxnSpLocks/>
            </p:cNvCxnSpPr>
            <p:nvPr/>
          </p:nvCxnSpPr>
          <p:spPr>
            <a:xfrm>
              <a:off x="609636" y="3505200"/>
              <a:ext cx="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A3BE71-C548-D7F0-ECD3-E74341010C0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36" y="3784600"/>
              <a:ext cx="0" cy="12128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B5BF71-C2E6-9208-8BA8-7CD78486509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36" y="6496050"/>
              <a:ext cx="0" cy="1225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7D3362-4ED8-7674-1E03-82D6B4D6790F}"/>
                </a:ext>
              </a:extLst>
            </p:cNvPr>
            <p:cNvSpPr txBox="1"/>
            <p:nvPr/>
          </p:nvSpPr>
          <p:spPr>
            <a:xfrm>
              <a:off x="154803" y="261833"/>
              <a:ext cx="5229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Gene</a:t>
              </a:r>
            </a:p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cluster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D6B30F-E343-39CA-5235-14B93CE40890}"/>
                </a:ext>
              </a:extLst>
            </p:cNvPr>
            <p:cNvSpPr txBox="1"/>
            <p:nvPr/>
          </p:nvSpPr>
          <p:spPr>
            <a:xfrm>
              <a:off x="84608" y="771072"/>
              <a:ext cx="51648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(1)</a:t>
              </a:r>
            </a:p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Flower</a:t>
              </a:r>
              <a:b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+ Leaf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365F2B3-9318-CA8D-0A00-63F9742F706C}"/>
                </a:ext>
              </a:extLst>
            </p:cNvPr>
            <p:cNvCxnSpPr>
              <a:cxnSpLocks/>
            </p:cNvCxnSpPr>
            <p:nvPr/>
          </p:nvCxnSpPr>
          <p:spPr>
            <a:xfrm>
              <a:off x="609636" y="5143500"/>
              <a:ext cx="0" cy="1225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1838E2-4D9C-5A6F-F302-6AF3B35604FE}"/>
                </a:ext>
              </a:extLst>
            </p:cNvPr>
            <p:cNvSpPr txBox="1"/>
            <p:nvPr/>
          </p:nvSpPr>
          <p:spPr>
            <a:xfrm>
              <a:off x="218122" y="1944300"/>
              <a:ext cx="396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(2)</a:t>
              </a:r>
            </a:p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Leaf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1F26501-22E7-4294-3D4C-DE7F9EF78660}"/>
                </a:ext>
              </a:extLst>
            </p:cNvPr>
            <p:cNvSpPr txBox="1"/>
            <p:nvPr/>
          </p:nvSpPr>
          <p:spPr>
            <a:xfrm>
              <a:off x="80600" y="3017677"/>
              <a:ext cx="5245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(3)</a:t>
              </a:r>
            </a:p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Leaf</a:t>
              </a:r>
              <a:b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+ Stem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22E7339-E7C8-6260-1649-CCB07558C237}"/>
                </a:ext>
              </a:extLst>
            </p:cNvPr>
            <p:cNvSpPr txBox="1"/>
            <p:nvPr/>
          </p:nvSpPr>
          <p:spPr>
            <a:xfrm>
              <a:off x="154002" y="5510053"/>
              <a:ext cx="52450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(5)</a:t>
              </a:r>
            </a:p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Flower</a:t>
              </a:r>
              <a:b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+ Stem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5CF8167-A948-347C-FE1A-92BC7A3896D7}"/>
                </a:ext>
              </a:extLst>
            </p:cNvPr>
            <p:cNvSpPr txBox="1"/>
            <p:nvPr/>
          </p:nvSpPr>
          <p:spPr>
            <a:xfrm>
              <a:off x="158010" y="6921388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(6)</a:t>
              </a:r>
              <a:b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Flower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A22F624-42DA-61CA-1943-0399DA6FE78E}"/>
                </a:ext>
              </a:extLst>
            </p:cNvPr>
            <p:cNvSpPr txBox="1"/>
            <p:nvPr/>
          </p:nvSpPr>
          <p:spPr>
            <a:xfrm>
              <a:off x="198083" y="4201507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(4)</a:t>
              </a:r>
            </a:p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Stem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84C22C4-08B0-4BBD-EC4F-697671AB3D71}"/>
                </a:ext>
              </a:extLst>
            </p:cNvPr>
            <p:cNvGrpSpPr/>
            <p:nvPr/>
          </p:nvGrpSpPr>
          <p:grpSpPr>
            <a:xfrm>
              <a:off x="340820" y="637646"/>
              <a:ext cx="273353" cy="67216"/>
              <a:chOff x="213820" y="637646"/>
              <a:chExt cx="273353" cy="67216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878E242-45CA-DD03-5898-D32BC8852F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856" y="637646"/>
                <a:ext cx="11331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3626B5A-BF38-206D-CA53-DBF26DEEF635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312245" y="606437"/>
                <a:ext cx="0" cy="1968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ABB7CC6-60AD-D082-9D25-BF18C8B524BB}"/>
                </a:ext>
              </a:extLst>
            </p:cNvPr>
            <p:cNvGrpSpPr/>
            <p:nvPr/>
          </p:nvGrpSpPr>
          <p:grpSpPr>
            <a:xfrm flipV="1">
              <a:off x="340820" y="3553069"/>
              <a:ext cx="273353" cy="67216"/>
              <a:chOff x="213820" y="637646"/>
              <a:chExt cx="273353" cy="67216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41015DA-2DD1-A1B4-6DCB-3856D57A37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856" y="637646"/>
                <a:ext cx="11331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8C3CD97-A120-9098-765F-A8AD45D7A935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312245" y="606437"/>
                <a:ext cx="0" cy="1968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806781E-F0FD-E960-95C8-4456A053549D}"/>
                </a:ext>
              </a:extLst>
            </p:cNvPr>
            <p:cNvSpPr txBox="1"/>
            <p:nvPr/>
          </p:nvSpPr>
          <p:spPr>
            <a:xfrm>
              <a:off x="2193197" y="913605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655BD0E-A5DC-F5BC-4658-6644591DAEC9}"/>
                </a:ext>
              </a:extLst>
            </p:cNvPr>
            <p:cNvSpPr txBox="1"/>
            <p:nvPr/>
          </p:nvSpPr>
          <p:spPr>
            <a:xfrm>
              <a:off x="1339605" y="1138566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F09755-59BD-920C-397F-034D2D76881D}"/>
                </a:ext>
              </a:extLst>
            </p:cNvPr>
            <p:cNvSpPr txBox="1"/>
            <p:nvPr/>
          </p:nvSpPr>
          <p:spPr>
            <a:xfrm>
              <a:off x="915086" y="2052022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B8C978-D59D-3507-A9DE-8EB8EB6DF3ED}"/>
                </a:ext>
              </a:extLst>
            </p:cNvPr>
            <p:cNvSpPr txBox="1"/>
            <p:nvPr/>
          </p:nvSpPr>
          <p:spPr>
            <a:xfrm>
              <a:off x="1903306" y="1591457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E147C7-93FC-B983-B782-FBD95BAD7120}"/>
                </a:ext>
              </a:extLst>
            </p:cNvPr>
            <p:cNvSpPr txBox="1"/>
            <p:nvPr/>
          </p:nvSpPr>
          <p:spPr>
            <a:xfrm>
              <a:off x="2005004" y="2492808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119680-0009-D537-366B-23923473E4B2}"/>
                </a:ext>
              </a:extLst>
            </p:cNvPr>
            <p:cNvSpPr txBox="1"/>
            <p:nvPr/>
          </p:nvSpPr>
          <p:spPr>
            <a:xfrm>
              <a:off x="1539801" y="3861419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D5D9F1-725C-A9F3-7563-D85025CE1120}"/>
                </a:ext>
              </a:extLst>
            </p:cNvPr>
            <p:cNvSpPr txBox="1"/>
            <p:nvPr/>
          </p:nvSpPr>
          <p:spPr>
            <a:xfrm>
              <a:off x="564379" y="4312604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F6B14E-9F4F-088E-8647-4FD3FA6F60D5}"/>
                </a:ext>
              </a:extLst>
            </p:cNvPr>
            <p:cNvSpPr txBox="1"/>
            <p:nvPr/>
          </p:nvSpPr>
          <p:spPr>
            <a:xfrm>
              <a:off x="1854781" y="7256437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767293-5D11-1A44-C15C-D121E30A344D}"/>
                </a:ext>
              </a:extLst>
            </p:cNvPr>
            <p:cNvSpPr txBox="1"/>
            <p:nvPr/>
          </p:nvSpPr>
          <p:spPr>
            <a:xfrm>
              <a:off x="1894852" y="7032883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A853A1-B132-4D7F-7CDC-D9DEF5B2F81E}"/>
                </a:ext>
              </a:extLst>
            </p:cNvPr>
            <p:cNvSpPr txBox="1"/>
            <p:nvPr/>
          </p:nvSpPr>
          <p:spPr>
            <a:xfrm>
              <a:off x="1853207" y="6799803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8E1F4C-FFE8-47AE-1866-03ED786C4417}"/>
                </a:ext>
              </a:extLst>
            </p:cNvPr>
            <p:cNvSpPr txBox="1"/>
            <p:nvPr/>
          </p:nvSpPr>
          <p:spPr>
            <a:xfrm>
              <a:off x="1640386" y="4992198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16E54C-B300-7616-4F57-A5DEBB9CCA45}"/>
                </a:ext>
              </a:extLst>
            </p:cNvPr>
            <p:cNvSpPr txBox="1"/>
            <p:nvPr/>
          </p:nvSpPr>
          <p:spPr>
            <a:xfrm>
              <a:off x="853170" y="6124056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6671A3-4AFE-6DB3-8EB4-D4A5045BD5D7}"/>
                </a:ext>
              </a:extLst>
            </p:cNvPr>
            <p:cNvSpPr txBox="1"/>
            <p:nvPr/>
          </p:nvSpPr>
          <p:spPr>
            <a:xfrm>
              <a:off x="1554994" y="5670400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E78480-2F9E-DC5D-A2A2-EFE4BBAC8E1E}"/>
                </a:ext>
              </a:extLst>
            </p:cNvPr>
            <p:cNvSpPr txBox="1"/>
            <p:nvPr/>
          </p:nvSpPr>
          <p:spPr>
            <a:xfrm>
              <a:off x="2002138" y="5218419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117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A3A1B-573B-2DA7-D8F1-0B7EEB3685C5}"/>
              </a:ext>
            </a:extLst>
          </p:cNvPr>
          <p:cNvSpPr txBox="1"/>
          <p:nvPr/>
        </p:nvSpPr>
        <p:spPr>
          <a:xfrm>
            <a:off x="0" y="6461098"/>
            <a:ext cx="685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S3. Multiple protein sequence alignment of CsAAE4, CsAAE13, and CsAAE14 with hemp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Cheungsam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orthologs.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Green bar, AMP-binding domain.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Yellow bar, AMP-binding C-terminal domain.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Blue P indicates predicted peroxisomal AAE.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085DDE-0E83-0955-739F-D8979B15A882}"/>
              </a:ext>
            </a:extLst>
          </p:cNvPr>
          <p:cNvGrpSpPr/>
          <p:nvPr/>
        </p:nvGrpSpPr>
        <p:grpSpPr>
          <a:xfrm>
            <a:off x="1009263" y="706575"/>
            <a:ext cx="4474799" cy="5423140"/>
            <a:chOff x="400377" y="477975"/>
            <a:chExt cx="4474799" cy="5423140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08011CF7-5774-DF97-EC35-0C83F6ED965E}"/>
                </a:ext>
              </a:extLst>
            </p:cNvPr>
            <p:cNvGrpSpPr/>
            <p:nvPr/>
          </p:nvGrpSpPr>
          <p:grpSpPr>
            <a:xfrm>
              <a:off x="1002098" y="477975"/>
              <a:ext cx="3873078" cy="5313101"/>
              <a:chOff x="1085849" y="4739187"/>
              <a:chExt cx="3074671" cy="4334041"/>
            </a:xfrm>
          </p:grpSpPr>
          <p:pic>
            <p:nvPicPr>
              <p:cNvPr id="224" name="Picture 223">
                <a:extLst>
                  <a:ext uri="{FF2B5EF4-FFF2-40B4-BE49-F238E27FC236}">
                    <a16:creationId xmlns:a16="http://schemas.microsoft.com/office/drawing/2014/main" id="{F00FD372-D5CC-2128-DDA9-B123114222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4613" t="6784" r="40553" b="83727"/>
              <a:stretch/>
            </p:blipFill>
            <p:spPr>
              <a:xfrm>
                <a:off x="1085850" y="4739187"/>
                <a:ext cx="3074670" cy="406755"/>
              </a:xfrm>
              <a:prstGeom prst="rect">
                <a:avLst/>
              </a:prstGeom>
            </p:spPr>
          </p:pic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8EA2AC28-EA62-12B1-12A4-FD101A9921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4613" t="19393" r="40553" b="70906"/>
              <a:stretch/>
            </p:blipFill>
            <p:spPr>
              <a:xfrm>
                <a:off x="1085850" y="5164571"/>
                <a:ext cx="3074670" cy="415828"/>
              </a:xfrm>
              <a:prstGeom prst="rect">
                <a:avLst/>
              </a:prstGeom>
            </p:spPr>
          </p:pic>
          <p:pic>
            <p:nvPicPr>
              <p:cNvPr id="226" name="Picture 225">
                <a:extLst>
                  <a:ext uri="{FF2B5EF4-FFF2-40B4-BE49-F238E27FC236}">
                    <a16:creationId xmlns:a16="http://schemas.microsoft.com/office/drawing/2014/main" id="{24241217-230F-764F-6E2E-52E8C4B80C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4613" t="32353" r="40553" b="58323"/>
              <a:stretch/>
            </p:blipFill>
            <p:spPr>
              <a:xfrm>
                <a:off x="1085850" y="5611882"/>
                <a:ext cx="3074670" cy="399626"/>
              </a:xfrm>
              <a:prstGeom prst="rect">
                <a:avLst/>
              </a:prstGeom>
            </p:spPr>
          </p:pic>
          <p:pic>
            <p:nvPicPr>
              <p:cNvPr id="227" name="Picture 226">
                <a:extLst>
                  <a:ext uri="{FF2B5EF4-FFF2-40B4-BE49-F238E27FC236}">
                    <a16:creationId xmlns:a16="http://schemas.microsoft.com/office/drawing/2014/main" id="{68C32752-363F-E7F4-B26C-C4B3DB1AA3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4535" t="45319" r="40631" b="45299"/>
              <a:stretch/>
            </p:blipFill>
            <p:spPr>
              <a:xfrm>
                <a:off x="1085850" y="6052818"/>
                <a:ext cx="3074670" cy="402140"/>
              </a:xfrm>
              <a:prstGeom prst="rect">
                <a:avLst/>
              </a:prstGeom>
            </p:spPr>
          </p:pic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19B07812-C53C-079C-DE3B-584A749AD7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4535" t="58151" r="40631" b="32486"/>
              <a:stretch/>
            </p:blipFill>
            <p:spPr>
              <a:xfrm>
                <a:off x="1085850" y="6489871"/>
                <a:ext cx="3074670" cy="401318"/>
              </a:xfrm>
              <a:prstGeom prst="rect">
                <a:avLst/>
              </a:prstGeom>
            </p:spPr>
          </p:pic>
          <p:pic>
            <p:nvPicPr>
              <p:cNvPr id="229" name="Picture 228">
                <a:extLst>
                  <a:ext uri="{FF2B5EF4-FFF2-40B4-BE49-F238E27FC236}">
                    <a16:creationId xmlns:a16="http://schemas.microsoft.com/office/drawing/2014/main" id="{23FBA10C-65EA-F637-AC4A-CC5F157392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4535" t="70986" r="40631" b="19651"/>
              <a:stretch/>
            </p:blipFill>
            <p:spPr>
              <a:xfrm>
                <a:off x="1085850" y="6924979"/>
                <a:ext cx="3074670" cy="401317"/>
              </a:xfrm>
              <a:prstGeom prst="rect">
                <a:avLst/>
              </a:prstGeom>
            </p:spPr>
          </p:pic>
          <p:pic>
            <p:nvPicPr>
              <p:cNvPr id="230" name="Picture 229">
                <a:extLst>
                  <a:ext uri="{FF2B5EF4-FFF2-40B4-BE49-F238E27FC236}">
                    <a16:creationId xmlns:a16="http://schemas.microsoft.com/office/drawing/2014/main" id="{C6B6F703-7742-6460-F2C4-976D1C9617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4535" t="83890" r="40631" b="6694"/>
              <a:stretch/>
            </p:blipFill>
            <p:spPr>
              <a:xfrm>
                <a:off x="1085850" y="7360085"/>
                <a:ext cx="3074670" cy="403573"/>
              </a:xfrm>
              <a:prstGeom prst="rect">
                <a:avLst/>
              </a:prstGeom>
            </p:spPr>
          </p:pic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id="{8CBAC830-E196-B88D-CC78-984216E1FC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609" t="52384" r="40558" b="38198"/>
              <a:stretch/>
            </p:blipFill>
            <p:spPr>
              <a:xfrm>
                <a:off x="1085849" y="7793254"/>
                <a:ext cx="3074671" cy="403666"/>
              </a:xfrm>
              <a:prstGeom prst="rect">
                <a:avLst/>
              </a:prstGeom>
            </p:spPr>
          </p:pic>
          <p:pic>
            <p:nvPicPr>
              <p:cNvPr id="232" name="Picture 231">
                <a:extLst>
                  <a:ext uri="{FF2B5EF4-FFF2-40B4-BE49-F238E27FC236}">
                    <a16:creationId xmlns:a16="http://schemas.microsoft.com/office/drawing/2014/main" id="{B8BE4121-4F81-9E9D-9F08-5A93385D9D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609" t="65083" r="40558" b="25151"/>
              <a:stretch/>
            </p:blipFill>
            <p:spPr>
              <a:xfrm>
                <a:off x="1085849" y="8224479"/>
                <a:ext cx="3074671" cy="418573"/>
              </a:xfrm>
              <a:prstGeom prst="rect">
                <a:avLst/>
              </a:prstGeom>
            </p:spPr>
          </p:pic>
          <p:pic>
            <p:nvPicPr>
              <p:cNvPr id="233" name="Picture 232">
                <a:extLst>
                  <a:ext uri="{FF2B5EF4-FFF2-40B4-BE49-F238E27FC236}">
                    <a16:creationId xmlns:a16="http://schemas.microsoft.com/office/drawing/2014/main" id="{2A222D82-B064-CBBB-40C1-710F99BD54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609" t="79129" r="40558" b="12409"/>
              <a:stretch/>
            </p:blipFill>
            <p:spPr>
              <a:xfrm>
                <a:off x="1085849" y="8710494"/>
                <a:ext cx="3074671" cy="362734"/>
              </a:xfrm>
              <a:prstGeom prst="rect">
                <a:avLst/>
              </a:prstGeom>
            </p:spPr>
          </p:pic>
        </p:grp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AEE34CC6-5CA5-C58C-EC98-9D8CC5665B27}"/>
                </a:ext>
              </a:extLst>
            </p:cNvPr>
            <p:cNvSpPr/>
            <p:nvPr/>
          </p:nvSpPr>
          <p:spPr>
            <a:xfrm flipV="1">
              <a:off x="4067175" y="540429"/>
              <a:ext cx="642874" cy="36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D949C2A-87F5-713A-BBC9-788F086FD9E0}"/>
                </a:ext>
              </a:extLst>
            </p:cNvPr>
            <p:cNvSpPr/>
            <p:nvPr/>
          </p:nvSpPr>
          <p:spPr>
            <a:xfrm flipV="1">
              <a:off x="1013426" y="1080613"/>
              <a:ext cx="3696623" cy="36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96648B-1491-7871-CA3D-D1BC11F78381}"/>
                </a:ext>
              </a:extLst>
            </p:cNvPr>
            <p:cNvSpPr/>
            <p:nvPr/>
          </p:nvSpPr>
          <p:spPr>
            <a:xfrm flipV="1">
              <a:off x="1013426" y="1623458"/>
              <a:ext cx="3696623" cy="36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911B96-A273-6701-37A5-352569492084}"/>
                </a:ext>
              </a:extLst>
            </p:cNvPr>
            <p:cNvSpPr/>
            <p:nvPr/>
          </p:nvSpPr>
          <p:spPr>
            <a:xfrm flipV="1">
              <a:off x="1013426" y="2154455"/>
              <a:ext cx="3696623" cy="36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21FA93-BCC0-D604-3DA9-3C0E99BE5A55}"/>
                </a:ext>
              </a:extLst>
            </p:cNvPr>
            <p:cNvSpPr/>
            <p:nvPr/>
          </p:nvSpPr>
          <p:spPr>
            <a:xfrm flipV="1">
              <a:off x="1013426" y="2694374"/>
              <a:ext cx="3696623" cy="36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A7689C-F595-CF96-EA03-7653973C00A6}"/>
                </a:ext>
              </a:extLst>
            </p:cNvPr>
            <p:cNvSpPr/>
            <p:nvPr/>
          </p:nvSpPr>
          <p:spPr>
            <a:xfrm flipV="1">
              <a:off x="1013426" y="3228177"/>
              <a:ext cx="3696623" cy="36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3265DC-B2AC-304B-13A9-F52432197B87}"/>
                </a:ext>
              </a:extLst>
            </p:cNvPr>
            <p:cNvSpPr/>
            <p:nvPr/>
          </p:nvSpPr>
          <p:spPr>
            <a:xfrm flipV="1">
              <a:off x="1013427" y="3760627"/>
              <a:ext cx="2178000" cy="36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8CB645-46E1-44A5-CF75-7FD36EF8C39D}"/>
                </a:ext>
              </a:extLst>
            </p:cNvPr>
            <p:cNvSpPr/>
            <p:nvPr/>
          </p:nvSpPr>
          <p:spPr>
            <a:xfrm flipV="1">
              <a:off x="3556725" y="3760804"/>
              <a:ext cx="1153324" cy="3600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9D18C3-DC0D-3D08-2F33-43A69F73AA6B}"/>
                </a:ext>
              </a:extLst>
            </p:cNvPr>
            <p:cNvSpPr/>
            <p:nvPr/>
          </p:nvSpPr>
          <p:spPr>
            <a:xfrm flipV="1">
              <a:off x="1013426" y="4292022"/>
              <a:ext cx="1984568" cy="3600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5DE79E6-C4E4-E04B-BD08-6B85ED8C3FFB}"/>
                </a:ext>
              </a:extLst>
            </p:cNvPr>
            <p:cNvGrpSpPr/>
            <p:nvPr/>
          </p:nvGrpSpPr>
          <p:grpSpPr>
            <a:xfrm>
              <a:off x="400377" y="496150"/>
              <a:ext cx="725956" cy="580516"/>
              <a:chOff x="400377" y="496150"/>
              <a:chExt cx="725956" cy="58051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E9488DA-0773-64DF-6EAF-F06AEF187AF4}"/>
                  </a:ext>
                </a:extLst>
              </p:cNvPr>
              <p:cNvGrpSpPr/>
              <p:nvPr/>
            </p:nvGrpSpPr>
            <p:grpSpPr>
              <a:xfrm>
                <a:off x="505820" y="518907"/>
                <a:ext cx="620513" cy="494550"/>
                <a:chOff x="477245" y="518907"/>
                <a:chExt cx="620513" cy="494550"/>
              </a:xfrm>
            </p:grpSpPr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1FF6E3FD-A9FF-DA6A-F525-CDB79EBD0D41}"/>
                    </a:ext>
                  </a:extLst>
                </p:cNvPr>
                <p:cNvSpPr txBox="1"/>
                <p:nvPr/>
              </p:nvSpPr>
              <p:spPr>
                <a:xfrm>
                  <a:off x="477245" y="828791"/>
                  <a:ext cx="620511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115722340</a:t>
                  </a:r>
                </a:p>
              </p:txBody>
            </p:sp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F34A8C4E-0300-0B47-21FC-B841A82A3505}"/>
                    </a:ext>
                  </a:extLst>
                </p:cNvPr>
                <p:cNvSpPr txBox="1"/>
                <p:nvPr/>
              </p:nvSpPr>
              <p:spPr>
                <a:xfrm>
                  <a:off x="477247" y="749260"/>
                  <a:ext cx="620511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115722980</a:t>
                  </a:r>
                </a:p>
              </p:txBody>
            </p:sp>
            <p:sp>
              <p:nvSpPr>
                <p:cNvPr id="291" name="TextBox 290">
                  <a:extLst>
                    <a:ext uri="{FF2B5EF4-FFF2-40B4-BE49-F238E27FC236}">
                      <a16:creationId xmlns:a16="http://schemas.microsoft.com/office/drawing/2014/main" id="{2E6284C9-9C65-890C-C29A-8F91845EE743}"/>
                    </a:ext>
                  </a:extLst>
                </p:cNvPr>
                <p:cNvSpPr txBox="1"/>
                <p:nvPr/>
              </p:nvSpPr>
              <p:spPr>
                <a:xfrm>
                  <a:off x="477247" y="518907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CsAAE4</a:t>
                  </a:r>
                </a:p>
              </p:txBody>
            </p:sp>
            <p:sp>
              <p:nvSpPr>
                <p:cNvPr id="292" name="TextBox 291">
                  <a:extLst>
                    <a:ext uri="{FF2B5EF4-FFF2-40B4-BE49-F238E27FC236}">
                      <a16:creationId xmlns:a16="http://schemas.microsoft.com/office/drawing/2014/main" id="{09B0D44E-3660-35E5-BEB3-BBF41D729036}"/>
                    </a:ext>
                  </a:extLst>
                </p:cNvPr>
                <p:cNvSpPr txBox="1"/>
                <p:nvPr/>
              </p:nvSpPr>
              <p:spPr>
                <a:xfrm>
                  <a:off x="477249" y="593649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CsAAE13</a:t>
                  </a:r>
                </a:p>
              </p:txBody>
            </p:sp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33EC70F7-4089-C7E5-F07E-2D4F46CA70CF}"/>
                    </a:ext>
                  </a:extLst>
                </p:cNvPr>
                <p:cNvSpPr txBox="1"/>
                <p:nvPr/>
              </p:nvSpPr>
              <p:spPr>
                <a:xfrm>
                  <a:off x="477247" y="672109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CsAAE14</a:t>
                  </a:r>
                </a:p>
              </p:txBody>
            </p:sp>
          </p:grpSp>
          <p:sp>
            <p:nvSpPr>
              <p:cNvPr id="479" name="TextBox 478">
                <a:extLst>
                  <a:ext uri="{FF2B5EF4-FFF2-40B4-BE49-F238E27FC236}">
                    <a16:creationId xmlns:a16="http://schemas.microsoft.com/office/drawing/2014/main" id="{FE9AE92C-2A23-753A-5510-B38747E17204}"/>
                  </a:ext>
                </a:extLst>
              </p:cNvPr>
              <p:cNvSpPr txBox="1"/>
              <p:nvPr/>
            </p:nvSpPr>
            <p:spPr>
              <a:xfrm>
                <a:off x="400377" y="815979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839399-0219-281C-FC69-7DF56AA7D9BA}"/>
                  </a:ext>
                </a:extLst>
              </p:cNvPr>
              <p:cNvSpPr txBox="1"/>
              <p:nvPr/>
            </p:nvSpPr>
            <p:spPr>
              <a:xfrm>
                <a:off x="400377" y="735943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B2FAE6-1D94-B49C-ACB8-3C75B5F3FD5A}"/>
                  </a:ext>
                </a:extLst>
              </p:cNvPr>
              <p:cNvSpPr txBox="1"/>
              <p:nvPr/>
            </p:nvSpPr>
            <p:spPr>
              <a:xfrm>
                <a:off x="400377" y="653906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78EACE-BBF9-602F-93F5-76DC2CBD948B}"/>
                  </a:ext>
                </a:extLst>
              </p:cNvPr>
              <p:cNvSpPr txBox="1"/>
              <p:nvPr/>
            </p:nvSpPr>
            <p:spPr>
              <a:xfrm>
                <a:off x="400377" y="575610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DFC978-4E76-F66F-679B-B8A174F87C9F}"/>
                  </a:ext>
                </a:extLst>
              </p:cNvPr>
              <p:cNvSpPr txBox="1"/>
              <p:nvPr/>
            </p:nvSpPr>
            <p:spPr>
              <a:xfrm>
                <a:off x="400377" y="496150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E65BDE-DE6E-3DBB-4D4B-7A99DE498BDE}"/>
                </a:ext>
              </a:extLst>
            </p:cNvPr>
            <p:cNvGrpSpPr/>
            <p:nvPr/>
          </p:nvGrpSpPr>
          <p:grpSpPr>
            <a:xfrm>
              <a:off x="400377" y="1034325"/>
              <a:ext cx="725956" cy="580516"/>
              <a:chOff x="400377" y="496150"/>
              <a:chExt cx="725956" cy="580516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7AF5FA5-F0CE-3553-E785-E352BF7253BB}"/>
                  </a:ext>
                </a:extLst>
              </p:cNvPr>
              <p:cNvGrpSpPr/>
              <p:nvPr/>
            </p:nvGrpSpPr>
            <p:grpSpPr>
              <a:xfrm>
                <a:off x="505820" y="518907"/>
                <a:ext cx="620513" cy="494550"/>
                <a:chOff x="477245" y="518907"/>
                <a:chExt cx="620513" cy="494550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2FCCC72-B903-241A-9A9B-460C5AA36331}"/>
                    </a:ext>
                  </a:extLst>
                </p:cNvPr>
                <p:cNvSpPr txBox="1"/>
                <p:nvPr/>
              </p:nvSpPr>
              <p:spPr>
                <a:xfrm>
                  <a:off x="477245" y="828791"/>
                  <a:ext cx="620511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115722340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0CE5BEE-3233-B54C-E594-87179DCF5557}"/>
                    </a:ext>
                  </a:extLst>
                </p:cNvPr>
                <p:cNvSpPr txBox="1"/>
                <p:nvPr/>
              </p:nvSpPr>
              <p:spPr>
                <a:xfrm>
                  <a:off x="477247" y="749260"/>
                  <a:ext cx="620511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115722980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079EAC8-7825-F1DD-D555-AC4025C8CF5D}"/>
                    </a:ext>
                  </a:extLst>
                </p:cNvPr>
                <p:cNvSpPr txBox="1"/>
                <p:nvPr/>
              </p:nvSpPr>
              <p:spPr>
                <a:xfrm>
                  <a:off x="477247" y="518907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CsAAE4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58C4537-12FD-DAE2-4C9B-F9EA90B0BD08}"/>
                    </a:ext>
                  </a:extLst>
                </p:cNvPr>
                <p:cNvSpPr txBox="1"/>
                <p:nvPr/>
              </p:nvSpPr>
              <p:spPr>
                <a:xfrm>
                  <a:off x="477249" y="593649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CsAAE13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AE9E305-3B0D-3A58-2443-7D307B58BAF4}"/>
                    </a:ext>
                  </a:extLst>
                </p:cNvPr>
                <p:cNvSpPr txBox="1"/>
                <p:nvPr/>
              </p:nvSpPr>
              <p:spPr>
                <a:xfrm>
                  <a:off x="477247" y="672109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CsAAE14</a:t>
                  </a: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FE4BD5-9648-6C27-1BFA-8A2F480E6577}"/>
                  </a:ext>
                </a:extLst>
              </p:cNvPr>
              <p:cNvSpPr txBox="1"/>
              <p:nvPr/>
            </p:nvSpPr>
            <p:spPr>
              <a:xfrm>
                <a:off x="400377" y="815979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2CA236-E696-5A97-DCA6-70200ADDC216}"/>
                  </a:ext>
                </a:extLst>
              </p:cNvPr>
              <p:cNvSpPr txBox="1"/>
              <p:nvPr/>
            </p:nvSpPr>
            <p:spPr>
              <a:xfrm>
                <a:off x="400377" y="735943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8D387C-E287-0896-316C-BB4CEECA0375}"/>
                  </a:ext>
                </a:extLst>
              </p:cNvPr>
              <p:cNvSpPr txBox="1"/>
              <p:nvPr/>
            </p:nvSpPr>
            <p:spPr>
              <a:xfrm>
                <a:off x="400377" y="653906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465C59-4A88-6E40-72DA-98595FB619C7}"/>
                  </a:ext>
                </a:extLst>
              </p:cNvPr>
              <p:cNvSpPr txBox="1"/>
              <p:nvPr/>
            </p:nvSpPr>
            <p:spPr>
              <a:xfrm>
                <a:off x="400377" y="575610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852AA1-DFD7-EDEC-316D-25281D960E14}"/>
                  </a:ext>
                </a:extLst>
              </p:cNvPr>
              <p:cNvSpPr txBox="1"/>
              <p:nvPr/>
            </p:nvSpPr>
            <p:spPr>
              <a:xfrm>
                <a:off x="400377" y="496150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ABA0640-A3BF-240A-246C-FA6F4B99FF15}"/>
                </a:ext>
              </a:extLst>
            </p:cNvPr>
            <p:cNvGrpSpPr/>
            <p:nvPr/>
          </p:nvGrpSpPr>
          <p:grpSpPr>
            <a:xfrm>
              <a:off x="400377" y="1579808"/>
              <a:ext cx="725956" cy="580516"/>
              <a:chOff x="400377" y="496150"/>
              <a:chExt cx="725956" cy="58051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E2E5ADC-1931-0FA1-0D51-13187FFF752C}"/>
                  </a:ext>
                </a:extLst>
              </p:cNvPr>
              <p:cNvGrpSpPr/>
              <p:nvPr/>
            </p:nvGrpSpPr>
            <p:grpSpPr>
              <a:xfrm>
                <a:off x="505820" y="518907"/>
                <a:ext cx="620513" cy="494550"/>
                <a:chOff x="477245" y="518907"/>
                <a:chExt cx="620513" cy="494550"/>
              </a:xfrm>
            </p:grpSpPr>
            <p:sp>
              <p:nvSpPr>
                <p:cNvPr id="453" name="TextBox 452">
                  <a:extLst>
                    <a:ext uri="{FF2B5EF4-FFF2-40B4-BE49-F238E27FC236}">
                      <a16:creationId xmlns:a16="http://schemas.microsoft.com/office/drawing/2014/main" id="{9F6991F0-7461-9F9E-3626-84361E357630}"/>
                    </a:ext>
                  </a:extLst>
                </p:cNvPr>
                <p:cNvSpPr txBox="1"/>
                <p:nvPr/>
              </p:nvSpPr>
              <p:spPr>
                <a:xfrm>
                  <a:off x="477245" y="828791"/>
                  <a:ext cx="620511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115722340</a:t>
                  </a:r>
                </a:p>
              </p:txBody>
            </p:sp>
            <p:sp>
              <p:nvSpPr>
                <p:cNvPr id="454" name="TextBox 453">
                  <a:extLst>
                    <a:ext uri="{FF2B5EF4-FFF2-40B4-BE49-F238E27FC236}">
                      <a16:creationId xmlns:a16="http://schemas.microsoft.com/office/drawing/2014/main" id="{9DFEEB4A-6D0C-20E4-B6B9-643ED8BBA789}"/>
                    </a:ext>
                  </a:extLst>
                </p:cNvPr>
                <p:cNvSpPr txBox="1"/>
                <p:nvPr/>
              </p:nvSpPr>
              <p:spPr>
                <a:xfrm>
                  <a:off x="477247" y="749260"/>
                  <a:ext cx="620511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115722980</a:t>
                  </a:r>
                </a:p>
              </p:txBody>
            </p:sp>
            <p:sp>
              <p:nvSpPr>
                <p:cNvPr id="455" name="TextBox 454">
                  <a:extLst>
                    <a:ext uri="{FF2B5EF4-FFF2-40B4-BE49-F238E27FC236}">
                      <a16:creationId xmlns:a16="http://schemas.microsoft.com/office/drawing/2014/main" id="{86729AB0-AC90-7B95-BA89-320B902CCE89}"/>
                    </a:ext>
                  </a:extLst>
                </p:cNvPr>
                <p:cNvSpPr txBox="1"/>
                <p:nvPr/>
              </p:nvSpPr>
              <p:spPr>
                <a:xfrm>
                  <a:off x="477247" y="518907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CsAAE4</a:t>
                  </a:r>
                </a:p>
              </p:txBody>
            </p:sp>
            <p:sp>
              <p:nvSpPr>
                <p:cNvPr id="456" name="TextBox 455">
                  <a:extLst>
                    <a:ext uri="{FF2B5EF4-FFF2-40B4-BE49-F238E27FC236}">
                      <a16:creationId xmlns:a16="http://schemas.microsoft.com/office/drawing/2014/main" id="{5911126B-081E-B98C-9454-22395E20465A}"/>
                    </a:ext>
                  </a:extLst>
                </p:cNvPr>
                <p:cNvSpPr txBox="1"/>
                <p:nvPr/>
              </p:nvSpPr>
              <p:spPr>
                <a:xfrm>
                  <a:off x="477249" y="593649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CsAAE13</a:t>
                  </a:r>
                </a:p>
              </p:txBody>
            </p:sp>
            <p:sp>
              <p:nvSpPr>
                <p:cNvPr id="457" name="TextBox 456">
                  <a:extLst>
                    <a:ext uri="{FF2B5EF4-FFF2-40B4-BE49-F238E27FC236}">
                      <a16:creationId xmlns:a16="http://schemas.microsoft.com/office/drawing/2014/main" id="{8ACBF77B-98AA-31ED-4E1C-BF3683BD74B9}"/>
                    </a:ext>
                  </a:extLst>
                </p:cNvPr>
                <p:cNvSpPr txBox="1"/>
                <p:nvPr/>
              </p:nvSpPr>
              <p:spPr>
                <a:xfrm>
                  <a:off x="477247" y="672109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CsAAE14</a:t>
                  </a:r>
                </a:p>
              </p:txBody>
            </p:sp>
          </p:grpSp>
          <p:sp>
            <p:nvSpPr>
              <p:cNvPr id="448" name="TextBox 447">
                <a:extLst>
                  <a:ext uri="{FF2B5EF4-FFF2-40B4-BE49-F238E27FC236}">
                    <a16:creationId xmlns:a16="http://schemas.microsoft.com/office/drawing/2014/main" id="{6B6194F8-10A7-04E5-7DD3-7EE727D10CCD}"/>
                  </a:ext>
                </a:extLst>
              </p:cNvPr>
              <p:cNvSpPr txBox="1"/>
              <p:nvPr/>
            </p:nvSpPr>
            <p:spPr>
              <a:xfrm>
                <a:off x="400377" y="815979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id="{30C2C8C6-6B78-0225-4E75-ABF21D8AF468}"/>
                  </a:ext>
                </a:extLst>
              </p:cNvPr>
              <p:cNvSpPr txBox="1"/>
              <p:nvPr/>
            </p:nvSpPr>
            <p:spPr>
              <a:xfrm>
                <a:off x="400377" y="735943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450" name="TextBox 449">
                <a:extLst>
                  <a:ext uri="{FF2B5EF4-FFF2-40B4-BE49-F238E27FC236}">
                    <a16:creationId xmlns:a16="http://schemas.microsoft.com/office/drawing/2014/main" id="{BE60B7B0-61A9-06B9-CE08-20863C530B0B}"/>
                  </a:ext>
                </a:extLst>
              </p:cNvPr>
              <p:cNvSpPr txBox="1"/>
              <p:nvPr/>
            </p:nvSpPr>
            <p:spPr>
              <a:xfrm>
                <a:off x="400377" y="653906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451" name="TextBox 450">
                <a:extLst>
                  <a:ext uri="{FF2B5EF4-FFF2-40B4-BE49-F238E27FC236}">
                    <a16:creationId xmlns:a16="http://schemas.microsoft.com/office/drawing/2014/main" id="{88A9D69B-CDC6-03A3-47B6-06CC57B672D3}"/>
                  </a:ext>
                </a:extLst>
              </p:cNvPr>
              <p:cNvSpPr txBox="1"/>
              <p:nvPr/>
            </p:nvSpPr>
            <p:spPr>
              <a:xfrm>
                <a:off x="400377" y="575610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C077E313-9950-F02F-3456-8C2047C4CB80}"/>
                  </a:ext>
                </a:extLst>
              </p:cNvPr>
              <p:cNvSpPr txBox="1"/>
              <p:nvPr/>
            </p:nvSpPr>
            <p:spPr>
              <a:xfrm>
                <a:off x="400377" y="496150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0E96301A-5B72-1877-E26E-65036A4C2A79}"/>
                </a:ext>
              </a:extLst>
            </p:cNvPr>
            <p:cNvGrpSpPr/>
            <p:nvPr/>
          </p:nvGrpSpPr>
          <p:grpSpPr>
            <a:xfrm>
              <a:off x="400377" y="2109804"/>
              <a:ext cx="725956" cy="580516"/>
              <a:chOff x="400377" y="496150"/>
              <a:chExt cx="725956" cy="580516"/>
            </a:xfrm>
          </p:grpSpPr>
          <p:grpSp>
            <p:nvGrpSpPr>
              <p:cNvPr id="459" name="Group 458">
                <a:extLst>
                  <a:ext uri="{FF2B5EF4-FFF2-40B4-BE49-F238E27FC236}">
                    <a16:creationId xmlns:a16="http://schemas.microsoft.com/office/drawing/2014/main" id="{D2434AF2-09CF-9CAA-B8CE-252727938A7C}"/>
                  </a:ext>
                </a:extLst>
              </p:cNvPr>
              <p:cNvGrpSpPr/>
              <p:nvPr/>
            </p:nvGrpSpPr>
            <p:grpSpPr>
              <a:xfrm>
                <a:off x="505820" y="518907"/>
                <a:ext cx="620513" cy="494550"/>
                <a:chOff x="477245" y="518907"/>
                <a:chExt cx="620513" cy="494550"/>
              </a:xfrm>
            </p:grpSpPr>
            <p:sp>
              <p:nvSpPr>
                <p:cNvPr id="465" name="TextBox 464">
                  <a:extLst>
                    <a:ext uri="{FF2B5EF4-FFF2-40B4-BE49-F238E27FC236}">
                      <a16:creationId xmlns:a16="http://schemas.microsoft.com/office/drawing/2014/main" id="{2DBCEFE2-4A6D-2300-0536-0C5BED21295A}"/>
                    </a:ext>
                  </a:extLst>
                </p:cNvPr>
                <p:cNvSpPr txBox="1"/>
                <p:nvPr/>
              </p:nvSpPr>
              <p:spPr>
                <a:xfrm>
                  <a:off x="477245" y="828791"/>
                  <a:ext cx="620511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115722340</a:t>
                  </a:r>
                </a:p>
              </p:txBody>
            </p:sp>
            <p:sp>
              <p:nvSpPr>
                <p:cNvPr id="466" name="TextBox 465">
                  <a:extLst>
                    <a:ext uri="{FF2B5EF4-FFF2-40B4-BE49-F238E27FC236}">
                      <a16:creationId xmlns:a16="http://schemas.microsoft.com/office/drawing/2014/main" id="{B7FDE8D4-98D1-F5B9-1023-D5C6E408D8D0}"/>
                    </a:ext>
                  </a:extLst>
                </p:cNvPr>
                <p:cNvSpPr txBox="1"/>
                <p:nvPr/>
              </p:nvSpPr>
              <p:spPr>
                <a:xfrm>
                  <a:off x="477247" y="749260"/>
                  <a:ext cx="620511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115722980</a:t>
                  </a:r>
                </a:p>
              </p:txBody>
            </p:sp>
            <p:sp>
              <p:nvSpPr>
                <p:cNvPr id="467" name="TextBox 466">
                  <a:extLst>
                    <a:ext uri="{FF2B5EF4-FFF2-40B4-BE49-F238E27FC236}">
                      <a16:creationId xmlns:a16="http://schemas.microsoft.com/office/drawing/2014/main" id="{C9CDC417-8A2A-29D3-5474-CF88E4903AAC}"/>
                    </a:ext>
                  </a:extLst>
                </p:cNvPr>
                <p:cNvSpPr txBox="1"/>
                <p:nvPr/>
              </p:nvSpPr>
              <p:spPr>
                <a:xfrm>
                  <a:off x="477247" y="518907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CsAAE4</a:t>
                  </a:r>
                </a:p>
              </p:txBody>
            </p:sp>
            <p:sp>
              <p:nvSpPr>
                <p:cNvPr id="468" name="TextBox 467">
                  <a:extLst>
                    <a:ext uri="{FF2B5EF4-FFF2-40B4-BE49-F238E27FC236}">
                      <a16:creationId xmlns:a16="http://schemas.microsoft.com/office/drawing/2014/main" id="{50942E23-7BF1-533B-30CB-ECC0CCB2AEEA}"/>
                    </a:ext>
                  </a:extLst>
                </p:cNvPr>
                <p:cNvSpPr txBox="1"/>
                <p:nvPr/>
              </p:nvSpPr>
              <p:spPr>
                <a:xfrm>
                  <a:off x="477249" y="593649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CsAAE13</a:t>
                  </a:r>
                </a:p>
              </p:txBody>
            </p:sp>
            <p:sp>
              <p:nvSpPr>
                <p:cNvPr id="469" name="TextBox 468">
                  <a:extLst>
                    <a:ext uri="{FF2B5EF4-FFF2-40B4-BE49-F238E27FC236}">
                      <a16:creationId xmlns:a16="http://schemas.microsoft.com/office/drawing/2014/main" id="{B10A4F73-AFF1-0761-2BCA-EA68B31077BC}"/>
                    </a:ext>
                  </a:extLst>
                </p:cNvPr>
                <p:cNvSpPr txBox="1"/>
                <p:nvPr/>
              </p:nvSpPr>
              <p:spPr>
                <a:xfrm>
                  <a:off x="477247" y="672109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CsAAE14</a:t>
                  </a:r>
                </a:p>
              </p:txBody>
            </p:sp>
          </p:grpSp>
          <p:sp>
            <p:nvSpPr>
              <p:cNvPr id="460" name="TextBox 459">
                <a:extLst>
                  <a:ext uri="{FF2B5EF4-FFF2-40B4-BE49-F238E27FC236}">
                    <a16:creationId xmlns:a16="http://schemas.microsoft.com/office/drawing/2014/main" id="{3FDB5FAA-FFA8-66FC-1C2A-DAB7EA16BFB1}"/>
                  </a:ext>
                </a:extLst>
              </p:cNvPr>
              <p:cNvSpPr txBox="1"/>
              <p:nvPr/>
            </p:nvSpPr>
            <p:spPr>
              <a:xfrm>
                <a:off x="400377" y="815979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461" name="TextBox 460">
                <a:extLst>
                  <a:ext uri="{FF2B5EF4-FFF2-40B4-BE49-F238E27FC236}">
                    <a16:creationId xmlns:a16="http://schemas.microsoft.com/office/drawing/2014/main" id="{C8E5FFAB-4327-F0B9-5741-44AE594A375F}"/>
                  </a:ext>
                </a:extLst>
              </p:cNvPr>
              <p:cNvSpPr txBox="1"/>
              <p:nvPr/>
            </p:nvSpPr>
            <p:spPr>
              <a:xfrm>
                <a:off x="400377" y="735943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462" name="TextBox 461">
                <a:extLst>
                  <a:ext uri="{FF2B5EF4-FFF2-40B4-BE49-F238E27FC236}">
                    <a16:creationId xmlns:a16="http://schemas.microsoft.com/office/drawing/2014/main" id="{AD1CB442-120D-7A6D-6045-E07AAB97835E}"/>
                  </a:ext>
                </a:extLst>
              </p:cNvPr>
              <p:cNvSpPr txBox="1"/>
              <p:nvPr/>
            </p:nvSpPr>
            <p:spPr>
              <a:xfrm>
                <a:off x="400377" y="653906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463" name="TextBox 462">
                <a:extLst>
                  <a:ext uri="{FF2B5EF4-FFF2-40B4-BE49-F238E27FC236}">
                    <a16:creationId xmlns:a16="http://schemas.microsoft.com/office/drawing/2014/main" id="{67C833DF-795F-45D9-4D7A-6A20BCE7F3BB}"/>
                  </a:ext>
                </a:extLst>
              </p:cNvPr>
              <p:cNvSpPr txBox="1"/>
              <p:nvPr/>
            </p:nvSpPr>
            <p:spPr>
              <a:xfrm>
                <a:off x="400377" y="575610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id="{8BA4E0DB-A001-4EEA-F50F-38E7908B0A8B}"/>
                  </a:ext>
                </a:extLst>
              </p:cNvPr>
              <p:cNvSpPr txBox="1"/>
              <p:nvPr/>
            </p:nvSpPr>
            <p:spPr>
              <a:xfrm>
                <a:off x="400377" y="496150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1F0E15CC-09D9-8A1C-7AFE-E4D83C826803}"/>
                </a:ext>
              </a:extLst>
            </p:cNvPr>
            <p:cNvGrpSpPr/>
            <p:nvPr/>
          </p:nvGrpSpPr>
          <p:grpSpPr>
            <a:xfrm>
              <a:off x="400377" y="2648673"/>
              <a:ext cx="725956" cy="580516"/>
              <a:chOff x="400377" y="496150"/>
              <a:chExt cx="725956" cy="580516"/>
            </a:xfrm>
          </p:grpSpPr>
          <p:grpSp>
            <p:nvGrpSpPr>
              <p:cNvPr id="473" name="Group 472">
                <a:extLst>
                  <a:ext uri="{FF2B5EF4-FFF2-40B4-BE49-F238E27FC236}">
                    <a16:creationId xmlns:a16="http://schemas.microsoft.com/office/drawing/2014/main" id="{60D91941-5829-CD85-BECC-5B9BE1CD12BE}"/>
                  </a:ext>
                </a:extLst>
              </p:cNvPr>
              <p:cNvGrpSpPr/>
              <p:nvPr/>
            </p:nvGrpSpPr>
            <p:grpSpPr>
              <a:xfrm>
                <a:off x="505820" y="518907"/>
                <a:ext cx="620513" cy="494550"/>
                <a:chOff x="477245" y="518907"/>
                <a:chExt cx="620513" cy="494550"/>
              </a:xfrm>
            </p:grpSpPr>
            <p:sp>
              <p:nvSpPr>
                <p:cNvPr id="485" name="TextBox 484">
                  <a:extLst>
                    <a:ext uri="{FF2B5EF4-FFF2-40B4-BE49-F238E27FC236}">
                      <a16:creationId xmlns:a16="http://schemas.microsoft.com/office/drawing/2014/main" id="{0F791D53-5C18-EDE8-6675-B05E6D5DC28A}"/>
                    </a:ext>
                  </a:extLst>
                </p:cNvPr>
                <p:cNvSpPr txBox="1"/>
                <p:nvPr/>
              </p:nvSpPr>
              <p:spPr>
                <a:xfrm>
                  <a:off x="477245" y="828791"/>
                  <a:ext cx="620511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115722340</a:t>
                  </a:r>
                </a:p>
              </p:txBody>
            </p:sp>
            <p:sp>
              <p:nvSpPr>
                <p:cNvPr id="486" name="TextBox 485">
                  <a:extLst>
                    <a:ext uri="{FF2B5EF4-FFF2-40B4-BE49-F238E27FC236}">
                      <a16:creationId xmlns:a16="http://schemas.microsoft.com/office/drawing/2014/main" id="{07BCD394-B410-D052-C737-99DC3E362F9B}"/>
                    </a:ext>
                  </a:extLst>
                </p:cNvPr>
                <p:cNvSpPr txBox="1"/>
                <p:nvPr/>
              </p:nvSpPr>
              <p:spPr>
                <a:xfrm>
                  <a:off x="477247" y="749260"/>
                  <a:ext cx="620511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115722980</a:t>
                  </a:r>
                </a:p>
              </p:txBody>
            </p:sp>
            <p:sp>
              <p:nvSpPr>
                <p:cNvPr id="487" name="TextBox 486">
                  <a:extLst>
                    <a:ext uri="{FF2B5EF4-FFF2-40B4-BE49-F238E27FC236}">
                      <a16:creationId xmlns:a16="http://schemas.microsoft.com/office/drawing/2014/main" id="{8BA3068F-E7D1-57EE-E2ED-F01E7530C490}"/>
                    </a:ext>
                  </a:extLst>
                </p:cNvPr>
                <p:cNvSpPr txBox="1"/>
                <p:nvPr/>
              </p:nvSpPr>
              <p:spPr>
                <a:xfrm>
                  <a:off x="477247" y="518907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CsAAE4</a:t>
                  </a:r>
                </a:p>
              </p:txBody>
            </p:sp>
            <p:sp>
              <p:nvSpPr>
                <p:cNvPr id="488" name="TextBox 487">
                  <a:extLst>
                    <a:ext uri="{FF2B5EF4-FFF2-40B4-BE49-F238E27FC236}">
                      <a16:creationId xmlns:a16="http://schemas.microsoft.com/office/drawing/2014/main" id="{5F99EE46-B47C-1046-8040-7B3E275A405E}"/>
                    </a:ext>
                  </a:extLst>
                </p:cNvPr>
                <p:cNvSpPr txBox="1"/>
                <p:nvPr/>
              </p:nvSpPr>
              <p:spPr>
                <a:xfrm>
                  <a:off x="477249" y="593649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CsAAE13</a:t>
                  </a:r>
                </a:p>
              </p:txBody>
            </p:sp>
            <p:sp>
              <p:nvSpPr>
                <p:cNvPr id="489" name="TextBox 488">
                  <a:extLst>
                    <a:ext uri="{FF2B5EF4-FFF2-40B4-BE49-F238E27FC236}">
                      <a16:creationId xmlns:a16="http://schemas.microsoft.com/office/drawing/2014/main" id="{25B50CE4-FBE0-D329-1A9E-91679C1EDE92}"/>
                    </a:ext>
                  </a:extLst>
                </p:cNvPr>
                <p:cNvSpPr txBox="1"/>
                <p:nvPr/>
              </p:nvSpPr>
              <p:spPr>
                <a:xfrm>
                  <a:off x="477247" y="672109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CsAAE14</a:t>
                  </a:r>
                </a:p>
              </p:txBody>
            </p:sp>
          </p:grpSp>
          <p:sp>
            <p:nvSpPr>
              <p:cNvPr id="474" name="TextBox 473">
                <a:extLst>
                  <a:ext uri="{FF2B5EF4-FFF2-40B4-BE49-F238E27FC236}">
                    <a16:creationId xmlns:a16="http://schemas.microsoft.com/office/drawing/2014/main" id="{35368959-C847-896B-6436-AC1FD35A4844}"/>
                  </a:ext>
                </a:extLst>
              </p:cNvPr>
              <p:cNvSpPr txBox="1"/>
              <p:nvPr/>
            </p:nvSpPr>
            <p:spPr>
              <a:xfrm>
                <a:off x="400377" y="815979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481" name="TextBox 480">
                <a:extLst>
                  <a:ext uri="{FF2B5EF4-FFF2-40B4-BE49-F238E27FC236}">
                    <a16:creationId xmlns:a16="http://schemas.microsoft.com/office/drawing/2014/main" id="{68DB4605-410F-76E1-78B3-4CDCB17D54EA}"/>
                  </a:ext>
                </a:extLst>
              </p:cNvPr>
              <p:cNvSpPr txBox="1"/>
              <p:nvPr/>
            </p:nvSpPr>
            <p:spPr>
              <a:xfrm>
                <a:off x="400377" y="735943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482" name="TextBox 481">
                <a:extLst>
                  <a:ext uri="{FF2B5EF4-FFF2-40B4-BE49-F238E27FC236}">
                    <a16:creationId xmlns:a16="http://schemas.microsoft.com/office/drawing/2014/main" id="{32DC5E05-27E0-4831-9F6C-56E08E335A0D}"/>
                  </a:ext>
                </a:extLst>
              </p:cNvPr>
              <p:cNvSpPr txBox="1"/>
              <p:nvPr/>
            </p:nvSpPr>
            <p:spPr>
              <a:xfrm>
                <a:off x="400377" y="653906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483" name="TextBox 482">
                <a:extLst>
                  <a:ext uri="{FF2B5EF4-FFF2-40B4-BE49-F238E27FC236}">
                    <a16:creationId xmlns:a16="http://schemas.microsoft.com/office/drawing/2014/main" id="{FE98C13F-09B7-0378-B059-50D0A5390CB1}"/>
                  </a:ext>
                </a:extLst>
              </p:cNvPr>
              <p:cNvSpPr txBox="1"/>
              <p:nvPr/>
            </p:nvSpPr>
            <p:spPr>
              <a:xfrm>
                <a:off x="400377" y="575610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484" name="TextBox 483">
                <a:extLst>
                  <a:ext uri="{FF2B5EF4-FFF2-40B4-BE49-F238E27FC236}">
                    <a16:creationId xmlns:a16="http://schemas.microsoft.com/office/drawing/2014/main" id="{2D8383BF-3A0E-4DD9-8747-47E9A555E7C2}"/>
                  </a:ext>
                </a:extLst>
              </p:cNvPr>
              <p:cNvSpPr txBox="1"/>
              <p:nvPr/>
            </p:nvSpPr>
            <p:spPr>
              <a:xfrm>
                <a:off x="400377" y="496150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41EF9A09-B0E0-D47F-24A8-615048E8B779}"/>
                </a:ext>
              </a:extLst>
            </p:cNvPr>
            <p:cNvGrpSpPr/>
            <p:nvPr/>
          </p:nvGrpSpPr>
          <p:grpSpPr>
            <a:xfrm>
              <a:off x="400377" y="3184216"/>
              <a:ext cx="725956" cy="580516"/>
              <a:chOff x="400377" y="496150"/>
              <a:chExt cx="725956" cy="580516"/>
            </a:xfrm>
          </p:grpSpPr>
          <p:grpSp>
            <p:nvGrpSpPr>
              <p:cNvPr id="491" name="Group 490">
                <a:extLst>
                  <a:ext uri="{FF2B5EF4-FFF2-40B4-BE49-F238E27FC236}">
                    <a16:creationId xmlns:a16="http://schemas.microsoft.com/office/drawing/2014/main" id="{FBDB6EAA-0B65-18ED-4A9B-EEDCA798683F}"/>
                  </a:ext>
                </a:extLst>
              </p:cNvPr>
              <p:cNvGrpSpPr/>
              <p:nvPr/>
            </p:nvGrpSpPr>
            <p:grpSpPr>
              <a:xfrm>
                <a:off x="505820" y="518907"/>
                <a:ext cx="620513" cy="494550"/>
                <a:chOff x="477245" y="518907"/>
                <a:chExt cx="620513" cy="494550"/>
              </a:xfrm>
            </p:grpSpPr>
            <p:sp>
              <p:nvSpPr>
                <p:cNvPr id="497" name="TextBox 496">
                  <a:extLst>
                    <a:ext uri="{FF2B5EF4-FFF2-40B4-BE49-F238E27FC236}">
                      <a16:creationId xmlns:a16="http://schemas.microsoft.com/office/drawing/2014/main" id="{328844BD-0870-8AE6-67D3-63754CAC54BD}"/>
                    </a:ext>
                  </a:extLst>
                </p:cNvPr>
                <p:cNvSpPr txBox="1"/>
                <p:nvPr/>
              </p:nvSpPr>
              <p:spPr>
                <a:xfrm>
                  <a:off x="477245" y="828791"/>
                  <a:ext cx="620511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115722340</a:t>
                  </a:r>
                </a:p>
              </p:txBody>
            </p:sp>
            <p:sp>
              <p:nvSpPr>
                <p:cNvPr id="498" name="TextBox 497">
                  <a:extLst>
                    <a:ext uri="{FF2B5EF4-FFF2-40B4-BE49-F238E27FC236}">
                      <a16:creationId xmlns:a16="http://schemas.microsoft.com/office/drawing/2014/main" id="{726FCF65-F12E-9507-3F23-DEAC97859E71}"/>
                    </a:ext>
                  </a:extLst>
                </p:cNvPr>
                <p:cNvSpPr txBox="1"/>
                <p:nvPr/>
              </p:nvSpPr>
              <p:spPr>
                <a:xfrm>
                  <a:off x="477247" y="749260"/>
                  <a:ext cx="620511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115722980</a:t>
                  </a:r>
                </a:p>
              </p:txBody>
            </p:sp>
            <p:sp>
              <p:nvSpPr>
                <p:cNvPr id="499" name="TextBox 498">
                  <a:extLst>
                    <a:ext uri="{FF2B5EF4-FFF2-40B4-BE49-F238E27FC236}">
                      <a16:creationId xmlns:a16="http://schemas.microsoft.com/office/drawing/2014/main" id="{4B6F479C-F2DD-8F42-5CE8-613DBB2B90D2}"/>
                    </a:ext>
                  </a:extLst>
                </p:cNvPr>
                <p:cNvSpPr txBox="1"/>
                <p:nvPr/>
              </p:nvSpPr>
              <p:spPr>
                <a:xfrm>
                  <a:off x="477247" y="518907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CsAAE4</a:t>
                  </a:r>
                </a:p>
              </p:txBody>
            </p:sp>
            <p:sp>
              <p:nvSpPr>
                <p:cNvPr id="500" name="TextBox 499">
                  <a:extLst>
                    <a:ext uri="{FF2B5EF4-FFF2-40B4-BE49-F238E27FC236}">
                      <a16:creationId xmlns:a16="http://schemas.microsoft.com/office/drawing/2014/main" id="{6C901325-56F8-083A-845D-EAB23C5979D1}"/>
                    </a:ext>
                  </a:extLst>
                </p:cNvPr>
                <p:cNvSpPr txBox="1"/>
                <p:nvPr/>
              </p:nvSpPr>
              <p:spPr>
                <a:xfrm>
                  <a:off x="477249" y="593649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CsAAE13</a:t>
                  </a:r>
                </a:p>
              </p:txBody>
            </p:sp>
            <p:sp>
              <p:nvSpPr>
                <p:cNvPr id="501" name="TextBox 500">
                  <a:extLst>
                    <a:ext uri="{FF2B5EF4-FFF2-40B4-BE49-F238E27FC236}">
                      <a16:creationId xmlns:a16="http://schemas.microsoft.com/office/drawing/2014/main" id="{AF35256F-24C5-1B27-4F32-969307F767E5}"/>
                    </a:ext>
                  </a:extLst>
                </p:cNvPr>
                <p:cNvSpPr txBox="1"/>
                <p:nvPr/>
              </p:nvSpPr>
              <p:spPr>
                <a:xfrm>
                  <a:off x="477247" y="672109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CsAAE14</a:t>
                  </a:r>
                </a:p>
              </p:txBody>
            </p:sp>
          </p:grpSp>
          <p:sp>
            <p:nvSpPr>
              <p:cNvPr id="492" name="TextBox 491">
                <a:extLst>
                  <a:ext uri="{FF2B5EF4-FFF2-40B4-BE49-F238E27FC236}">
                    <a16:creationId xmlns:a16="http://schemas.microsoft.com/office/drawing/2014/main" id="{0EAB66D2-CA88-4D53-19B0-B4F33BE2C296}"/>
                  </a:ext>
                </a:extLst>
              </p:cNvPr>
              <p:cNvSpPr txBox="1"/>
              <p:nvPr/>
            </p:nvSpPr>
            <p:spPr>
              <a:xfrm>
                <a:off x="400377" y="815979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493" name="TextBox 492">
                <a:extLst>
                  <a:ext uri="{FF2B5EF4-FFF2-40B4-BE49-F238E27FC236}">
                    <a16:creationId xmlns:a16="http://schemas.microsoft.com/office/drawing/2014/main" id="{42A78C08-8C70-3BB3-857F-027E6869005C}"/>
                  </a:ext>
                </a:extLst>
              </p:cNvPr>
              <p:cNvSpPr txBox="1"/>
              <p:nvPr/>
            </p:nvSpPr>
            <p:spPr>
              <a:xfrm>
                <a:off x="400377" y="735943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335C96C7-68FB-A9A9-21FD-58EAA4FFEAE6}"/>
                  </a:ext>
                </a:extLst>
              </p:cNvPr>
              <p:cNvSpPr txBox="1"/>
              <p:nvPr/>
            </p:nvSpPr>
            <p:spPr>
              <a:xfrm>
                <a:off x="400377" y="653906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495" name="TextBox 494">
                <a:extLst>
                  <a:ext uri="{FF2B5EF4-FFF2-40B4-BE49-F238E27FC236}">
                    <a16:creationId xmlns:a16="http://schemas.microsoft.com/office/drawing/2014/main" id="{A6B4902A-75F6-C348-A7F6-72A6165FB40B}"/>
                  </a:ext>
                </a:extLst>
              </p:cNvPr>
              <p:cNvSpPr txBox="1"/>
              <p:nvPr/>
            </p:nvSpPr>
            <p:spPr>
              <a:xfrm>
                <a:off x="400377" y="575610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496" name="TextBox 495">
                <a:extLst>
                  <a:ext uri="{FF2B5EF4-FFF2-40B4-BE49-F238E27FC236}">
                    <a16:creationId xmlns:a16="http://schemas.microsoft.com/office/drawing/2014/main" id="{9A9EE93B-1BC4-089B-2083-FBBABA20AC6D}"/>
                  </a:ext>
                </a:extLst>
              </p:cNvPr>
              <p:cNvSpPr txBox="1"/>
              <p:nvPr/>
            </p:nvSpPr>
            <p:spPr>
              <a:xfrm>
                <a:off x="400377" y="496150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grpSp>
          <p:nvGrpSpPr>
            <p:cNvPr id="502" name="Group 501">
              <a:extLst>
                <a:ext uri="{FF2B5EF4-FFF2-40B4-BE49-F238E27FC236}">
                  <a16:creationId xmlns:a16="http://schemas.microsoft.com/office/drawing/2014/main" id="{AC36ACB6-2A4D-B197-E658-0BBB16BBF8A8}"/>
                </a:ext>
              </a:extLst>
            </p:cNvPr>
            <p:cNvGrpSpPr/>
            <p:nvPr/>
          </p:nvGrpSpPr>
          <p:grpSpPr>
            <a:xfrm>
              <a:off x="400377" y="3713277"/>
              <a:ext cx="725956" cy="580516"/>
              <a:chOff x="400377" y="496150"/>
              <a:chExt cx="725956" cy="580516"/>
            </a:xfrm>
          </p:grpSpPr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7B4018F0-78F3-FF29-F838-A77F493DD7CB}"/>
                  </a:ext>
                </a:extLst>
              </p:cNvPr>
              <p:cNvGrpSpPr/>
              <p:nvPr/>
            </p:nvGrpSpPr>
            <p:grpSpPr>
              <a:xfrm>
                <a:off x="505820" y="518907"/>
                <a:ext cx="620513" cy="494550"/>
                <a:chOff x="477245" y="518907"/>
                <a:chExt cx="620513" cy="494550"/>
              </a:xfrm>
            </p:grpSpPr>
            <p:sp>
              <p:nvSpPr>
                <p:cNvPr id="509" name="TextBox 508">
                  <a:extLst>
                    <a:ext uri="{FF2B5EF4-FFF2-40B4-BE49-F238E27FC236}">
                      <a16:creationId xmlns:a16="http://schemas.microsoft.com/office/drawing/2014/main" id="{40459337-C89E-B16D-02B2-E7F0203F168E}"/>
                    </a:ext>
                  </a:extLst>
                </p:cNvPr>
                <p:cNvSpPr txBox="1"/>
                <p:nvPr/>
              </p:nvSpPr>
              <p:spPr>
                <a:xfrm>
                  <a:off x="477245" y="828791"/>
                  <a:ext cx="620511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115722340</a:t>
                  </a:r>
                </a:p>
              </p:txBody>
            </p:sp>
            <p:sp>
              <p:nvSpPr>
                <p:cNvPr id="510" name="TextBox 509">
                  <a:extLst>
                    <a:ext uri="{FF2B5EF4-FFF2-40B4-BE49-F238E27FC236}">
                      <a16:creationId xmlns:a16="http://schemas.microsoft.com/office/drawing/2014/main" id="{141934FC-88FD-C228-5660-03AE1D9820C6}"/>
                    </a:ext>
                  </a:extLst>
                </p:cNvPr>
                <p:cNvSpPr txBox="1"/>
                <p:nvPr/>
              </p:nvSpPr>
              <p:spPr>
                <a:xfrm>
                  <a:off x="477247" y="749260"/>
                  <a:ext cx="620511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115722980</a:t>
                  </a:r>
                </a:p>
              </p:txBody>
            </p:sp>
            <p:sp>
              <p:nvSpPr>
                <p:cNvPr id="511" name="TextBox 510">
                  <a:extLst>
                    <a:ext uri="{FF2B5EF4-FFF2-40B4-BE49-F238E27FC236}">
                      <a16:creationId xmlns:a16="http://schemas.microsoft.com/office/drawing/2014/main" id="{9BD2176B-6036-96F2-4F05-3F866AA65641}"/>
                    </a:ext>
                  </a:extLst>
                </p:cNvPr>
                <p:cNvSpPr txBox="1"/>
                <p:nvPr/>
              </p:nvSpPr>
              <p:spPr>
                <a:xfrm>
                  <a:off x="477247" y="518907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CsAAE4</a:t>
                  </a:r>
                </a:p>
              </p:txBody>
            </p:sp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094737AA-9BB2-B3C7-C8BD-B527C1B83F47}"/>
                    </a:ext>
                  </a:extLst>
                </p:cNvPr>
                <p:cNvSpPr txBox="1"/>
                <p:nvPr/>
              </p:nvSpPr>
              <p:spPr>
                <a:xfrm>
                  <a:off x="477249" y="593649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CsAAE13</a:t>
                  </a:r>
                </a:p>
              </p:txBody>
            </p:sp>
            <p:sp>
              <p:nvSpPr>
                <p:cNvPr id="315" name="TextBox 314">
                  <a:extLst>
                    <a:ext uri="{FF2B5EF4-FFF2-40B4-BE49-F238E27FC236}">
                      <a16:creationId xmlns:a16="http://schemas.microsoft.com/office/drawing/2014/main" id="{9300C669-EF3A-02D6-E595-5B28031AF081}"/>
                    </a:ext>
                  </a:extLst>
                </p:cNvPr>
                <p:cNvSpPr txBox="1"/>
                <p:nvPr/>
              </p:nvSpPr>
              <p:spPr>
                <a:xfrm>
                  <a:off x="477247" y="672109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CsAAE14</a:t>
                  </a:r>
                </a:p>
              </p:txBody>
            </p:sp>
          </p:grpSp>
          <p:sp>
            <p:nvSpPr>
              <p:cNvPr id="504" name="TextBox 503">
                <a:extLst>
                  <a:ext uri="{FF2B5EF4-FFF2-40B4-BE49-F238E27FC236}">
                    <a16:creationId xmlns:a16="http://schemas.microsoft.com/office/drawing/2014/main" id="{0F2A7F4B-2B11-3E74-FB16-487BA213AF44}"/>
                  </a:ext>
                </a:extLst>
              </p:cNvPr>
              <p:cNvSpPr txBox="1"/>
              <p:nvPr/>
            </p:nvSpPr>
            <p:spPr>
              <a:xfrm>
                <a:off x="400377" y="815979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505" name="TextBox 504">
                <a:extLst>
                  <a:ext uri="{FF2B5EF4-FFF2-40B4-BE49-F238E27FC236}">
                    <a16:creationId xmlns:a16="http://schemas.microsoft.com/office/drawing/2014/main" id="{0F6072FB-16D1-B4F2-561D-4B54B4F854E3}"/>
                  </a:ext>
                </a:extLst>
              </p:cNvPr>
              <p:cNvSpPr txBox="1"/>
              <p:nvPr/>
            </p:nvSpPr>
            <p:spPr>
              <a:xfrm>
                <a:off x="400377" y="735943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506" name="TextBox 505">
                <a:extLst>
                  <a:ext uri="{FF2B5EF4-FFF2-40B4-BE49-F238E27FC236}">
                    <a16:creationId xmlns:a16="http://schemas.microsoft.com/office/drawing/2014/main" id="{9384D6C2-25FC-EDE9-CDAB-98D0D469298E}"/>
                  </a:ext>
                </a:extLst>
              </p:cNvPr>
              <p:cNvSpPr txBox="1"/>
              <p:nvPr/>
            </p:nvSpPr>
            <p:spPr>
              <a:xfrm>
                <a:off x="400377" y="653906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507" name="TextBox 506">
                <a:extLst>
                  <a:ext uri="{FF2B5EF4-FFF2-40B4-BE49-F238E27FC236}">
                    <a16:creationId xmlns:a16="http://schemas.microsoft.com/office/drawing/2014/main" id="{D3EFFB90-EDBB-4EB0-F116-D01A268B2CD4}"/>
                  </a:ext>
                </a:extLst>
              </p:cNvPr>
              <p:cNvSpPr txBox="1"/>
              <p:nvPr/>
            </p:nvSpPr>
            <p:spPr>
              <a:xfrm>
                <a:off x="400377" y="575610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508" name="TextBox 507">
                <a:extLst>
                  <a:ext uri="{FF2B5EF4-FFF2-40B4-BE49-F238E27FC236}">
                    <a16:creationId xmlns:a16="http://schemas.microsoft.com/office/drawing/2014/main" id="{A32E0EF9-3643-7726-9531-995F87168AC9}"/>
                  </a:ext>
                </a:extLst>
              </p:cNvPr>
              <p:cNvSpPr txBox="1"/>
              <p:nvPr/>
            </p:nvSpPr>
            <p:spPr>
              <a:xfrm>
                <a:off x="400377" y="496150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BBA2D5C-475E-8404-3EC7-BCC02EBEC6C9}"/>
                </a:ext>
              </a:extLst>
            </p:cNvPr>
            <p:cNvGrpSpPr/>
            <p:nvPr/>
          </p:nvGrpSpPr>
          <p:grpSpPr>
            <a:xfrm>
              <a:off x="400377" y="4248795"/>
              <a:ext cx="725956" cy="580516"/>
              <a:chOff x="400377" y="496150"/>
              <a:chExt cx="725956" cy="580516"/>
            </a:xfrm>
          </p:grpSpPr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F2D86595-8BFB-E7B1-A2C1-14F899F0DAA0}"/>
                  </a:ext>
                </a:extLst>
              </p:cNvPr>
              <p:cNvGrpSpPr/>
              <p:nvPr/>
            </p:nvGrpSpPr>
            <p:grpSpPr>
              <a:xfrm>
                <a:off x="505820" y="518907"/>
                <a:ext cx="620513" cy="494550"/>
                <a:chOff x="477245" y="518907"/>
                <a:chExt cx="620513" cy="494550"/>
              </a:xfrm>
            </p:grpSpPr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71FFA5B1-D4D3-E508-21DE-8F65B97940BF}"/>
                    </a:ext>
                  </a:extLst>
                </p:cNvPr>
                <p:cNvSpPr txBox="1"/>
                <p:nvPr/>
              </p:nvSpPr>
              <p:spPr>
                <a:xfrm>
                  <a:off x="477245" y="828791"/>
                  <a:ext cx="620511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115722340</a:t>
                  </a:r>
                </a:p>
              </p:txBody>
            </p:sp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707F4F13-F861-2908-3D05-D1BFD0EADD19}"/>
                    </a:ext>
                  </a:extLst>
                </p:cNvPr>
                <p:cNvSpPr txBox="1"/>
                <p:nvPr/>
              </p:nvSpPr>
              <p:spPr>
                <a:xfrm>
                  <a:off x="477247" y="749260"/>
                  <a:ext cx="620511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115722980</a:t>
                  </a:r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9F7D9861-37DE-D156-6FA4-D37B4BA1F29F}"/>
                    </a:ext>
                  </a:extLst>
                </p:cNvPr>
                <p:cNvSpPr txBox="1"/>
                <p:nvPr/>
              </p:nvSpPr>
              <p:spPr>
                <a:xfrm>
                  <a:off x="477247" y="518907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CsAAE4</a:t>
                  </a:r>
                </a:p>
              </p:txBody>
            </p:sp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17A282A9-65A0-243C-D7E0-87B45408EE8C}"/>
                    </a:ext>
                  </a:extLst>
                </p:cNvPr>
                <p:cNvSpPr txBox="1"/>
                <p:nvPr/>
              </p:nvSpPr>
              <p:spPr>
                <a:xfrm>
                  <a:off x="477249" y="593649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CsAAE13</a:t>
                  </a:r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4F37EBAB-DCFD-92D4-F2A2-7AB03059E63D}"/>
                    </a:ext>
                  </a:extLst>
                </p:cNvPr>
                <p:cNvSpPr txBox="1"/>
                <p:nvPr/>
              </p:nvSpPr>
              <p:spPr>
                <a:xfrm>
                  <a:off x="477247" y="672109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CsAAE14</a:t>
                  </a:r>
                </a:p>
              </p:txBody>
            </p:sp>
          </p:grpSp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7152DBE2-20FA-F36A-D3D3-B4CCA4C741DD}"/>
                  </a:ext>
                </a:extLst>
              </p:cNvPr>
              <p:cNvSpPr txBox="1"/>
              <p:nvPr/>
            </p:nvSpPr>
            <p:spPr>
              <a:xfrm>
                <a:off x="400377" y="815979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1C8860FA-FABE-3B52-044E-8181D7A2346E}"/>
                  </a:ext>
                </a:extLst>
              </p:cNvPr>
              <p:cNvSpPr txBox="1"/>
              <p:nvPr/>
            </p:nvSpPr>
            <p:spPr>
              <a:xfrm>
                <a:off x="400377" y="735943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70619FF5-75F2-E6EB-1FA9-92593833E993}"/>
                  </a:ext>
                </a:extLst>
              </p:cNvPr>
              <p:cNvSpPr txBox="1"/>
              <p:nvPr/>
            </p:nvSpPr>
            <p:spPr>
              <a:xfrm>
                <a:off x="400377" y="653906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3BB0CE34-1283-AA89-3ECB-14891C117C78}"/>
                  </a:ext>
                </a:extLst>
              </p:cNvPr>
              <p:cNvSpPr txBox="1"/>
              <p:nvPr/>
            </p:nvSpPr>
            <p:spPr>
              <a:xfrm>
                <a:off x="400377" y="575610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46A28081-9385-AD29-4457-E24730CC4238}"/>
                  </a:ext>
                </a:extLst>
              </p:cNvPr>
              <p:cNvSpPr txBox="1"/>
              <p:nvPr/>
            </p:nvSpPr>
            <p:spPr>
              <a:xfrm>
                <a:off x="400377" y="496150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91B4C26-95C0-3FCC-D251-DC2A3FD4D721}"/>
                </a:ext>
              </a:extLst>
            </p:cNvPr>
            <p:cNvGrpSpPr/>
            <p:nvPr/>
          </p:nvGrpSpPr>
          <p:grpSpPr>
            <a:xfrm>
              <a:off x="400377" y="4782341"/>
              <a:ext cx="725956" cy="580516"/>
              <a:chOff x="400377" y="496150"/>
              <a:chExt cx="725956" cy="580516"/>
            </a:xfrm>
          </p:grpSpPr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4C29C28A-D677-1ABD-8E3E-036CE9E5EAA0}"/>
                  </a:ext>
                </a:extLst>
              </p:cNvPr>
              <p:cNvGrpSpPr/>
              <p:nvPr/>
            </p:nvGrpSpPr>
            <p:grpSpPr>
              <a:xfrm>
                <a:off x="505820" y="518907"/>
                <a:ext cx="620513" cy="494550"/>
                <a:chOff x="477245" y="518907"/>
                <a:chExt cx="620513" cy="494550"/>
              </a:xfrm>
            </p:grpSpPr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0C5E38A6-4DC3-56D0-48DA-CCD7C669A0B3}"/>
                    </a:ext>
                  </a:extLst>
                </p:cNvPr>
                <p:cNvSpPr txBox="1"/>
                <p:nvPr/>
              </p:nvSpPr>
              <p:spPr>
                <a:xfrm>
                  <a:off x="477245" y="828791"/>
                  <a:ext cx="620511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115722340</a:t>
                  </a:r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92665611-42E4-68BF-B337-1056EFC191EF}"/>
                    </a:ext>
                  </a:extLst>
                </p:cNvPr>
                <p:cNvSpPr txBox="1"/>
                <p:nvPr/>
              </p:nvSpPr>
              <p:spPr>
                <a:xfrm>
                  <a:off x="477247" y="749260"/>
                  <a:ext cx="620511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115722980</a:t>
                  </a:r>
                </a:p>
              </p:txBody>
            </p: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95453961-B75A-CD1E-5897-7C744173AF3D}"/>
                    </a:ext>
                  </a:extLst>
                </p:cNvPr>
                <p:cNvSpPr txBox="1"/>
                <p:nvPr/>
              </p:nvSpPr>
              <p:spPr>
                <a:xfrm>
                  <a:off x="477247" y="518907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CsAAE4</a:t>
                  </a:r>
                </a:p>
              </p:txBody>
            </p:sp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34A3D079-F4AF-EB2A-A0B1-31601D001E32}"/>
                    </a:ext>
                  </a:extLst>
                </p:cNvPr>
                <p:cNvSpPr txBox="1"/>
                <p:nvPr/>
              </p:nvSpPr>
              <p:spPr>
                <a:xfrm>
                  <a:off x="477249" y="593649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CsAAE13</a:t>
                  </a:r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EF224A33-9B9A-C5A6-CB77-D1696018023C}"/>
                    </a:ext>
                  </a:extLst>
                </p:cNvPr>
                <p:cNvSpPr txBox="1"/>
                <p:nvPr/>
              </p:nvSpPr>
              <p:spPr>
                <a:xfrm>
                  <a:off x="477247" y="672109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CsAAE14</a:t>
                  </a:r>
                </a:p>
              </p:txBody>
            </p:sp>
          </p:grp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7AB0BECC-CE2A-324B-5E7F-111112DE526C}"/>
                  </a:ext>
                </a:extLst>
              </p:cNvPr>
              <p:cNvSpPr txBox="1"/>
              <p:nvPr/>
            </p:nvSpPr>
            <p:spPr>
              <a:xfrm>
                <a:off x="400377" y="815979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7AD0B133-DB67-701A-08E8-5BFF88882703}"/>
                  </a:ext>
                </a:extLst>
              </p:cNvPr>
              <p:cNvSpPr txBox="1"/>
              <p:nvPr/>
            </p:nvSpPr>
            <p:spPr>
              <a:xfrm>
                <a:off x="400377" y="735943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43C97FAC-A390-D2C9-0F61-94EE261CE9F0}"/>
                  </a:ext>
                </a:extLst>
              </p:cNvPr>
              <p:cNvSpPr txBox="1"/>
              <p:nvPr/>
            </p:nvSpPr>
            <p:spPr>
              <a:xfrm>
                <a:off x="400377" y="653906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97712F25-5F90-78DE-E119-980B1C9D98A8}"/>
                  </a:ext>
                </a:extLst>
              </p:cNvPr>
              <p:cNvSpPr txBox="1"/>
              <p:nvPr/>
            </p:nvSpPr>
            <p:spPr>
              <a:xfrm>
                <a:off x="400377" y="575610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4B5D4CF7-4C6A-9CD8-4517-F71061E1FCD7}"/>
                  </a:ext>
                </a:extLst>
              </p:cNvPr>
              <p:cNvSpPr txBox="1"/>
              <p:nvPr/>
            </p:nvSpPr>
            <p:spPr>
              <a:xfrm>
                <a:off x="400377" y="496150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C862013A-2E05-DEEA-C725-538E59AEE4D2}"/>
                </a:ext>
              </a:extLst>
            </p:cNvPr>
            <p:cNvGrpSpPr/>
            <p:nvPr/>
          </p:nvGrpSpPr>
          <p:grpSpPr>
            <a:xfrm>
              <a:off x="400377" y="5320599"/>
              <a:ext cx="725956" cy="580516"/>
              <a:chOff x="400377" y="496150"/>
              <a:chExt cx="725956" cy="580516"/>
            </a:xfrm>
          </p:grpSpPr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83209BD5-F6E5-8979-FCAE-9187E3226801}"/>
                  </a:ext>
                </a:extLst>
              </p:cNvPr>
              <p:cNvGrpSpPr/>
              <p:nvPr/>
            </p:nvGrpSpPr>
            <p:grpSpPr>
              <a:xfrm>
                <a:off x="505820" y="518907"/>
                <a:ext cx="620513" cy="494550"/>
                <a:chOff x="477245" y="518907"/>
                <a:chExt cx="620513" cy="494550"/>
              </a:xfrm>
            </p:grpSpPr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06A39628-EE05-0955-7AD8-8D5807F81CD6}"/>
                    </a:ext>
                  </a:extLst>
                </p:cNvPr>
                <p:cNvSpPr txBox="1"/>
                <p:nvPr/>
              </p:nvSpPr>
              <p:spPr>
                <a:xfrm>
                  <a:off x="477245" y="828791"/>
                  <a:ext cx="620511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115722340</a:t>
                  </a:r>
                </a:p>
              </p:txBody>
            </p:sp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7E1B9021-1F84-28E7-96C7-E9D36A948ADC}"/>
                    </a:ext>
                  </a:extLst>
                </p:cNvPr>
                <p:cNvSpPr txBox="1"/>
                <p:nvPr/>
              </p:nvSpPr>
              <p:spPr>
                <a:xfrm>
                  <a:off x="477247" y="749260"/>
                  <a:ext cx="620511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115722980</a:t>
                  </a:r>
                </a:p>
              </p:txBody>
            </p:sp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3ACC3A62-6BC4-07A5-E414-208C4DA48626}"/>
                    </a:ext>
                  </a:extLst>
                </p:cNvPr>
                <p:cNvSpPr txBox="1"/>
                <p:nvPr/>
              </p:nvSpPr>
              <p:spPr>
                <a:xfrm>
                  <a:off x="477247" y="518907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CsAAE4</a:t>
                  </a:r>
                </a:p>
              </p:txBody>
            </p:sp>
            <p:sp>
              <p:nvSpPr>
                <p:cNvPr id="222" name="TextBox 221">
                  <a:extLst>
                    <a:ext uri="{FF2B5EF4-FFF2-40B4-BE49-F238E27FC236}">
                      <a16:creationId xmlns:a16="http://schemas.microsoft.com/office/drawing/2014/main" id="{AFE8BCCE-BA65-FCB1-DEDB-AF2FDF42B90E}"/>
                    </a:ext>
                  </a:extLst>
                </p:cNvPr>
                <p:cNvSpPr txBox="1"/>
                <p:nvPr/>
              </p:nvSpPr>
              <p:spPr>
                <a:xfrm>
                  <a:off x="477249" y="593649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CsAAE13</a:t>
                  </a:r>
                </a:p>
              </p:txBody>
            </p:sp>
            <p:sp>
              <p:nvSpPr>
                <p:cNvPr id="512" name="TextBox 511">
                  <a:extLst>
                    <a:ext uri="{FF2B5EF4-FFF2-40B4-BE49-F238E27FC236}">
                      <a16:creationId xmlns:a16="http://schemas.microsoft.com/office/drawing/2014/main" id="{FF471373-7C82-9184-FA24-14C3C4AC7423}"/>
                    </a:ext>
                  </a:extLst>
                </p:cNvPr>
                <p:cNvSpPr txBox="1"/>
                <p:nvPr/>
              </p:nvSpPr>
              <p:spPr>
                <a:xfrm>
                  <a:off x="477247" y="672109"/>
                  <a:ext cx="559988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CsAAE14</a:t>
                  </a:r>
                </a:p>
              </p:txBody>
            </p:sp>
          </p:grp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252B65B-096E-16C8-4783-283564AFDE10}"/>
                  </a:ext>
                </a:extLst>
              </p:cNvPr>
              <p:cNvSpPr txBox="1"/>
              <p:nvPr/>
            </p:nvSpPr>
            <p:spPr>
              <a:xfrm>
                <a:off x="400377" y="815979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D10913B6-D635-1BB3-720F-BA762056E8BD}"/>
                  </a:ext>
                </a:extLst>
              </p:cNvPr>
              <p:cNvSpPr txBox="1"/>
              <p:nvPr/>
            </p:nvSpPr>
            <p:spPr>
              <a:xfrm>
                <a:off x="400377" y="735943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FEA43E98-068D-08F7-4135-24315CFA23AA}"/>
                  </a:ext>
                </a:extLst>
              </p:cNvPr>
              <p:cNvSpPr txBox="1"/>
              <p:nvPr/>
            </p:nvSpPr>
            <p:spPr>
              <a:xfrm>
                <a:off x="400377" y="653906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AE4C848A-06E2-440E-2CEA-DBC0B3D03524}"/>
                  </a:ext>
                </a:extLst>
              </p:cNvPr>
              <p:cNvSpPr txBox="1"/>
              <p:nvPr/>
            </p:nvSpPr>
            <p:spPr>
              <a:xfrm>
                <a:off x="400377" y="575610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0502A17D-5E9E-A936-3147-17216AC65546}"/>
                  </a:ext>
                </a:extLst>
              </p:cNvPr>
              <p:cNvSpPr txBox="1"/>
              <p:nvPr/>
            </p:nvSpPr>
            <p:spPr>
              <a:xfrm>
                <a:off x="400377" y="496150"/>
                <a:ext cx="306851" cy="260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658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176A60-3610-D0BA-9147-5A9CA31ECC07}"/>
              </a:ext>
            </a:extLst>
          </p:cNvPr>
          <p:cNvSpPr txBox="1"/>
          <p:nvPr/>
        </p:nvSpPr>
        <p:spPr>
          <a:xfrm>
            <a:off x="0" y="6694743"/>
            <a:ext cx="685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S4. Multiple protein sequence alignment of CsAAE5 with hemp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Cheungsam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orthologs.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Green bar, AMP-binding domain.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Yellow bar, AMP-binding C-terminal domain.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Blue P indicates predicted peroxisomal AAE.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3AF3A5-73C6-B96D-564B-8C1A5F914CA6}"/>
              </a:ext>
            </a:extLst>
          </p:cNvPr>
          <p:cNvGrpSpPr/>
          <p:nvPr/>
        </p:nvGrpSpPr>
        <p:grpSpPr>
          <a:xfrm>
            <a:off x="1057277" y="760726"/>
            <a:ext cx="4475616" cy="5693027"/>
            <a:chOff x="341662" y="476250"/>
            <a:chExt cx="4475616" cy="5693027"/>
          </a:xfrm>
        </p:grpSpPr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DFFD2790-0BE6-2A8E-4841-2BCDAAA81B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809" t="6785" r="43149" b="81036"/>
            <a:stretch/>
          </p:blipFill>
          <p:spPr>
            <a:xfrm>
              <a:off x="962695" y="476250"/>
              <a:ext cx="3854582" cy="647630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2E4428CF-9420-A783-2276-717E08ADC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809" t="22393" r="43149" b="65299"/>
            <a:stretch/>
          </p:blipFill>
          <p:spPr>
            <a:xfrm>
              <a:off x="962695" y="1186025"/>
              <a:ext cx="3854583" cy="654554"/>
            </a:xfrm>
            <a:prstGeom prst="rect">
              <a:avLst/>
            </a:prstGeom>
          </p:spPr>
        </p:pic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E6E5109E-8FC8-09F7-85C8-50859D35F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809" t="37978" r="43149" b="49562"/>
            <a:stretch/>
          </p:blipFill>
          <p:spPr>
            <a:xfrm>
              <a:off x="962693" y="1894717"/>
              <a:ext cx="3854584" cy="662582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6E6153B7-8B9F-09F7-B4C9-273EC089E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809" t="53748" r="43149" b="33944"/>
            <a:stretch/>
          </p:blipFill>
          <p:spPr>
            <a:xfrm>
              <a:off x="962693" y="2616199"/>
              <a:ext cx="3854585" cy="654499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53DF89AF-010C-7D32-6357-9FC25F286F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809" t="69528" r="43149" b="17472"/>
            <a:stretch/>
          </p:blipFill>
          <p:spPr>
            <a:xfrm>
              <a:off x="962690" y="3317875"/>
              <a:ext cx="3854586" cy="691350"/>
            </a:xfrm>
            <a:prstGeom prst="rect">
              <a:avLst/>
            </a:prstGeom>
          </p:spPr>
        </p:pic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E1304051-3AFC-43F6-DB86-BC0411F25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809" t="43946" r="43149" b="43952"/>
            <a:stretch/>
          </p:blipFill>
          <p:spPr>
            <a:xfrm>
              <a:off x="962690" y="4032250"/>
              <a:ext cx="3854588" cy="643536"/>
            </a:xfrm>
            <a:prstGeom prst="rect">
              <a:avLst/>
            </a:prstGeom>
          </p:spPr>
        </p:pic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6BA61A75-5D37-C1E5-C4CC-740C96E06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809" t="59499" r="43149" b="28340"/>
            <a:stretch/>
          </p:blipFill>
          <p:spPr>
            <a:xfrm>
              <a:off x="962688" y="4730280"/>
              <a:ext cx="3854589" cy="646742"/>
            </a:xfrm>
            <a:prstGeom prst="rect">
              <a:avLst/>
            </a:prstGeom>
          </p:spPr>
        </p:pic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29B7B3BF-C2D1-86DA-F40D-43662C5D63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809" t="74238" r="43149" b="12576"/>
            <a:stretch/>
          </p:blipFill>
          <p:spPr>
            <a:xfrm>
              <a:off x="962688" y="5387248"/>
              <a:ext cx="3854590" cy="701237"/>
            </a:xfrm>
            <a:prstGeom prst="rect">
              <a:avLst/>
            </a:prstGeom>
          </p:spPr>
        </p:pic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7DAA83AB-2700-C8A1-2921-3E6E13705E4F}"/>
                </a:ext>
              </a:extLst>
            </p:cNvPr>
            <p:cNvSpPr/>
            <p:nvPr/>
          </p:nvSpPr>
          <p:spPr>
            <a:xfrm flipV="1">
              <a:off x="2393950" y="541848"/>
              <a:ext cx="2248789" cy="36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90949AF5-50BC-902A-7D5F-09F7E7467375}"/>
                </a:ext>
              </a:extLst>
            </p:cNvPr>
            <p:cNvSpPr txBox="1"/>
            <p:nvPr/>
          </p:nvSpPr>
          <p:spPr>
            <a:xfrm>
              <a:off x="341662" y="972482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C00E41EC-2E97-4640-C5DB-520E4DEEF38A}"/>
                </a:ext>
              </a:extLst>
            </p:cNvPr>
            <p:cNvSpPr/>
            <p:nvPr/>
          </p:nvSpPr>
          <p:spPr>
            <a:xfrm flipV="1">
              <a:off x="981075" y="1260354"/>
              <a:ext cx="3663949" cy="36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E498C4C8-8BE1-CCD3-AD8B-1A8C26D1749F}"/>
                </a:ext>
              </a:extLst>
            </p:cNvPr>
            <p:cNvSpPr/>
            <p:nvPr/>
          </p:nvSpPr>
          <p:spPr>
            <a:xfrm flipV="1">
              <a:off x="981075" y="1978015"/>
              <a:ext cx="3663949" cy="36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AE71498E-FECA-3A54-8DF6-4E4C8067D4D8}"/>
                </a:ext>
              </a:extLst>
            </p:cNvPr>
            <p:cNvSpPr/>
            <p:nvPr/>
          </p:nvSpPr>
          <p:spPr>
            <a:xfrm flipV="1">
              <a:off x="981075" y="2695407"/>
              <a:ext cx="3663949" cy="36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99471552-01B4-741A-7806-1A8C53F97C6A}"/>
                </a:ext>
              </a:extLst>
            </p:cNvPr>
            <p:cNvSpPr/>
            <p:nvPr/>
          </p:nvSpPr>
          <p:spPr>
            <a:xfrm flipV="1">
              <a:off x="981075" y="3393532"/>
              <a:ext cx="3663949" cy="36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3A4A571F-3722-DFA1-FB27-88A9F540C1A3}"/>
                </a:ext>
              </a:extLst>
            </p:cNvPr>
            <p:cNvSpPr/>
            <p:nvPr/>
          </p:nvSpPr>
          <p:spPr>
            <a:xfrm flipV="1">
              <a:off x="981075" y="4097756"/>
              <a:ext cx="2562968" cy="36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1F06D5D4-AFDA-6C0D-3CC5-83ADF4DD6153}"/>
                </a:ext>
              </a:extLst>
            </p:cNvPr>
            <p:cNvSpPr/>
            <p:nvPr/>
          </p:nvSpPr>
          <p:spPr>
            <a:xfrm flipH="1" flipV="1">
              <a:off x="3914774" y="4097754"/>
              <a:ext cx="727963" cy="3600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34C1E6B7-0FF2-F666-5775-2A7F0B480A26}"/>
                </a:ext>
              </a:extLst>
            </p:cNvPr>
            <p:cNvSpPr/>
            <p:nvPr/>
          </p:nvSpPr>
          <p:spPr>
            <a:xfrm flipH="1" flipV="1">
              <a:off x="985836" y="4806338"/>
              <a:ext cx="2878933" cy="3600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D0DF9067-A084-55BF-4443-0C69BC84ECFC}"/>
                </a:ext>
              </a:extLst>
            </p:cNvPr>
            <p:cNvSpPr txBox="1"/>
            <p:nvPr/>
          </p:nvSpPr>
          <p:spPr>
            <a:xfrm>
              <a:off x="448484" y="521668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CsAAE5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A860D632-E707-67B8-DB2E-3B7DB0D5951D}"/>
                </a:ext>
              </a:extLst>
            </p:cNvPr>
            <p:cNvSpPr txBox="1"/>
            <p:nvPr/>
          </p:nvSpPr>
          <p:spPr>
            <a:xfrm>
              <a:off x="448483" y="596257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115725729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F8D122B5-D48C-E253-0CE6-20DA738DC8B7}"/>
                </a:ext>
              </a:extLst>
            </p:cNvPr>
            <p:cNvSpPr txBox="1"/>
            <p:nvPr/>
          </p:nvSpPr>
          <p:spPr>
            <a:xfrm>
              <a:off x="448484" y="985390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115716315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CA3700C2-5BC0-EB88-E71B-4318277E75A9}"/>
                </a:ext>
              </a:extLst>
            </p:cNvPr>
            <p:cNvSpPr txBox="1"/>
            <p:nvPr/>
          </p:nvSpPr>
          <p:spPr>
            <a:xfrm>
              <a:off x="448484" y="912439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115695955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7AABA529-8409-91B3-7C1C-ED583733D3C6}"/>
                </a:ext>
              </a:extLst>
            </p:cNvPr>
            <p:cNvSpPr txBox="1"/>
            <p:nvPr/>
          </p:nvSpPr>
          <p:spPr>
            <a:xfrm>
              <a:off x="448484" y="670303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115724480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A64F7E34-CB96-39E4-AE5D-75EDE9D29761}"/>
                </a:ext>
              </a:extLst>
            </p:cNvPr>
            <p:cNvSpPr txBox="1"/>
            <p:nvPr/>
          </p:nvSpPr>
          <p:spPr>
            <a:xfrm>
              <a:off x="448484" y="750866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115724725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87480387-9583-8B57-030E-176DF590EEC6}"/>
                </a:ext>
              </a:extLst>
            </p:cNvPr>
            <p:cNvSpPr txBox="1"/>
            <p:nvPr/>
          </p:nvSpPr>
          <p:spPr>
            <a:xfrm>
              <a:off x="448484" y="833699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115725659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2C4D8A31-FBFF-A7AD-84B9-FD62F7F6BFD3}"/>
                </a:ext>
              </a:extLst>
            </p:cNvPr>
            <p:cNvSpPr txBox="1"/>
            <p:nvPr/>
          </p:nvSpPr>
          <p:spPr>
            <a:xfrm>
              <a:off x="341662" y="820081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BFAB3FE3-2200-CB11-24D4-53E85FA7778C}"/>
                </a:ext>
              </a:extLst>
            </p:cNvPr>
            <p:cNvSpPr txBox="1"/>
            <p:nvPr/>
          </p:nvSpPr>
          <p:spPr>
            <a:xfrm>
              <a:off x="341662" y="741500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A8F5DE6D-4878-D01F-8E1F-80387BACD894}"/>
                </a:ext>
              </a:extLst>
            </p:cNvPr>
            <p:cNvSpPr txBox="1"/>
            <p:nvPr/>
          </p:nvSpPr>
          <p:spPr>
            <a:xfrm>
              <a:off x="341662" y="660537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0AE347A1-1031-775B-2833-2B42E7D5A43C}"/>
                </a:ext>
              </a:extLst>
            </p:cNvPr>
            <p:cNvSpPr txBox="1"/>
            <p:nvPr/>
          </p:nvSpPr>
          <p:spPr>
            <a:xfrm>
              <a:off x="341662" y="579575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D0F20BF0-0E36-9994-B089-F9AC3A985C81}"/>
                </a:ext>
              </a:extLst>
            </p:cNvPr>
            <p:cNvSpPr txBox="1"/>
            <p:nvPr/>
          </p:nvSpPr>
          <p:spPr>
            <a:xfrm>
              <a:off x="341662" y="500994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A80540A6-A648-181B-108A-7A93E1ABAF80}"/>
                </a:ext>
              </a:extLst>
            </p:cNvPr>
            <p:cNvSpPr txBox="1"/>
            <p:nvPr/>
          </p:nvSpPr>
          <p:spPr>
            <a:xfrm>
              <a:off x="341662" y="1687119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2BAB67CA-50E7-226A-A988-9CCBDDA36310}"/>
                </a:ext>
              </a:extLst>
            </p:cNvPr>
            <p:cNvSpPr txBox="1"/>
            <p:nvPr/>
          </p:nvSpPr>
          <p:spPr>
            <a:xfrm>
              <a:off x="448484" y="1236305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CsAAE5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017C0CDC-8B3B-0ACC-46E3-9B76B15E2496}"/>
                </a:ext>
              </a:extLst>
            </p:cNvPr>
            <p:cNvSpPr txBox="1"/>
            <p:nvPr/>
          </p:nvSpPr>
          <p:spPr>
            <a:xfrm>
              <a:off x="448483" y="1310894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115725729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8C850F4B-D1CA-7E45-6BBF-EE2A8D4B7092}"/>
                </a:ext>
              </a:extLst>
            </p:cNvPr>
            <p:cNvSpPr txBox="1"/>
            <p:nvPr/>
          </p:nvSpPr>
          <p:spPr>
            <a:xfrm>
              <a:off x="448484" y="1700027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115716315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5C17288-5A81-D2FD-AD59-06D1756C2DB8}"/>
                </a:ext>
              </a:extLst>
            </p:cNvPr>
            <p:cNvSpPr txBox="1"/>
            <p:nvPr/>
          </p:nvSpPr>
          <p:spPr>
            <a:xfrm>
              <a:off x="448484" y="1627076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115695955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8AA2BE6E-D499-1728-3113-9D299B107144}"/>
                </a:ext>
              </a:extLst>
            </p:cNvPr>
            <p:cNvSpPr txBox="1"/>
            <p:nvPr/>
          </p:nvSpPr>
          <p:spPr>
            <a:xfrm>
              <a:off x="448484" y="1384940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115724480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D7937734-F36E-0078-F51E-24FD8038A3EF}"/>
                </a:ext>
              </a:extLst>
            </p:cNvPr>
            <p:cNvSpPr txBox="1"/>
            <p:nvPr/>
          </p:nvSpPr>
          <p:spPr>
            <a:xfrm>
              <a:off x="448484" y="1465503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115724725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BD1AD79A-B3B8-C89A-D302-BAFB7626E063}"/>
                </a:ext>
              </a:extLst>
            </p:cNvPr>
            <p:cNvSpPr txBox="1"/>
            <p:nvPr/>
          </p:nvSpPr>
          <p:spPr>
            <a:xfrm>
              <a:off x="448484" y="1548336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115725659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B88C477A-C003-D071-DB36-A4DDE49CC658}"/>
                </a:ext>
              </a:extLst>
            </p:cNvPr>
            <p:cNvSpPr txBox="1"/>
            <p:nvPr/>
          </p:nvSpPr>
          <p:spPr>
            <a:xfrm>
              <a:off x="341662" y="1534718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42B90A0F-1A69-0FA5-8AD2-2C48BC570B68}"/>
                </a:ext>
              </a:extLst>
            </p:cNvPr>
            <p:cNvSpPr txBox="1"/>
            <p:nvPr/>
          </p:nvSpPr>
          <p:spPr>
            <a:xfrm>
              <a:off x="341662" y="1456137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9EB0D66B-A89F-6453-24F4-AA5143637D24}"/>
                </a:ext>
              </a:extLst>
            </p:cNvPr>
            <p:cNvSpPr txBox="1"/>
            <p:nvPr/>
          </p:nvSpPr>
          <p:spPr>
            <a:xfrm>
              <a:off x="341662" y="1375174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8A1370EB-4539-948F-2275-F93D576BE47B}"/>
                </a:ext>
              </a:extLst>
            </p:cNvPr>
            <p:cNvSpPr txBox="1"/>
            <p:nvPr/>
          </p:nvSpPr>
          <p:spPr>
            <a:xfrm>
              <a:off x="341662" y="1294212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0560325E-0940-B385-BB1D-457CC10544A8}"/>
                </a:ext>
              </a:extLst>
            </p:cNvPr>
            <p:cNvSpPr txBox="1"/>
            <p:nvPr/>
          </p:nvSpPr>
          <p:spPr>
            <a:xfrm>
              <a:off x="341662" y="1215631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D566E966-A842-5888-E142-2534C0CADDA5}"/>
                </a:ext>
              </a:extLst>
            </p:cNvPr>
            <p:cNvSpPr txBox="1"/>
            <p:nvPr/>
          </p:nvSpPr>
          <p:spPr>
            <a:xfrm>
              <a:off x="341662" y="2408437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83FFA097-77BD-DD44-FBB6-EC9066CA476C}"/>
                </a:ext>
              </a:extLst>
            </p:cNvPr>
            <p:cNvSpPr txBox="1"/>
            <p:nvPr/>
          </p:nvSpPr>
          <p:spPr>
            <a:xfrm>
              <a:off x="448484" y="1957623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CsAAE5</a:t>
              </a: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B92A7000-F108-077D-2D85-9DB7CB2C50D3}"/>
                </a:ext>
              </a:extLst>
            </p:cNvPr>
            <p:cNvSpPr txBox="1"/>
            <p:nvPr/>
          </p:nvSpPr>
          <p:spPr>
            <a:xfrm>
              <a:off x="448483" y="2032212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115725729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B45B8B2A-937C-D9DF-3EF3-3A148C349DA1}"/>
                </a:ext>
              </a:extLst>
            </p:cNvPr>
            <p:cNvSpPr txBox="1"/>
            <p:nvPr/>
          </p:nvSpPr>
          <p:spPr>
            <a:xfrm>
              <a:off x="448484" y="2421345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115716315</a:t>
              </a: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9A9F9BE3-E4F0-D888-01E7-D907F0A80E42}"/>
                </a:ext>
              </a:extLst>
            </p:cNvPr>
            <p:cNvSpPr txBox="1"/>
            <p:nvPr/>
          </p:nvSpPr>
          <p:spPr>
            <a:xfrm>
              <a:off x="448484" y="2348394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115695955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97BD4AAA-178F-F881-FE92-13073AF99727}"/>
                </a:ext>
              </a:extLst>
            </p:cNvPr>
            <p:cNvSpPr txBox="1"/>
            <p:nvPr/>
          </p:nvSpPr>
          <p:spPr>
            <a:xfrm>
              <a:off x="448484" y="2106258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115724480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51DB3AB8-BE6B-1655-405E-9012DFD4001C}"/>
                </a:ext>
              </a:extLst>
            </p:cNvPr>
            <p:cNvSpPr txBox="1"/>
            <p:nvPr/>
          </p:nvSpPr>
          <p:spPr>
            <a:xfrm>
              <a:off x="448484" y="2186821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115724725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588151B1-EC9A-3E42-8D4D-AB3EBF2A5BF5}"/>
                </a:ext>
              </a:extLst>
            </p:cNvPr>
            <p:cNvSpPr txBox="1"/>
            <p:nvPr/>
          </p:nvSpPr>
          <p:spPr>
            <a:xfrm>
              <a:off x="448484" y="2269654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115725659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DD8E805C-ADDA-01BC-0213-E6EE7C9EABEF}"/>
                </a:ext>
              </a:extLst>
            </p:cNvPr>
            <p:cNvSpPr txBox="1"/>
            <p:nvPr/>
          </p:nvSpPr>
          <p:spPr>
            <a:xfrm>
              <a:off x="341662" y="2256036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5614DF13-50C8-9216-F10B-5942139AC493}"/>
                </a:ext>
              </a:extLst>
            </p:cNvPr>
            <p:cNvSpPr txBox="1"/>
            <p:nvPr/>
          </p:nvSpPr>
          <p:spPr>
            <a:xfrm>
              <a:off x="341662" y="2177455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28C62C03-EDF5-691E-68F6-62A363DB7C50}"/>
                </a:ext>
              </a:extLst>
            </p:cNvPr>
            <p:cNvSpPr txBox="1"/>
            <p:nvPr/>
          </p:nvSpPr>
          <p:spPr>
            <a:xfrm>
              <a:off x="341662" y="2096492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0CBA37F1-E93E-F21A-DFD4-3D660971B890}"/>
                </a:ext>
              </a:extLst>
            </p:cNvPr>
            <p:cNvSpPr txBox="1"/>
            <p:nvPr/>
          </p:nvSpPr>
          <p:spPr>
            <a:xfrm>
              <a:off x="341662" y="2015530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6478116A-B532-D477-CCDB-8B1B2F130F35}"/>
                </a:ext>
              </a:extLst>
            </p:cNvPr>
            <p:cNvSpPr txBox="1"/>
            <p:nvPr/>
          </p:nvSpPr>
          <p:spPr>
            <a:xfrm>
              <a:off x="341662" y="1936949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B4AB668A-DB9C-5EC1-9DFA-334BAAEA6AB6}"/>
                </a:ext>
              </a:extLst>
            </p:cNvPr>
            <p:cNvSpPr txBox="1"/>
            <p:nvPr/>
          </p:nvSpPr>
          <p:spPr>
            <a:xfrm>
              <a:off x="341662" y="3127282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45706C9F-7861-B67C-D6A4-9688417DFB1B}"/>
                </a:ext>
              </a:extLst>
            </p:cNvPr>
            <p:cNvSpPr txBox="1"/>
            <p:nvPr/>
          </p:nvSpPr>
          <p:spPr>
            <a:xfrm>
              <a:off x="448484" y="2676468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CsAAE5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59DBD8D9-1E9D-D53F-2DCF-5FAE54C9FA4E}"/>
                </a:ext>
              </a:extLst>
            </p:cNvPr>
            <p:cNvSpPr txBox="1"/>
            <p:nvPr/>
          </p:nvSpPr>
          <p:spPr>
            <a:xfrm>
              <a:off x="448483" y="2751057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115725729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ADBFACB5-BF3C-76C6-7A8F-E4B188E32E26}"/>
                </a:ext>
              </a:extLst>
            </p:cNvPr>
            <p:cNvSpPr txBox="1"/>
            <p:nvPr/>
          </p:nvSpPr>
          <p:spPr>
            <a:xfrm>
              <a:off x="448484" y="3140190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115716315</a:t>
              </a: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B791926B-1F0E-6F3F-A165-2CA0277CE1FA}"/>
                </a:ext>
              </a:extLst>
            </p:cNvPr>
            <p:cNvSpPr txBox="1"/>
            <p:nvPr/>
          </p:nvSpPr>
          <p:spPr>
            <a:xfrm>
              <a:off x="448484" y="3067239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115695955</a:t>
              </a: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F82AE187-DE76-1371-E57B-5BB81BEB4CC3}"/>
                </a:ext>
              </a:extLst>
            </p:cNvPr>
            <p:cNvSpPr txBox="1"/>
            <p:nvPr/>
          </p:nvSpPr>
          <p:spPr>
            <a:xfrm>
              <a:off x="448484" y="2825103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115724480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B5F19624-5D52-E23C-5B8F-CC7B5509CE75}"/>
                </a:ext>
              </a:extLst>
            </p:cNvPr>
            <p:cNvSpPr txBox="1"/>
            <p:nvPr/>
          </p:nvSpPr>
          <p:spPr>
            <a:xfrm>
              <a:off x="448484" y="2905666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115724725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2EF38306-7758-EAA9-CA60-0A5B8F007CE6}"/>
                </a:ext>
              </a:extLst>
            </p:cNvPr>
            <p:cNvSpPr txBox="1"/>
            <p:nvPr/>
          </p:nvSpPr>
          <p:spPr>
            <a:xfrm>
              <a:off x="448484" y="2988499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115725659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3849514B-1909-2828-DE4F-041CB7D80320}"/>
                </a:ext>
              </a:extLst>
            </p:cNvPr>
            <p:cNvSpPr txBox="1"/>
            <p:nvPr/>
          </p:nvSpPr>
          <p:spPr>
            <a:xfrm>
              <a:off x="341662" y="2974881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32ED8027-807B-E808-2247-88E6FBE0C17C}"/>
                </a:ext>
              </a:extLst>
            </p:cNvPr>
            <p:cNvSpPr txBox="1"/>
            <p:nvPr/>
          </p:nvSpPr>
          <p:spPr>
            <a:xfrm>
              <a:off x="341662" y="2896300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6525CF05-49DF-05C6-5063-32CB64DD03C0}"/>
                </a:ext>
              </a:extLst>
            </p:cNvPr>
            <p:cNvSpPr txBox="1"/>
            <p:nvPr/>
          </p:nvSpPr>
          <p:spPr>
            <a:xfrm>
              <a:off x="341662" y="2815337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89204AB-E744-1CE4-119E-54CA4DB8E8D1}"/>
                </a:ext>
              </a:extLst>
            </p:cNvPr>
            <p:cNvSpPr txBox="1"/>
            <p:nvPr/>
          </p:nvSpPr>
          <p:spPr>
            <a:xfrm>
              <a:off x="341662" y="2734375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75016DCC-6A53-EB2E-2636-9CF940D26CED}"/>
                </a:ext>
              </a:extLst>
            </p:cNvPr>
            <p:cNvSpPr txBox="1"/>
            <p:nvPr/>
          </p:nvSpPr>
          <p:spPr>
            <a:xfrm>
              <a:off x="341662" y="2655794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F995E956-3A58-9C4D-6CE8-875F0FCC588E}"/>
                </a:ext>
              </a:extLst>
            </p:cNvPr>
            <p:cNvSpPr txBox="1"/>
            <p:nvPr/>
          </p:nvSpPr>
          <p:spPr>
            <a:xfrm>
              <a:off x="341662" y="3824957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58640B36-D0DE-5145-A9FA-FA8329887EEC}"/>
                </a:ext>
              </a:extLst>
            </p:cNvPr>
            <p:cNvSpPr txBox="1"/>
            <p:nvPr/>
          </p:nvSpPr>
          <p:spPr>
            <a:xfrm>
              <a:off x="448484" y="3374143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CsAAE5</a:t>
              </a:r>
            </a:p>
          </p:txBody>
        </p: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57F9EEA0-E3E4-195E-CCC8-71D17610D05B}"/>
                </a:ext>
              </a:extLst>
            </p:cNvPr>
            <p:cNvSpPr txBox="1"/>
            <p:nvPr/>
          </p:nvSpPr>
          <p:spPr>
            <a:xfrm>
              <a:off x="448483" y="3448732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115725729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0580331B-FE0E-6F10-5B9B-87F3AD978B2A}"/>
                </a:ext>
              </a:extLst>
            </p:cNvPr>
            <p:cNvSpPr txBox="1"/>
            <p:nvPr/>
          </p:nvSpPr>
          <p:spPr>
            <a:xfrm>
              <a:off x="448484" y="3837865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115716315</a:t>
              </a:r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81946FB9-52FB-50D7-9546-675B28F248A7}"/>
                </a:ext>
              </a:extLst>
            </p:cNvPr>
            <p:cNvSpPr txBox="1"/>
            <p:nvPr/>
          </p:nvSpPr>
          <p:spPr>
            <a:xfrm>
              <a:off x="448484" y="3764914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115695955</a:t>
              </a:r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4FE0111B-211A-FC21-1E5F-BAD2A64A5E81}"/>
                </a:ext>
              </a:extLst>
            </p:cNvPr>
            <p:cNvSpPr txBox="1"/>
            <p:nvPr/>
          </p:nvSpPr>
          <p:spPr>
            <a:xfrm>
              <a:off x="448484" y="3522778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115724480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BEF5BCB5-5F5B-56DE-C8FE-BD44F0EA76AE}"/>
                </a:ext>
              </a:extLst>
            </p:cNvPr>
            <p:cNvSpPr txBox="1"/>
            <p:nvPr/>
          </p:nvSpPr>
          <p:spPr>
            <a:xfrm>
              <a:off x="448484" y="3603341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115724725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871186A5-5B64-3B48-7E62-D48C02986CE8}"/>
                </a:ext>
              </a:extLst>
            </p:cNvPr>
            <p:cNvSpPr txBox="1"/>
            <p:nvPr/>
          </p:nvSpPr>
          <p:spPr>
            <a:xfrm>
              <a:off x="448484" y="3686174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115725659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04B0C260-2395-5C9A-9D02-632A3FF830CA}"/>
                </a:ext>
              </a:extLst>
            </p:cNvPr>
            <p:cNvSpPr txBox="1"/>
            <p:nvPr/>
          </p:nvSpPr>
          <p:spPr>
            <a:xfrm>
              <a:off x="341662" y="3672556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194A99DD-EC1F-766F-F08C-FFF6B4A9D9F2}"/>
                </a:ext>
              </a:extLst>
            </p:cNvPr>
            <p:cNvSpPr txBox="1"/>
            <p:nvPr/>
          </p:nvSpPr>
          <p:spPr>
            <a:xfrm>
              <a:off x="341662" y="3593975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0F7325DA-97DE-CD67-386A-DC409CF3E939}"/>
                </a:ext>
              </a:extLst>
            </p:cNvPr>
            <p:cNvSpPr txBox="1"/>
            <p:nvPr/>
          </p:nvSpPr>
          <p:spPr>
            <a:xfrm>
              <a:off x="341662" y="3513012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2C99FBD0-B9CA-556B-59DB-C79E7CD8BAA9}"/>
                </a:ext>
              </a:extLst>
            </p:cNvPr>
            <p:cNvSpPr txBox="1"/>
            <p:nvPr/>
          </p:nvSpPr>
          <p:spPr>
            <a:xfrm>
              <a:off x="341662" y="3432050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30D1046E-921B-BD5B-96E5-2A990498B6E0}"/>
                </a:ext>
              </a:extLst>
            </p:cNvPr>
            <p:cNvSpPr txBox="1"/>
            <p:nvPr/>
          </p:nvSpPr>
          <p:spPr>
            <a:xfrm>
              <a:off x="341662" y="3353469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70ADF2F0-2221-6DC6-078D-01B21063E554}"/>
                </a:ext>
              </a:extLst>
            </p:cNvPr>
            <p:cNvSpPr txBox="1"/>
            <p:nvPr/>
          </p:nvSpPr>
          <p:spPr>
            <a:xfrm>
              <a:off x="341662" y="4536414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69B8B2B4-9C15-56CE-F208-7165B7E8D328}"/>
                </a:ext>
              </a:extLst>
            </p:cNvPr>
            <p:cNvSpPr txBox="1"/>
            <p:nvPr/>
          </p:nvSpPr>
          <p:spPr>
            <a:xfrm>
              <a:off x="448484" y="4085600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CsAAE5</a:t>
              </a:r>
            </a:p>
          </p:txBody>
        </p: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134C7CD-04F1-70A3-7BCF-1025DDECB4D5}"/>
                </a:ext>
              </a:extLst>
            </p:cNvPr>
            <p:cNvSpPr txBox="1"/>
            <p:nvPr/>
          </p:nvSpPr>
          <p:spPr>
            <a:xfrm>
              <a:off x="448483" y="4160189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115725729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C49AEE61-8CF2-B172-2A0E-25BAEB088E2F}"/>
                </a:ext>
              </a:extLst>
            </p:cNvPr>
            <p:cNvSpPr txBox="1"/>
            <p:nvPr/>
          </p:nvSpPr>
          <p:spPr>
            <a:xfrm>
              <a:off x="448484" y="4549322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115716315</a:t>
              </a:r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FDF671D7-DA65-273F-9E8D-2087016A1C4C}"/>
                </a:ext>
              </a:extLst>
            </p:cNvPr>
            <p:cNvSpPr txBox="1"/>
            <p:nvPr/>
          </p:nvSpPr>
          <p:spPr>
            <a:xfrm>
              <a:off x="448484" y="4476371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115695955</a:t>
              </a:r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AD77C076-6464-EAFA-D0A7-D76837A2A5A7}"/>
                </a:ext>
              </a:extLst>
            </p:cNvPr>
            <p:cNvSpPr txBox="1"/>
            <p:nvPr/>
          </p:nvSpPr>
          <p:spPr>
            <a:xfrm>
              <a:off x="448484" y="4234235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115724480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A8D35218-01AC-AC80-7C08-79318A85D1AE}"/>
                </a:ext>
              </a:extLst>
            </p:cNvPr>
            <p:cNvSpPr txBox="1"/>
            <p:nvPr/>
          </p:nvSpPr>
          <p:spPr>
            <a:xfrm>
              <a:off x="448484" y="4314798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115724725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7C0D4FA1-8BEB-8727-E8A1-F87E0C227D35}"/>
                </a:ext>
              </a:extLst>
            </p:cNvPr>
            <p:cNvSpPr txBox="1"/>
            <p:nvPr/>
          </p:nvSpPr>
          <p:spPr>
            <a:xfrm>
              <a:off x="448484" y="4397631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115725659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536F78AB-9E7D-8EDA-FCA9-4E57AFA13EDB}"/>
                </a:ext>
              </a:extLst>
            </p:cNvPr>
            <p:cNvSpPr txBox="1"/>
            <p:nvPr/>
          </p:nvSpPr>
          <p:spPr>
            <a:xfrm>
              <a:off x="341662" y="4384013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1BBBA136-739F-0C4D-690E-F5563C1168CA}"/>
                </a:ext>
              </a:extLst>
            </p:cNvPr>
            <p:cNvSpPr txBox="1"/>
            <p:nvPr/>
          </p:nvSpPr>
          <p:spPr>
            <a:xfrm>
              <a:off x="341662" y="4305432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0B97FA63-C556-665A-C054-7805A5689B0A}"/>
                </a:ext>
              </a:extLst>
            </p:cNvPr>
            <p:cNvSpPr txBox="1"/>
            <p:nvPr/>
          </p:nvSpPr>
          <p:spPr>
            <a:xfrm>
              <a:off x="341662" y="4224469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D00C2997-C65D-834F-5438-81AA6893F513}"/>
                </a:ext>
              </a:extLst>
            </p:cNvPr>
            <p:cNvSpPr txBox="1"/>
            <p:nvPr/>
          </p:nvSpPr>
          <p:spPr>
            <a:xfrm>
              <a:off x="341662" y="4143507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52" name="TextBox 351">
              <a:extLst>
                <a:ext uri="{FF2B5EF4-FFF2-40B4-BE49-F238E27FC236}">
                  <a16:creationId xmlns:a16="http://schemas.microsoft.com/office/drawing/2014/main" id="{DB2A04FF-3305-A4D0-73A3-E24A0D0AD398}"/>
                </a:ext>
              </a:extLst>
            </p:cNvPr>
            <p:cNvSpPr txBox="1"/>
            <p:nvPr/>
          </p:nvSpPr>
          <p:spPr>
            <a:xfrm>
              <a:off x="341662" y="4064926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C13DA66C-502D-0DCE-E72D-262DE70A0B33}"/>
                </a:ext>
              </a:extLst>
            </p:cNvPr>
            <p:cNvSpPr txBox="1"/>
            <p:nvPr/>
          </p:nvSpPr>
          <p:spPr>
            <a:xfrm>
              <a:off x="341662" y="5248269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6B07787F-D705-FF80-45B2-CA2F7F4054E0}"/>
                </a:ext>
              </a:extLst>
            </p:cNvPr>
            <p:cNvSpPr txBox="1"/>
            <p:nvPr/>
          </p:nvSpPr>
          <p:spPr>
            <a:xfrm>
              <a:off x="448484" y="4797455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CsAAE5</a:t>
              </a: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5B22EBDA-C0DA-730F-A9A5-3A42C5E0D8EE}"/>
                </a:ext>
              </a:extLst>
            </p:cNvPr>
            <p:cNvSpPr txBox="1"/>
            <p:nvPr/>
          </p:nvSpPr>
          <p:spPr>
            <a:xfrm>
              <a:off x="448483" y="4872044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115725729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2270E339-9331-F66A-98BA-49E7A4A037E1}"/>
                </a:ext>
              </a:extLst>
            </p:cNvPr>
            <p:cNvSpPr txBox="1"/>
            <p:nvPr/>
          </p:nvSpPr>
          <p:spPr>
            <a:xfrm>
              <a:off x="448484" y="5261177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115716315</a:t>
              </a:r>
            </a:p>
          </p:txBody>
        </p: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982B5F7B-FB6E-D0D2-0ADC-817DBB61CE15}"/>
                </a:ext>
              </a:extLst>
            </p:cNvPr>
            <p:cNvSpPr txBox="1"/>
            <p:nvPr/>
          </p:nvSpPr>
          <p:spPr>
            <a:xfrm>
              <a:off x="448484" y="5188226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115695955</a:t>
              </a:r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503651F7-FF12-EFC0-D0F9-B775C5937AF6}"/>
                </a:ext>
              </a:extLst>
            </p:cNvPr>
            <p:cNvSpPr txBox="1"/>
            <p:nvPr/>
          </p:nvSpPr>
          <p:spPr>
            <a:xfrm>
              <a:off x="448484" y="4946090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115724480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282045FC-0BA0-3477-9DA3-CA83D61DB938}"/>
                </a:ext>
              </a:extLst>
            </p:cNvPr>
            <p:cNvSpPr txBox="1"/>
            <p:nvPr/>
          </p:nvSpPr>
          <p:spPr>
            <a:xfrm>
              <a:off x="448484" y="5026653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115724725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2AF1CC23-8D83-DCAD-F815-BD1890FC0DD8}"/>
                </a:ext>
              </a:extLst>
            </p:cNvPr>
            <p:cNvSpPr txBox="1"/>
            <p:nvPr/>
          </p:nvSpPr>
          <p:spPr>
            <a:xfrm>
              <a:off x="448484" y="5109486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115725659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6B43006E-9FB7-D62E-10CA-22F42979AF5B}"/>
                </a:ext>
              </a:extLst>
            </p:cNvPr>
            <p:cNvSpPr txBox="1"/>
            <p:nvPr/>
          </p:nvSpPr>
          <p:spPr>
            <a:xfrm>
              <a:off x="341662" y="5095868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FAE6DC45-60B8-BFC7-F471-C67749D715F1}"/>
                </a:ext>
              </a:extLst>
            </p:cNvPr>
            <p:cNvSpPr txBox="1"/>
            <p:nvPr/>
          </p:nvSpPr>
          <p:spPr>
            <a:xfrm>
              <a:off x="341662" y="5017287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42E6E212-AE60-6CF8-A187-E8E865B711FE}"/>
                </a:ext>
              </a:extLst>
            </p:cNvPr>
            <p:cNvSpPr txBox="1"/>
            <p:nvPr/>
          </p:nvSpPr>
          <p:spPr>
            <a:xfrm>
              <a:off x="341662" y="4936324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1423589D-30B7-D973-7780-9B1C2F7E74BF}"/>
                </a:ext>
              </a:extLst>
            </p:cNvPr>
            <p:cNvSpPr txBox="1"/>
            <p:nvPr/>
          </p:nvSpPr>
          <p:spPr>
            <a:xfrm>
              <a:off x="341662" y="4855362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09852A47-FCD9-A5BC-4420-14BAFCF21AF4}"/>
                </a:ext>
              </a:extLst>
            </p:cNvPr>
            <p:cNvSpPr txBox="1"/>
            <p:nvPr/>
          </p:nvSpPr>
          <p:spPr>
            <a:xfrm>
              <a:off x="341662" y="4776781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890E92B4-FF08-602D-AF4D-0ACFA81634FE}"/>
                </a:ext>
              </a:extLst>
            </p:cNvPr>
            <p:cNvSpPr txBox="1"/>
            <p:nvPr/>
          </p:nvSpPr>
          <p:spPr>
            <a:xfrm>
              <a:off x="341662" y="5947031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4BBF4C3C-157B-0993-839D-24E00860C330}"/>
                </a:ext>
              </a:extLst>
            </p:cNvPr>
            <p:cNvSpPr txBox="1"/>
            <p:nvPr/>
          </p:nvSpPr>
          <p:spPr>
            <a:xfrm>
              <a:off x="448484" y="5496217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CsAAE5</a:t>
              </a:r>
            </a:p>
          </p:txBody>
        </p: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7E4D49E4-5307-39B3-B860-02DBD5FAA3B1}"/>
                </a:ext>
              </a:extLst>
            </p:cNvPr>
            <p:cNvSpPr txBox="1"/>
            <p:nvPr/>
          </p:nvSpPr>
          <p:spPr>
            <a:xfrm>
              <a:off x="448483" y="5570806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115725729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39994518-9B0E-8B17-34BC-073C528D6848}"/>
                </a:ext>
              </a:extLst>
            </p:cNvPr>
            <p:cNvSpPr txBox="1"/>
            <p:nvPr/>
          </p:nvSpPr>
          <p:spPr>
            <a:xfrm>
              <a:off x="448484" y="5959939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115716315</a:t>
              </a:r>
            </a:p>
          </p:txBody>
        </p: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A08BF5EC-D915-3D10-ED3F-58CBC2111F6A}"/>
                </a:ext>
              </a:extLst>
            </p:cNvPr>
            <p:cNvSpPr txBox="1"/>
            <p:nvPr/>
          </p:nvSpPr>
          <p:spPr>
            <a:xfrm>
              <a:off x="448484" y="5886988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115695955</a:t>
              </a:r>
            </a:p>
          </p:txBody>
        </p:sp>
        <p:sp>
          <p:nvSpPr>
            <p:cNvPr id="371" name="TextBox 370">
              <a:extLst>
                <a:ext uri="{FF2B5EF4-FFF2-40B4-BE49-F238E27FC236}">
                  <a16:creationId xmlns:a16="http://schemas.microsoft.com/office/drawing/2014/main" id="{623E572B-7BA7-F53E-D540-9E8EF830B715}"/>
                </a:ext>
              </a:extLst>
            </p:cNvPr>
            <p:cNvSpPr txBox="1"/>
            <p:nvPr/>
          </p:nvSpPr>
          <p:spPr>
            <a:xfrm>
              <a:off x="448484" y="5644852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115724480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TextBox 371">
              <a:extLst>
                <a:ext uri="{FF2B5EF4-FFF2-40B4-BE49-F238E27FC236}">
                  <a16:creationId xmlns:a16="http://schemas.microsoft.com/office/drawing/2014/main" id="{B739F92F-7BC5-14E3-22BE-46D2C11B024F}"/>
                </a:ext>
              </a:extLst>
            </p:cNvPr>
            <p:cNvSpPr txBox="1"/>
            <p:nvPr/>
          </p:nvSpPr>
          <p:spPr>
            <a:xfrm>
              <a:off x="448484" y="5725415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115724725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8F9D6F0F-30DB-6006-BAD3-6A5335A3F25B}"/>
                </a:ext>
              </a:extLst>
            </p:cNvPr>
            <p:cNvSpPr txBox="1"/>
            <p:nvPr/>
          </p:nvSpPr>
          <p:spPr>
            <a:xfrm>
              <a:off x="448484" y="5808248"/>
              <a:ext cx="5947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115725659</a:t>
              </a:r>
              <a:r>
                <a:rPr lang="en-SG" sz="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SG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86364DAC-45C3-B954-643C-48622B24C109}"/>
                </a:ext>
              </a:extLst>
            </p:cNvPr>
            <p:cNvSpPr txBox="1"/>
            <p:nvPr/>
          </p:nvSpPr>
          <p:spPr>
            <a:xfrm>
              <a:off x="341662" y="5794630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7867095D-0F71-9982-946A-7F0BD3F3ED7E}"/>
                </a:ext>
              </a:extLst>
            </p:cNvPr>
            <p:cNvSpPr txBox="1"/>
            <p:nvPr/>
          </p:nvSpPr>
          <p:spPr>
            <a:xfrm>
              <a:off x="341662" y="5716049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2CFDEA18-3A32-4BCB-5FDF-C527C8B95753}"/>
                </a:ext>
              </a:extLst>
            </p:cNvPr>
            <p:cNvSpPr txBox="1"/>
            <p:nvPr/>
          </p:nvSpPr>
          <p:spPr>
            <a:xfrm>
              <a:off x="341662" y="5635086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C04EA4C3-B576-6702-506A-30BB3DDBEFC4}"/>
                </a:ext>
              </a:extLst>
            </p:cNvPr>
            <p:cNvSpPr txBox="1"/>
            <p:nvPr/>
          </p:nvSpPr>
          <p:spPr>
            <a:xfrm>
              <a:off x="341662" y="5554124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9184C9E9-2B75-960C-FD16-FA6FCCC70ABB}"/>
                </a:ext>
              </a:extLst>
            </p:cNvPr>
            <p:cNvSpPr txBox="1"/>
            <p:nvPr/>
          </p:nvSpPr>
          <p:spPr>
            <a:xfrm>
              <a:off x="341662" y="5475543"/>
              <a:ext cx="261602" cy="222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264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>
            <a:extLst>
              <a:ext uri="{FF2B5EF4-FFF2-40B4-BE49-F238E27FC236}">
                <a16:creationId xmlns:a16="http://schemas.microsoft.com/office/drawing/2014/main" id="{DD1AB4C1-3152-0FE7-AABE-B957BE9B2034}"/>
              </a:ext>
            </a:extLst>
          </p:cNvPr>
          <p:cNvSpPr txBox="1"/>
          <p:nvPr/>
        </p:nvSpPr>
        <p:spPr>
          <a:xfrm>
            <a:off x="0" y="6280841"/>
            <a:ext cx="685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S5. Multiple protein sequence alignment of CsAAE7 and CsAAE9 with hemp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Cheungsam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orthologs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Green bar, AMP-binding domain.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Yellow bar, AMP-binding C-terminal domain.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Blue P indicates predicted peroxisomal AAE.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1E0BA12-418E-2D04-24E6-A5FAFDA830B5}"/>
              </a:ext>
            </a:extLst>
          </p:cNvPr>
          <p:cNvGrpSpPr/>
          <p:nvPr/>
        </p:nvGrpSpPr>
        <p:grpSpPr>
          <a:xfrm>
            <a:off x="721400" y="821480"/>
            <a:ext cx="4895372" cy="5197964"/>
            <a:chOff x="443114" y="451548"/>
            <a:chExt cx="4895372" cy="519796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28B978F-6C18-996E-D1F4-B833C9C94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324" t="6617" r="39889" b="83915"/>
            <a:stretch/>
          </p:blipFill>
          <p:spPr>
            <a:xfrm>
              <a:off x="1019480" y="451548"/>
              <a:ext cx="4319006" cy="588274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B8E1D1E-3AF0-D325-BC95-5CB574A3ACA1}"/>
                </a:ext>
              </a:extLst>
            </p:cNvPr>
            <p:cNvGrpSpPr/>
            <p:nvPr/>
          </p:nvGrpSpPr>
          <p:grpSpPr>
            <a:xfrm>
              <a:off x="534693" y="536249"/>
              <a:ext cx="653073" cy="552768"/>
              <a:chOff x="194652" y="3740087"/>
              <a:chExt cx="653073" cy="563472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B44E80-D699-3AD6-FEA5-9727246F57AF}"/>
                  </a:ext>
                </a:extLst>
              </p:cNvPr>
              <p:cNvSpPr txBox="1"/>
              <p:nvPr/>
            </p:nvSpPr>
            <p:spPr>
              <a:xfrm>
                <a:off x="194652" y="374008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CsAAE7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78B9AA-1C1D-EF08-9223-FE242718204E}"/>
                  </a:ext>
                </a:extLst>
              </p:cNvPr>
              <p:cNvSpPr txBox="1"/>
              <p:nvPr/>
            </p:nvSpPr>
            <p:spPr>
              <a:xfrm>
                <a:off x="194652" y="3836318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CsAAE9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58A18F-53FD-4290-F625-40A498D94C1B}"/>
                  </a:ext>
                </a:extLst>
              </p:cNvPr>
              <p:cNvSpPr txBox="1"/>
              <p:nvPr/>
            </p:nvSpPr>
            <p:spPr>
              <a:xfrm>
                <a:off x="194652" y="393051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115721297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AE7E14-5332-096C-ADB1-4857B1C2D9FD}"/>
                  </a:ext>
                </a:extLst>
              </p:cNvPr>
              <p:cNvSpPr txBox="1"/>
              <p:nvPr/>
            </p:nvSpPr>
            <p:spPr>
              <a:xfrm>
                <a:off x="194652" y="4024761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115702591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B88B3F-1C75-2DE5-3B06-59AC2B3CFD92}"/>
                  </a:ext>
                </a:extLst>
              </p:cNvPr>
              <p:cNvSpPr txBox="1"/>
              <p:nvPr/>
            </p:nvSpPr>
            <p:spPr>
              <a:xfrm>
                <a:off x="194652" y="411531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115713865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AD0267-34FC-4D02-88B7-61F13A3FDC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324" t="19485" r="39889" b="71142"/>
            <a:stretch/>
          </p:blipFill>
          <p:spPr>
            <a:xfrm>
              <a:off x="1019480" y="1102519"/>
              <a:ext cx="4319006" cy="5823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CED6C5-B961-ED12-1D12-A473C00D27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324" t="32354" r="39889" b="58314"/>
            <a:stretch/>
          </p:blipFill>
          <p:spPr>
            <a:xfrm>
              <a:off x="1019479" y="1759804"/>
              <a:ext cx="4319006" cy="57983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6825A59-0F86-6789-149D-9A0FBC202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324" t="45174" r="39889" b="45393"/>
            <a:stretch/>
          </p:blipFill>
          <p:spPr>
            <a:xfrm>
              <a:off x="1019478" y="2407793"/>
              <a:ext cx="4319006" cy="58612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FFB2AEA-DB92-E3A2-AB7F-E5AF8B060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324" t="58031" r="39889" b="32607"/>
            <a:stretch/>
          </p:blipFill>
          <p:spPr>
            <a:xfrm>
              <a:off x="1019478" y="3055047"/>
              <a:ext cx="4319006" cy="58172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696D72D-440D-C4B1-A4C8-AD3CE0A784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324" t="70862" r="39889" b="19753"/>
            <a:stretch/>
          </p:blipFill>
          <p:spPr>
            <a:xfrm>
              <a:off x="1019476" y="3697725"/>
              <a:ext cx="4319006" cy="58315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08E1250-3553-9884-FA35-EA4384445E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324" t="83863" r="39889" b="6480"/>
            <a:stretch/>
          </p:blipFill>
          <p:spPr>
            <a:xfrm>
              <a:off x="1019476" y="4362666"/>
              <a:ext cx="4319006" cy="60006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EC83D3-FE5B-B882-C11A-045E2809F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416" t="78114" r="40484" b="12031"/>
            <a:stretch/>
          </p:blipFill>
          <p:spPr>
            <a:xfrm>
              <a:off x="1026028" y="5007769"/>
              <a:ext cx="4254193" cy="612342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F2603C-5CC9-1045-5930-890D6B7819E0}"/>
                </a:ext>
              </a:extLst>
            </p:cNvPr>
            <p:cNvSpPr/>
            <p:nvPr/>
          </p:nvSpPr>
          <p:spPr>
            <a:xfrm rot="5400000">
              <a:off x="4865091" y="342303"/>
              <a:ext cx="36000" cy="432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SG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0BAA6B-7D51-A810-B75C-841B1154BAA4}"/>
                </a:ext>
              </a:extLst>
            </p:cNvPr>
            <p:cNvSpPr/>
            <p:nvPr/>
          </p:nvSpPr>
          <p:spPr>
            <a:xfrm rot="5400000">
              <a:off x="3065091" y="-804345"/>
              <a:ext cx="36000" cy="4032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SG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40DA952-B11D-CD0B-BA76-022A85FF4CC6}"/>
                </a:ext>
              </a:extLst>
            </p:cNvPr>
            <p:cNvSpPr/>
            <p:nvPr/>
          </p:nvSpPr>
          <p:spPr>
            <a:xfrm rot="5400000">
              <a:off x="3065091" y="-148777"/>
              <a:ext cx="36000" cy="4032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SG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9BB8D4-3A54-B7EC-8020-F9FB1151DA0D}"/>
                </a:ext>
              </a:extLst>
            </p:cNvPr>
            <p:cNvSpPr/>
            <p:nvPr/>
          </p:nvSpPr>
          <p:spPr>
            <a:xfrm rot="5400000">
              <a:off x="3070130" y="499235"/>
              <a:ext cx="36000" cy="4032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SG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1225441-789D-E9C1-DE94-4C2243771CDA}"/>
                </a:ext>
              </a:extLst>
            </p:cNvPr>
            <p:cNvSpPr/>
            <p:nvPr/>
          </p:nvSpPr>
          <p:spPr>
            <a:xfrm rot="5400000">
              <a:off x="3070130" y="1146756"/>
              <a:ext cx="36000" cy="4032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SG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3C65AA-AD77-BE28-DAE7-022809B1B56D}"/>
                </a:ext>
              </a:extLst>
            </p:cNvPr>
            <p:cNvSpPr/>
            <p:nvPr/>
          </p:nvSpPr>
          <p:spPr>
            <a:xfrm rot="5400000">
              <a:off x="3065091" y="1791371"/>
              <a:ext cx="36000" cy="4032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SG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40BA1BE-C1C5-5C5E-D65D-6D16650526AC}"/>
                </a:ext>
              </a:extLst>
            </p:cNvPr>
            <p:cNvSpPr/>
            <p:nvPr/>
          </p:nvSpPr>
          <p:spPr>
            <a:xfrm rot="5400000">
              <a:off x="1761103" y="3764207"/>
              <a:ext cx="36000" cy="1404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SG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75BF06F-149C-C138-E913-D9D9D3E554A7}"/>
                </a:ext>
              </a:extLst>
            </p:cNvPr>
            <p:cNvSpPr/>
            <p:nvPr/>
          </p:nvSpPr>
          <p:spPr>
            <a:xfrm rot="5400000">
              <a:off x="3965091" y="3350207"/>
              <a:ext cx="36000" cy="223200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SG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B0F4F-FC2D-96A8-727A-F93E060704D7}"/>
                </a:ext>
              </a:extLst>
            </p:cNvPr>
            <p:cNvSpPr/>
            <p:nvPr/>
          </p:nvSpPr>
          <p:spPr>
            <a:xfrm rot="5400000">
              <a:off x="1900223" y="4245339"/>
              <a:ext cx="36000" cy="172800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SG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A87B6D8-D0E3-3761-1F9F-988F4003BC48}"/>
                </a:ext>
              </a:extLst>
            </p:cNvPr>
            <p:cNvGrpSpPr/>
            <p:nvPr/>
          </p:nvGrpSpPr>
          <p:grpSpPr>
            <a:xfrm>
              <a:off x="534693" y="1174815"/>
              <a:ext cx="653073" cy="552768"/>
              <a:chOff x="194652" y="3740087"/>
              <a:chExt cx="653073" cy="563472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1211B84-9309-71C4-7402-7A897661E9C3}"/>
                  </a:ext>
                </a:extLst>
              </p:cNvPr>
              <p:cNvSpPr txBox="1"/>
              <p:nvPr/>
            </p:nvSpPr>
            <p:spPr>
              <a:xfrm>
                <a:off x="194652" y="374008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CsAAE7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7EF314B-382C-43CA-7B56-845F3139BD64}"/>
                  </a:ext>
                </a:extLst>
              </p:cNvPr>
              <p:cNvSpPr txBox="1"/>
              <p:nvPr/>
            </p:nvSpPr>
            <p:spPr>
              <a:xfrm>
                <a:off x="194652" y="3836318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CsAAE9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1D7FFF6-36CF-671B-71EB-165A55EE98C2}"/>
                  </a:ext>
                </a:extLst>
              </p:cNvPr>
              <p:cNvSpPr txBox="1"/>
              <p:nvPr/>
            </p:nvSpPr>
            <p:spPr>
              <a:xfrm>
                <a:off x="194652" y="393051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115721297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8E2CF56-2B95-4771-8BA8-95623BC4672D}"/>
                  </a:ext>
                </a:extLst>
              </p:cNvPr>
              <p:cNvSpPr txBox="1"/>
              <p:nvPr/>
            </p:nvSpPr>
            <p:spPr>
              <a:xfrm>
                <a:off x="194652" y="4024761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115702591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53014D5-5D83-64F3-3F94-4DE0343A88C3}"/>
                  </a:ext>
                </a:extLst>
              </p:cNvPr>
              <p:cNvSpPr txBox="1"/>
              <p:nvPr/>
            </p:nvSpPr>
            <p:spPr>
              <a:xfrm>
                <a:off x="194652" y="411531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115713865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8A5FB45-A7F6-1D41-FE18-7BE57706DEB6}"/>
                </a:ext>
              </a:extLst>
            </p:cNvPr>
            <p:cNvGrpSpPr/>
            <p:nvPr/>
          </p:nvGrpSpPr>
          <p:grpSpPr>
            <a:xfrm>
              <a:off x="534693" y="1844899"/>
              <a:ext cx="653073" cy="552768"/>
              <a:chOff x="194652" y="3740087"/>
              <a:chExt cx="653073" cy="563472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E145655-2201-7FF8-C166-407524FF7669}"/>
                  </a:ext>
                </a:extLst>
              </p:cNvPr>
              <p:cNvSpPr txBox="1"/>
              <p:nvPr/>
            </p:nvSpPr>
            <p:spPr>
              <a:xfrm>
                <a:off x="194652" y="374008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CsAAE7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FBB827-292B-5B54-06C9-E97FB99A8F3E}"/>
                  </a:ext>
                </a:extLst>
              </p:cNvPr>
              <p:cNvSpPr txBox="1"/>
              <p:nvPr/>
            </p:nvSpPr>
            <p:spPr>
              <a:xfrm>
                <a:off x="194652" y="3836318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CsAAE9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3B8FDAD-7897-E95F-54E3-5E00B2742420}"/>
                  </a:ext>
                </a:extLst>
              </p:cNvPr>
              <p:cNvSpPr txBox="1"/>
              <p:nvPr/>
            </p:nvSpPr>
            <p:spPr>
              <a:xfrm>
                <a:off x="194652" y="393051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115721297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4B0DB98-7E30-8BCB-1D22-841F4F9D88B0}"/>
                  </a:ext>
                </a:extLst>
              </p:cNvPr>
              <p:cNvSpPr txBox="1"/>
              <p:nvPr/>
            </p:nvSpPr>
            <p:spPr>
              <a:xfrm>
                <a:off x="194652" y="4024761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115702591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86278AD-C8D1-1F83-C0E5-F653C375C987}"/>
                  </a:ext>
                </a:extLst>
              </p:cNvPr>
              <p:cNvSpPr txBox="1"/>
              <p:nvPr/>
            </p:nvSpPr>
            <p:spPr>
              <a:xfrm>
                <a:off x="194652" y="411531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115713865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BC9671D-ED8F-872F-70F7-FC89C224941B}"/>
                </a:ext>
              </a:extLst>
            </p:cNvPr>
            <p:cNvGrpSpPr/>
            <p:nvPr/>
          </p:nvGrpSpPr>
          <p:grpSpPr>
            <a:xfrm>
              <a:off x="534693" y="2497362"/>
              <a:ext cx="653073" cy="552768"/>
              <a:chOff x="194652" y="3740087"/>
              <a:chExt cx="653073" cy="563472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B259752-DD58-1F90-EA32-3341F383D101}"/>
                  </a:ext>
                </a:extLst>
              </p:cNvPr>
              <p:cNvSpPr txBox="1"/>
              <p:nvPr/>
            </p:nvSpPr>
            <p:spPr>
              <a:xfrm>
                <a:off x="194652" y="374008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CsAAE7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F6D9362-8B8E-A958-6E99-75F8AD022A0C}"/>
                  </a:ext>
                </a:extLst>
              </p:cNvPr>
              <p:cNvSpPr txBox="1"/>
              <p:nvPr/>
            </p:nvSpPr>
            <p:spPr>
              <a:xfrm>
                <a:off x="194652" y="3836318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CsAAE9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077A6C5-F4DB-02D3-0B27-8B795527DD63}"/>
                  </a:ext>
                </a:extLst>
              </p:cNvPr>
              <p:cNvSpPr txBox="1"/>
              <p:nvPr/>
            </p:nvSpPr>
            <p:spPr>
              <a:xfrm>
                <a:off x="194652" y="393051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115721297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0C1CC44-7463-87AD-C6B8-82E616921C22}"/>
                  </a:ext>
                </a:extLst>
              </p:cNvPr>
              <p:cNvSpPr txBox="1"/>
              <p:nvPr/>
            </p:nvSpPr>
            <p:spPr>
              <a:xfrm>
                <a:off x="194652" y="4024761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115702591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17040F-8726-DAD0-7C2B-92AA959CD50F}"/>
                  </a:ext>
                </a:extLst>
              </p:cNvPr>
              <p:cNvSpPr txBox="1"/>
              <p:nvPr/>
            </p:nvSpPr>
            <p:spPr>
              <a:xfrm>
                <a:off x="194652" y="411531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115713865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EF5C76E-A006-2EF8-F047-1ECFCA3D5EB3}"/>
                </a:ext>
              </a:extLst>
            </p:cNvPr>
            <p:cNvGrpSpPr/>
            <p:nvPr/>
          </p:nvGrpSpPr>
          <p:grpSpPr>
            <a:xfrm>
              <a:off x="534693" y="3137919"/>
              <a:ext cx="653073" cy="552768"/>
              <a:chOff x="194652" y="3740087"/>
              <a:chExt cx="653073" cy="563472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ADB87E9-40E1-BE63-95F0-4643C8DD47B5}"/>
                  </a:ext>
                </a:extLst>
              </p:cNvPr>
              <p:cNvSpPr txBox="1"/>
              <p:nvPr/>
            </p:nvSpPr>
            <p:spPr>
              <a:xfrm>
                <a:off x="194652" y="374008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CsAAE7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788C305-0463-127C-3885-6ACCF9F60DDD}"/>
                  </a:ext>
                </a:extLst>
              </p:cNvPr>
              <p:cNvSpPr txBox="1"/>
              <p:nvPr/>
            </p:nvSpPr>
            <p:spPr>
              <a:xfrm>
                <a:off x="194652" y="3836318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CsAAE9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07F47FC-F951-6302-8697-BB6576E5A09B}"/>
                  </a:ext>
                </a:extLst>
              </p:cNvPr>
              <p:cNvSpPr txBox="1"/>
              <p:nvPr/>
            </p:nvSpPr>
            <p:spPr>
              <a:xfrm>
                <a:off x="194652" y="393051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115721297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F0C0818-F30E-DEC7-6EC1-29489ADC0C4A}"/>
                  </a:ext>
                </a:extLst>
              </p:cNvPr>
              <p:cNvSpPr txBox="1"/>
              <p:nvPr/>
            </p:nvSpPr>
            <p:spPr>
              <a:xfrm>
                <a:off x="194652" y="4024761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115702591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C80A78F-FE08-9A4B-C877-120D3DA308E2}"/>
                  </a:ext>
                </a:extLst>
              </p:cNvPr>
              <p:cNvSpPr txBox="1"/>
              <p:nvPr/>
            </p:nvSpPr>
            <p:spPr>
              <a:xfrm>
                <a:off x="194652" y="411531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115713865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0012DB3-AF11-29D3-0E2E-D8DEFC45EA63}"/>
                </a:ext>
              </a:extLst>
            </p:cNvPr>
            <p:cNvGrpSpPr/>
            <p:nvPr/>
          </p:nvGrpSpPr>
          <p:grpSpPr>
            <a:xfrm>
              <a:off x="534693" y="3785619"/>
              <a:ext cx="653073" cy="552768"/>
              <a:chOff x="194652" y="3740087"/>
              <a:chExt cx="653073" cy="563472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2FC5CBF-025C-00FC-6B2C-3592C5B705BC}"/>
                  </a:ext>
                </a:extLst>
              </p:cNvPr>
              <p:cNvSpPr txBox="1"/>
              <p:nvPr/>
            </p:nvSpPr>
            <p:spPr>
              <a:xfrm>
                <a:off x="194652" y="374008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CsAAE7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72E952E-416D-27B4-A3AB-B38751BC3A4C}"/>
                  </a:ext>
                </a:extLst>
              </p:cNvPr>
              <p:cNvSpPr txBox="1"/>
              <p:nvPr/>
            </p:nvSpPr>
            <p:spPr>
              <a:xfrm>
                <a:off x="194652" y="3836318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CsAAE9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05F4BB0-C834-FC61-AB62-C97B15A3C05E}"/>
                  </a:ext>
                </a:extLst>
              </p:cNvPr>
              <p:cNvSpPr txBox="1"/>
              <p:nvPr/>
            </p:nvSpPr>
            <p:spPr>
              <a:xfrm>
                <a:off x="194652" y="393051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115721297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2A08F25-6C16-D713-D47D-8B4A40C2DE14}"/>
                  </a:ext>
                </a:extLst>
              </p:cNvPr>
              <p:cNvSpPr txBox="1"/>
              <p:nvPr/>
            </p:nvSpPr>
            <p:spPr>
              <a:xfrm>
                <a:off x="194652" y="4024761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115702591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0D96FD5-78DA-B979-B8E4-E81BBA704577}"/>
                  </a:ext>
                </a:extLst>
              </p:cNvPr>
              <p:cNvSpPr txBox="1"/>
              <p:nvPr/>
            </p:nvSpPr>
            <p:spPr>
              <a:xfrm>
                <a:off x="194652" y="411531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115713865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B8AB534E-F63C-AE63-9DDF-8F3E1076C8DB}"/>
                </a:ext>
              </a:extLst>
            </p:cNvPr>
            <p:cNvGrpSpPr/>
            <p:nvPr/>
          </p:nvGrpSpPr>
          <p:grpSpPr>
            <a:xfrm>
              <a:off x="534693" y="4438081"/>
              <a:ext cx="653073" cy="552768"/>
              <a:chOff x="194652" y="3740087"/>
              <a:chExt cx="653073" cy="563472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3438567-7485-74B3-0FAF-855AA15EB0CF}"/>
                  </a:ext>
                </a:extLst>
              </p:cNvPr>
              <p:cNvSpPr txBox="1"/>
              <p:nvPr/>
            </p:nvSpPr>
            <p:spPr>
              <a:xfrm>
                <a:off x="194652" y="374008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CsAAE7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46CA02C-222C-B081-30CD-608529851AC4}"/>
                  </a:ext>
                </a:extLst>
              </p:cNvPr>
              <p:cNvSpPr txBox="1"/>
              <p:nvPr/>
            </p:nvSpPr>
            <p:spPr>
              <a:xfrm>
                <a:off x="194652" y="3836318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CsAAE9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7BDEF7D-52E3-573E-F13F-5A1BD58C4364}"/>
                  </a:ext>
                </a:extLst>
              </p:cNvPr>
              <p:cNvSpPr txBox="1"/>
              <p:nvPr/>
            </p:nvSpPr>
            <p:spPr>
              <a:xfrm>
                <a:off x="194652" y="393051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115721297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90E30F6-C1F6-B934-48CC-3A6697BCF511}"/>
                  </a:ext>
                </a:extLst>
              </p:cNvPr>
              <p:cNvSpPr txBox="1"/>
              <p:nvPr/>
            </p:nvSpPr>
            <p:spPr>
              <a:xfrm>
                <a:off x="194652" y="4024761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115702591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1924A79-3627-03D0-CD04-6942910F0DF8}"/>
                  </a:ext>
                </a:extLst>
              </p:cNvPr>
              <p:cNvSpPr txBox="1"/>
              <p:nvPr/>
            </p:nvSpPr>
            <p:spPr>
              <a:xfrm>
                <a:off x="194652" y="411531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115713865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89C04CD-589D-EA2D-C4CF-638F3B57A846}"/>
                </a:ext>
              </a:extLst>
            </p:cNvPr>
            <p:cNvGrpSpPr/>
            <p:nvPr/>
          </p:nvGrpSpPr>
          <p:grpSpPr>
            <a:xfrm>
              <a:off x="534693" y="5083400"/>
              <a:ext cx="653073" cy="552768"/>
              <a:chOff x="194652" y="3740087"/>
              <a:chExt cx="653073" cy="563472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1B10930-1381-E037-40AC-15BBCA2834F3}"/>
                  </a:ext>
                </a:extLst>
              </p:cNvPr>
              <p:cNvSpPr txBox="1"/>
              <p:nvPr/>
            </p:nvSpPr>
            <p:spPr>
              <a:xfrm>
                <a:off x="194652" y="374008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CsAAE7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8163183-0A8C-1D54-9541-B08ECA646A55}"/>
                  </a:ext>
                </a:extLst>
              </p:cNvPr>
              <p:cNvSpPr txBox="1"/>
              <p:nvPr/>
            </p:nvSpPr>
            <p:spPr>
              <a:xfrm>
                <a:off x="194652" y="3836318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CsAAE9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D8F8DD8-D6DC-0E62-7CE4-5E86CFEAAD81}"/>
                  </a:ext>
                </a:extLst>
              </p:cNvPr>
              <p:cNvSpPr txBox="1"/>
              <p:nvPr/>
            </p:nvSpPr>
            <p:spPr>
              <a:xfrm>
                <a:off x="194652" y="393051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115721297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AEAEE196-542C-B16D-F0C2-1D65ED5EAB9F}"/>
                  </a:ext>
                </a:extLst>
              </p:cNvPr>
              <p:cNvSpPr txBox="1"/>
              <p:nvPr/>
            </p:nvSpPr>
            <p:spPr>
              <a:xfrm>
                <a:off x="194652" y="4024761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115702591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CE9EEE2-C968-5AD1-12B2-6B8E3233A32A}"/>
                  </a:ext>
                </a:extLst>
              </p:cNvPr>
              <p:cNvSpPr txBox="1"/>
              <p:nvPr/>
            </p:nvSpPr>
            <p:spPr>
              <a:xfrm>
                <a:off x="194652" y="4115317"/>
                <a:ext cx="653073" cy="18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115713865</a:t>
                </a:r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50F4324-9DB5-9F07-8BEB-E726B40E97B3}"/>
                </a:ext>
              </a:extLst>
            </p:cNvPr>
            <p:cNvSpPr txBox="1"/>
            <p:nvPr/>
          </p:nvSpPr>
          <p:spPr>
            <a:xfrm>
              <a:off x="443114" y="5161223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E508283-9C03-6D5E-9F4C-6958F3AD15EF}"/>
                </a:ext>
              </a:extLst>
            </p:cNvPr>
            <p:cNvSpPr txBox="1"/>
            <p:nvPr/>
          </p:nvSpPr>
          <p:spPr>
            <a:xfrm>
              <a:off x="443114" y="5434068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01E25BE-A02D-5D83-AAB7-42A8C75D257A}"/>
                </a:ext>
              </a:extLst>
            </p:cNvPr>
            <p:cNvSpPr txBox="1"/>
            <p:nvPr/>
          </p:nvSpPr>
          <p:spPr>
            <a:xfrm>
              <a:off x="443114" y="4515904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3B990AE-182A-257D-2205-E0B81FAC5855}"/>
                </a:ext>
              </a:extLst>
            </p:cNvPr>
            <p:cNvSpPr txBox="1"/>
            <p:nvPr/>
          </p:nvSpPr>
          <p:spPr>
            <a:xfrm>
              <a:off x="443114" y="4788749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142C3E0-9C3E-3E4F-70E4-9B733564B613}"/>
                </a:ext>
              </a:extLst>
            </p:cNvPr>
            <p:cNvSpPr txBox="1"/>
            <p:nvPr/>
          </p:nvSpPr>
          <p:spPr>
            <a:xfrm>
              <a:off x="443114" y="3865185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BACBC4E-F8B2-8EAB-D662-D1B7408E7E88}"/>
                </a:ext>
              </a:extLst>
            </p:cNvPr>
            <p:cNvSpPr txBox="1"/>
            <p:nvPr/>
          </p:nvSpPr>
          <p:spPr>
            <a:xfrm>
              <a:off x="443114" y="4138030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5A7EC40-549D-D896-DF51-9AE152B983FC}"/>
                </a:ext>
              </a:extLst>
            </p:cNvPr>
            <p:cNvSpPr txBox="1"/>
            <p:nvPr/>
          </p:nvSpPr>
          <p:spPr>
            <a:xfrm>
              <a:off x="443114" y="3216523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96C72C7-894A-318C-9B1F-B63C4F3ACEF6}"/>
                </a:ext>
              </a:extLst>
            </p:cNvPr>
            <p:cNvSpPr txBox="1"/>
            <p:nvPr/>
          </p:nvSpPr>
          <p:spPr>
            <a:xfrm>
              <a:off x="443114" y="3489368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6D28113-3586-AABC-094D-1D8F93D76757}"/>
                </a:ext>
              </a:extLst>
            </p:cNvPr>
            <p:cNvSpPr txBox="1"/>
            <p:nvPr/>
          </p:nvSpPr>
          <p:spPr>
            <a:xfrm>
              <a:off x="443114" y="2577197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587AE2B-4422-1DE7-3851-B4E5B809C93F}"/>
                </a:ext>
              </a:extLst>
            </p:cNvPr>
            <p:cNvSpPr txBox="1"/>
            <p:nvPr/>
          </p:nvSpPr>
          <p:spPr>
            <a:xfrm>
              <a:off x="443114" y="2850042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5A023FF-7E51-E090-6397-2207DAF7BFD3}"/>
                </a:ext>
              </a:extLst>
            </p:cNvPr>
            <p:cNvSpPr txBox="1"/>
            <p:nvPr/>
          </p:nvSpPr>
          <p:spPr>
            <a:xfrm>
              <a:off x="443114" y="1922811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E62B283-8C84-E1E7-9DC0-697CEEE0268A}"/>
                </a:ext>
              </a:extLst>
            </p:cNvPr>
            <p:cNvSpPr txBox="1"/>
            <p:nvPr/>
          </p:nvSpPr>
          <p:spPr>
            <a:xfrm>
              <a:off x="443114" y="2195656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A852488-D4DD-CEFA-4B5C-A2A50E265B59}"/>
                </a:ext>
              </a:extLst>
            </p:cNvPr>
            <p:cNvSpPr txBox="1"/>
            <p:nvPr/>
          </p:nvSpPr>
          <p:spPr>
            <a:xfrm>
              <a:off x="443114" y="1254126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665E83A-C8A2-4ED5-AC37-8D5AFC0775B2}"/>
                </a:ext>
              </a:extLst>
            </p:cNvPr>
            <p:cNvSpPr txBox="1"/>
            <p:nvPr/>
          </p:nvSpPr>
          <p:spPr>
            <a:xfrm>
              <a:off x="443114" y="1526971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C98E38AA-15B4-A5AC-92FE-8DC39A46EC91}"/>
                </a:ext>
              </a:extLst>
            </p:cNvPr>
            <p:cNvSpPr txBox="1"/>
            <p:nvPr/>
          </p:nvSpPr>
          <p:spPr>
            <a:xfrm>
              <a:off x="443114" y="613293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46707DC-1A4C-A092-D690-83FC17872B3B}"/>
                </a:ext>
              </a:extLst>
            </p:cNvPr>
            <p:cNvSpPr txBox="1"/>
            <p:nvPr/>
          </p:nvSpPr>
          <p:spPr>
            <a:xfrm>
              <a:off x="443114" y="886138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382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2F32C5F5-9E36-224B-F76C-D8AD0EA32640}"/>
              </a:ext>
            </a:extLst>
          </p:cNvPr>
          <p:cNvSpPr txBox="1"/>
          <p:nvPr/>
        </p:nvSpPr>
        <p:spPr>
          <a:xfrm>
            <a:off x="0" y="7020912"/>
            <a:ext cx="685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S6. Multiple nucleotide sequence alignment of </a:t>
            </a:r>
            <a:r>
              <a:rPr lang="en-SG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CsTKS</a:t>
            </a:r>
            <a:r>
              <a:rPr lang="en-SG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SG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CsOLS</a:t>
            </a:r>
            <a:r>
              <a:rPr lang="en-SG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1200" b="1" dirty="0">
                <a:latin typeface="Arial" panose="020B0604020202020204" pitchFamily="34" charset="0"/>
                <a:cs typeface="Arial" panose="020B0604020202020204" pitchFamily="34" charset="0"/>
              </a:rPr>
              <a:t>with hemp </a:t>
            </a:r>
            <a:r>
              <a:rPr lang="en-SG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Cheungsam</a:t>
            </a:r>
            <a:r>
              <a:rPr lang="en-SG" sz="1200" b="1" dirty="0">
                <a:latin typeface="Arial" panose="020B0604020202020204" pitchFamily="34" charset="0"/>
                <a:cs typeface="Arial" panose="020B0604020202020204" pitchFamily="34" charset="0"/>
              </a:rPr>
              <a:t> ortholog genes.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CE86AA-7660-9677-F05A-3ADF0F1DF142}"/>
              </a:ext>
            </a:extLst>
          </p:cNvPr>
          <p:cNvGrpSpPr/>
          <p:nvPr/>
        </p:nvGrpSpPr>
        <p:grpSpPr>
          <a:xfrm>
            <a:off x="519728" y="806214"/>
            <a:ext cx="5733077" cy="5863212"/>
            <a:chOff x="532085" y="559074"/>
            <a:chExt cx="5733077" cy="586321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62334D1-4F0F-D1AB-AF4D-96480DC461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727" t="42266" r="5395" b="40069"/>
            <a:stretch/>
          </p:blipFill>
          <p:spPr>
            <a:xfrm>
              <a:off x="1246122" y="5424932"/>
              <a:ext cx="5006340" cy="45039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8265ADB-1672-A12C-EB26-B1DE895EC1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727" t="21988" r="5395" b="60347"/>
            <a:stretch/>
          </p:blipFill>
          <p:spPr>
            <a:xfrm>
              <a:off x="1246122" y="4909265"/>
              <a:ext cx="5006340" cy="45039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B03E122-6FE3-EF9C-275D-119792ECA2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727" t="62593" r="5395" b="19742"/>
            <a:stretch/>
          </p:blipFill>
          <p:spPr>
            <a:xfrm>
              <a:off x="1246122" y="5945448"/>
              <a:ext cx="5006340" cy="450392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EC4802B-1CD8-6AB9-58F6-5153BAB4F3BB}"/>
                </a:ext>
              </a:extLst>
            </p:cNvPr>
            <p:cNvGrpSpPr/>
            <p:nvPr/>
          </p:nvGrpSpPr>
          <p:grpSpPr>
            <a:xfrm>
              <a:off x="532085" y="4996461"/>
              <a:ext cx="983101" cy="398825"/>
              <a:chOff x="1989048" y="4835365"/>
              <a:chExt cx="983101" cy="39882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241FA25-E415-7D03-6E54-377930447BC2}"/>
                  </a:ext>
                </a:extLst>
              </p:cNvPr>
              <p:cNvSpPr txBox="1"/>
              <p:nvPr/>
            </p:nvSpPr>
            <p:spPr>
              <a:xfrm>
                <a:off x="1989048" y="4835365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CsTKS</a:t>
                </a:r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CsOLS</a:t>
                </a:r>
                <a:endParaRPr lang="en-SG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ABEC72E-DF68-4050-04B1-13872A2DCEAB}"/>
                  </a:ext>
                </a:extLst>
              </p:cNvPr>
              <p:cNvSpPr txBox="1"/>
              <p:nvPr/>
            </p:nvSpPr>
            <p:spPr>
              <a:xfrm>
                <a:off x="1989048" y="4935833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115699293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D18C3A6-5235-EE54-0D28-E7A4905FE080}"/>
                  </a:ext>
                </a:extLst>
              </p:cNvPr>
              <p:cNvSpPr txBox="1"/>
              <p:nvPr/>
            </p:nvSpPr>
            <p:spPr>
              <a:xfrm>
                <a:off x="1989048" y="5034135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115700696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D7C5DC-72C2-44BC-2AAA-98BB7674DC39}"/>
                </a:ext>
              </a:extLst>
            </p:cNvPr>
            <p:cNvGrpSpPr/>
            <p:nvPr/>
          </p:nvGrpSpPr>
          <p:grpSpPr>
            <a:xfrm>
              <a:off x="532085" y="5513793"/>
              <a:ext cx="983101" cy="398825"/>
              <a:chOff x="1989048" y="4835365"/>
              <a:chExt cx="983101" cy="398825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C6B0F9-BDC1-D179-B381-8F58446B7E23}"/>
                  </a:ext>
                </a:extLst>
              </p:cNvPr>
              <p:cNvSpPr txBox="1"/>
              <p:nvPr/>
            </p:nvSpPr>
            <p:spPr>
              <a:xfrm>
                <a:off x="1989048" y="4835365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CsTKS</a:t>
                </a:r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CsOLS</a:t>
                </a:r>
                <a:endParaRPr lang="en-SG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795A4E-EB8B-1E69-C95E-EE50924A8949}"/>
                  </a:ext>
                </a:extLst>
              </p:cNvPr>
              <p:cNvSpPr txBox="1"/>
              <p:nvPr/>
            </p:nvSpPr>
            <p:spPr>
              <a:xfrm>
                <a:off x="1989048" y="4935833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115699293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E2BE83A-F6AE-D622-4EDF-BC4F5B4526F2}"/>
                  </a:ext>
                </a:extLst>
              </p:cNvPr>
              <p:cNvSpPr txBox="1"/>
              <p:nvPr/>
            </p:nvSpPr>
            <p:spPr>
              <a:xfrm>
                <a:off x="1989048" y="5034135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115700696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28D7856-EC12-AAF7-7641-D2EFD991E269}"/>
                </a:ext>
              </a:extLst>
            </p:cNvPr>
            <p:cNvGrpSpPr/>
            <p:nvPr/>
          </p:nvGrpSpPr>
          <p:grpSpPr>
            <a:xfrm>
              <a:off x="532085" y="6023461"/>
              <a:ext cx="983101" cy="398825"/>
              <a:chOff x="1989048" y="4835365"/>
              <a:chExt cx="983101" cy="398825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4D7F71-0E52-AC49-735B-9516C96F5002}"/>
                  </a:ext>
                </a:extLst>
              </p:cNvPr>
              <p:cNvSpPr txBox="1"/>
              <p:nvPr/>
            </p:nvSpPr>
            <p:spPr>
              <a:xfrm>
                <a:off x="1989048" y="4835365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CsTKS</a:t>
                </a:r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CsOLS</a:t>
                </a:r>
                <a:endParaRPr lang="en-SG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41DA7F-BD1E-80BD-1856-75FECF68E4E7}"/>
                  </a:ext>
                </a:extLst>
              </p:cNvPr>
              <p:cNvSpPr txBox="1"/>
              <p:nvPr/>
            </p:nvSpPr>
            <p:spPr>
              <a:xfrm>
                <a:off x="1989048" y="4935833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115699293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B77C063-7CFB-F4F0-A16C-352240DA55F5}"/>
                  </a:ext>
                </a:extLst>
              </p:cNvPr>
              <p:cNvSpPr txBox="1"/>
              <p:nvPr/>
            </p:nvSpPr>
            <p:spPr>
              <a:xfrm>
                <a:off x="1989048" y="5034135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115700696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704A53A-C015-528F-9084-0629D9B27D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727" t="2464" r="5395" b="80386"/>
            <a:stretch/>
          </p:blipFill>
          <p:spPr>
            <a:xfrm>
              <a:off x="1258822" y="559074"/>
              <a:ext cx="5006340" cy="437241"/>
            </a:xfrm>
            <a:prstGeom prst="rect">
              <a:avLst/>
            </a:prstGeom>
          </p:spPr>
        </p:pic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9F21CC0-BE0D-6A50-068C-E8286C5268F6}"/>
                </a:ext>
              </a:extLst>
            </p:cNvPr>
            <p:cNvGrpSpPr/>
            <p:nvPr/>
          </p:nvGrpSpPr>
          <p:grpSpPr>
            <a:xfrm>
              <a:off x="532085" y="637090"/>
              <a:ext cx="983101" cy="403587"/>
              <a:chOff x="1989048" y="4835365"/>
              <a:chExt cx="983101" cy="403587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FA1B6D3-83A1-1725-677A-A24C395F3D1D}"/>
                  </a:ext>
                </a:extLst>
              </p:cNvPr>
              <p:cNvSpPr txBox="1"/>
              <p:nvPr/>
            </p:nvSpPr>
            <p:spPr>
              <a:xfrm>
                <a:off x="1989048" y="4835365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CsTKS</a:t>
                </a:r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CsOLS</a:t>
                </a:r>
                <a:endParaRPr lang="en-SG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D85A91A-9E31-4A22-8056-3E85720B5A2C}"/>
                  </a:ext>
                </a:extLst>
              </p:cNvPr>
              <p:cNvSpPr txBox="1"/>
              <p:nvPr/>
            </p:nvSpPr>
            <p:spPr>
              <a:xfrm>
                <a:off x="1989048" y="4935833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115699293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8D6E4E7-7F26-5250-440F-B6C75458EDF5}"/>
                  </a:ext>
                </a:extLst>
              </p:cNvPr>
              <p:cNvSpPr txBox="1"/>
              <p:nvPr/>
            </p:nvSpPr>
            <p:spPr>
              <a:xfrm>
                <a:off x="1989048" y="5038897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115700696</a:t>
                </a:r>
              </a:p>
            </p:txBody>
          </p:sp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9E3FCF8E-C056-36A9-8893-CD944B206E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739" t="8021" r="39685" b="84981"/>
            <a:stretch/>
          </p:blipFill>
          <p:spPr>
            <a:xfrm>
              <a:off x="1222471" y="1032724"/>
              <a:ext cx="5007600" cy="470287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F4AFD27-D28F-46EC-C780-0D35E9E6C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739" t="17919" r="39685" b="75098"/>
            <a:stretch/>
          </p:blipFill>
          <p:spPr>
            <a:xfrm>
              <a:off x="1219396" y="1520277"/>
              <a:ext cx="5007600" cy="469231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04DC70A-5DE6-436F-1894-465BA3402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739" t="28062" r="39685" b="65017"/>
            <a:stretch/>
          </p:blipFill>
          <p:spPr>
            <a:xfrm>
              <a:off x="1219396" y="2030127"/>
              <a:ext cx="5007600" cy="46507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9B3A59C-458C-65EF-2478-8CF3DA520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739" t="38236" r="39685" b="54843"/>
            <a:stretch/>
          </p:blipFill>
          <p:spPr>
            <a:xfrm>
              <a:off x="1219395" y="2521392"/>
              <a:ext cx="5007600" cy="465077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6F5519C-BCAA-2846-74E8-A22A8F658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739" t="48325" r="39685" b="44993"/>
            <a:stretch/>
          </p:blipFill>
          <p:spPr>
            <a:xfrm>
              <a:off x="1219395" y="2992641"/>
              <a:ext cx="5007600" cy="449007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58FEDB2-8164-64AA-BD1F-65AB424C6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739" t="58142" r="39685" b="35267"/>
            <a:stretch/>
          </p:blipFill>
          <p:spPr>
            <a:xfrm>
              <a:off x="1219394" y="3464622"/>
              <a:ext cx="5007600" cy="442873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F157ADC-051D-62BF-5746-645FCB8792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739" t="68034" r="39685" b="25319"/>
            <a:stretch/>
          </p:blipFill>
          <p:spPr>
            <a:xfrm>
              <a:off x="1219394" y="3938409"/>
              <a:ext cx="5007600" cy="446657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AE16F8F-1574-0000-C3FA-1D0121CFD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739" t="78284" r="39685" b="15060"/>
            <a:stretch/>
          </p:blipFill>
          <p:spPr>
            <a:xfrm>
              <a:off x="1219393" y="4445180"/>
              <a:ext cx="5007600" cy="447258"/>
            </a:xfrm>
            <a:prstGeom prst="rect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2A92F84-5E71-2133-F301-7430B6C3BF0A}"/>
                </a:ext>
              </a:extLst>
            </p:cNvPr>
            <p:cNvGrpSpPr/>
            <p:nvPr/>
          </p:nvGrpSpPr>
          <p:grpSpPr>
            <a:xfrm>
              <a:off x="532085" y="1133192"/>
              <a:ext cx="983101" cy="403587"/>
              <a:chOff x="1989048" y="4835365"/>
              <a:chExt cx="983101" cy="403587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CAAA889-D97E-29B0-3262-EB46AC36DEE3}"/>
                  </a:ext>
                </a:extLst>
              </p:cNvPr>
              <p:cNvSpPr txBox="1"/>
              <p:nvPr/>
            </p:nvSpPr>
            <p:spPr>
              <a:xfrm>
                <a:off x="1989048" y="4835365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CsTKS</a:t>
                </a:r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CsOLS</a:t>
                </a:r>
                <a:endParaRPr lang="en-SG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4E24B88-831B-2944-5457-845E3CF344E1}"/>
                  </a:ext>
                </a:extLst>
              </p:cNvPr>
              <p:cNvSpPr txBox="1"/>
              <p:nvPr/>
            </p:nvSpPr>
            <p:spPr>
              <a:xfrm>
                <a:off x="1989048" y="4935833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115699293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B65088C-A9B5-5A9C-BFDE-0FE158658069}"/>
                  </a:ext>
                </a:extLst>
              </p:cNvPr>
              <p:cNvSpPr txBox="1"/>
              <p:nvPr/>
            </p:nvSpPr>
            <p:spPr>
              <a:xfrm>
                <a:off x="1989048" y="5038897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115700696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22470B0-6993-BE47-F389-5C05B067D5DA}"/>
                </a:ext>
              </a:extLst>
            </p:cNvPr>
            <p:cNvGrpSpPr/>
            <p:nvPr/>
          </p:nvGrpSpPr>
          <p:grpSpPr>
            <a:xfrm>
              <a:off x="532085" y="1627332"/>
              <a:ext cx="983101" cy="403587"/>
              <a:chOff x="1989048" y="4835365"/>
              <a:chExt cx="983101" cy="403587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2694234-DBCB-76AA-5C38-0654000ADB82}"/>
                  </a:ext>
                </a:extLst>
              </p:cNvPr>
              <p:cNvSpPr txBox="1"/>
              <p:nvPr/>
            </p:nvSpPr>
            <p:spPr>
              <a:xfrm>
                <a:off x="1989048" y="4835365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CsTKS</a:t>
                </a:r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CsOLS</a:t>
                </a:r>
                <a:endParaRPr lang="en-SG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C787AFC-FC62-AE0D-346C-8852820468A3}"/>
                  </a:ext>
                </a:extLst>
              </p:cNvPr>
              <p:cNvSpPr txBox="1"/>
              <p:nvPr/>
            </p:nvSpPr>
            <p:spPr>
              <a:xfrm>
                <a:off x="1989048" y="4935833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115699293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1AFDD4C-37A4-DCD4-9553-9F210BFD8B57}"/>
                  </a:ext>
                </a:extLst>
              </p:cNvPr>
              <p:cNvSpPr txBox="1"/>
              <p:nvPr/>
            </p:nvSpPr>
            <p:spPr>
              <a:xfrm>
                <a:off x="1989048" y="5038897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115700696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58CA435-8586-A0C9-9F98-387FA91CAD3E}"/>
                </a:ext>
              </a:extLst>
            </p:cNvPr>
            <p:cNvGrpSpPr/>
            <p:nvPr/>
          </p:nvGrpSpPr>
          <p:grpSpPr>
            <a:xfrm>
              <a:off x="532085" y="2129665"/>
              <a:ext cx="983101" cy="403587"/>
              <a:chOff x="1989048" y="4835365"/>
              <a:chExt cx="983101" cy="403587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D69F6F3-2BAF-2236-0E8E-FCF9807B98FC}"/>
                  </a:ext>
                </a:extLst>
              </p:cNvPr>
              <p:cNvSpPr txBox="1"/>
              <p:nvPr/>
            </p:nvSpPr>
            <p:spPr>
              <a:xfrm>
                <a:off x="1989048" y="4835365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CsTKS</a:t>
                </a:r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CsOLS</a:t>
                </a:r>
                <a:endParaRPr lang="en-SG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AB49467-E52F-1A3C-4C9B-4FE1575A147B}"/>
                  </a:ext>
                </a:extLst>
              </p:cNvPr>
              <p:cNvSpPr txBox="1"/>
              <p:nvPr/>
            </p:nvSpPr>
            <p:spPr>
              <a:xfrm>
                <a:off x="1989048" y="4935833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115699293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5C19279-CED3-A852-D24E-8F4182035567}"/>
                  </a:ext>
                </a:extLst>
              </p:cNvPr>
              <p:cNvSpPr txBox="1"/>
              <p:nvPr/>
            </p:nvSpPr>
            <p:spPr>
              <a:xfrm>
                <a:off x="1989048" y="5038897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115700696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07F63BD-703C-867B-42E0-8BD1B57D203F}"/>
                </a:ext>
              </a:extLst>
            </p:cNvPr>
            <p:cNvGrpSpPr/>
            <p:nvPr/>
          </p:nvGrpSpPr>
          <p:grpSpPr>
            <a:xfrm>
              <a:off x="532085" y="2600726"/>
              <a:ext cx="983101" cy="403587"/>
              <a:chOff x="1989048" y="4835365"/>
              <a:chExt cx="983101" cy="403587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323FC99-9A4B-0CD7-2FDF-443F94DB4B59}"/>
                  </a:ext>
                </a:extLst>
              </p:cNvPr>
              <p:cNvSpPr txBox="1"/>
              <p:nvPr/>
            </p:nvSpPr>
            <p:spPr>
              <a:xfrm>
                <a:off x="1989048" y="4835365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CsTKS</a:t>
                </a:r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CsOLS</a:t>
                </a:r>
                <a:endParaRPr lang="en-SG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2D0F27A-420E-83DC-45A5-0C344D8F9295}"/>
                  </a:ext>
                </a:extLst>
              </p:cNvPr>
              <p:cNvSpPr txBox="1"/>
              <p:nvPr/>
            </p:nvSpPr>
            <p:spPr>
              <a:xfrm>
                <a:off x="1989048" y="4935833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115699293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CE97F54-1CB1-99B0-DEF8-1589B9CC32D1}"/>
                  </a:ext>
                </a:extLst>
              </p:cNvPr>
              <p:cNvSpPr txBox="1"/>
              <p:nvPr/>
            </p:nvSpPr>
            <p:spPr>
              <a:xfrm>
                <a:off x="1989048" y="5038897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115700696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24DA8CE-4458-ADF6-7881-B10BFDA16112}"/>
                </a:ext>
              </a:extLst>
            </p:cNvPr>
            <p:cNvGrpSpPr/>
            <p:nvPr/>
          </p:nvGrpSpPr>
          <p:grpSpPr>
            <a:xfrm>
              <a:off x="532085" y="3070891"/>
              <a:ext cx="983101" cy="403587"/>
              <a:chOff x="1989048" y="4835365"/>
              <a:chExt cx="983101" cy="403587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FCC338-973A-EDBC-484F-F70448352B4E}"/>
                  </a:ext>
                </a:extLst>
              </p:cNvPr>
              <p:cNvSpPr txBox="1"/>
              <p:nvPr/>
            </p:nvSpPr>
            <p:spPr>
              <a:xfrm>
                <a:off x="1989048" y="4835365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CsTKS</a:t>
                </a:r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CsOLS</a:t>
                </a:r>
                <a:endParaRPr lang="en-SG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FBDFF0B-F8DF-602D-5418-5B806D763932}"/>
                  </a:ext>
                </a:extLst>
              </p:cNvPr>
              <p:cNvSpPr txBox="1"/>
              <p:nvPr/>
            </p:nvSpPr>
            <p:spPr>
              <a:xfrm>
                <a:off x="1989048" y="4935833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115699293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F94478A-84B0-2A09-122A-F16C3BD74015}"/>
                  </a:ext>
                </a:extLst>
              </p:cNvPr>
              <p:cNvSpPr txBox="1"/>
              <p:nvPr/>
            </p:nvSpPr>
            <p:spPr>
              <a:xfrm>
                <a:off x="1989048" y="5038897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115700696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4488BE8-57A8-E0BA-34F6-98DA840C4BE5}"/>
                </a:ext>
              </a:extLst>
            </p:cNvPr>
            <p:cNvGrpSpPr/>
            <p:nvPr/>
          </p:nvGrpSpPr>
          <p:grpSpPr>
            <a:xfrm>
              <a:off x="532085" y="3543406"/>
              <a:ext cx="983101" cy="403587"/>
              <a:chOff x="1989048" y="4835365"/>
              <a:chExt cx="983101" cy="403587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17BBB7D-4A9F-E59C-AF0F-F8867B1F2758}"/>
                  </a:ext>
                </a:extLst>
              </p:cNvPr>
              <p:cNvSpPr txBox="1"/>
              <p:nvPr/>
            </p:nvSpPr>
            <p:spPr>
              <a:xfrm>
                <a:off x="1989048" y="4835365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CsTKS</a:t>
                </a:r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CsOLS</a:t>
                </a:r>
                <a:endParaRPr lang="en-SG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6CA6D87-2C24-1D83-875A-5D769183CC81}"/>
                  </a:ext>
                </a:extLst>
              </p:cNvPr>
              <p:cNvSpPr txBox="1"/>
              <p:nvPr/>
            </p:nvSpPr>
            <p:spPr>
              <a:xfrm>
                <a:off x="1989048" y="4935833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115699293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9EFA898-369B-F6FA-2883-2CCFED1D9493}"/>
                  </a:ext>
                </a:extLst>
              </p:cNvPr>
              <p:cNvSpPr txBox="1"/>
              <p:nvPr/>
            </p:nvSpPr>
            <p:spPr>
              <a:xfrm>
                <a:off x="1989048" y="5038897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115700696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033D0CA-5591-C2C9-17A4-9071E286A99B}"/>
                </a:ext>
              </a:extLst>
            </p:cNvPr>
            <p:cNvGrpSpPr/>
            <p:nvPr/>
          </p:nvGrpSpPr>
          <p:grpSpPr>
            <a:xfrm>
              <a:off x="532085" y="4037511"/>
              <a:ext cx="983101" cy="403587"/>
              <a:chOff x="1989048" y="4835365"/>
              <a:chExt cx="983101" cy="403587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2CC9B96-3D30-1D64-893B-B2EE503B87EF}"/>
                  </a:ext>
                </a:extLst>
              </p:cNvPr>
              <p:cNvSpPr txBox="1"/>
              <p:nvPr/>
            </p:nvSpPr>
            <p:spPr>
              <a:xfrm>
                <a:off x="1989048" y="4835365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CsTKS</a:t>
                </a:r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CsOLS</a:t>
                </a:r>
                <a:endParaRPr lang="en-SG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E5F15F0-C605-046D-7DD1-65D2A909C4DC}"/>
                  </a:ext>
                </a:extLst>
              </p:cNvPr>
              <p:cNvSpPr txBox="1"/>
              <p:nvPr/>
            </p:nvSpPr>
            <p:spPr>
              <a:xfrm>
                <a:off x="1989048" y="4935833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115699293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4946312-F39A-0C90-1A48-9367CD2B99D8}"/>
                  </a:ext>
                </a:extLst>
              </p:cNvPr>
              <p:cNvSpPr txBox="1"/>
              <p:nvPr/>
            </p:nvSpPr>
            <p:spPr>
              <a:xfrm>
                <a:off x="1989048" y="5038897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115700696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662F6D1-E6B1-430D-E62B-24AF37528B7C}"/>
                </a:ext>
              </a:extLst>
            </p:cNvPr>
            <p:cNvGrpSpPr/>
            <p:nvPr/>
          </p:nvGrpSpPr>
          <p:grpSpPr>
            <a:xfrm>
              <a:off x="532085" y="4525734"/>
              <a:ext cx="983101" cy="403587"/>
              <a:chOff x="1989048" y="4835365"/>
              <a:chExt cx="983101" cy="403587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2B6E8ED-211F-E945-557B-A451925E606F}"/>
                  </a:ext>
                </a:extLst>
              </p:cNvPr>
              <p:cNvSpPr txBox="1"/>
              <p:nvPr/>
            </p:nvSpPr>
            <p:spPr>
              <a:xfrm>
                <a:off x="1989048" y="4835365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CsTKS</a:t>
                </a:r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:r>
                  <a:rPr lang="en-SG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CsOLS</a:t>
                </a:r>
                <a:endParaRPr lang="en-SG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7A363A1-67B2-75B4-6609-34EE2BE88884}"/>
                  </a:ext>
                </a:extLst>
              </p:cNvPr>
              <p:cNvSpPr txBox="1"/>
              <p:nvPr/>
            </p:nvSpPr>
            <p:spPr>
              <a:xfrm>
                <a:off x="1989048" y="4935833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115699293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757DEC8-D28C-4097-D093-7E1157901D72}"/>
                  </a:ext>
                </a:extLst>
              </p:cNvPr>
              <p:cNvSpPr txBox="1"/>
              <p:nvPr/>
            </p:nvSpPr>
            <p:spPr>
              <a:xfrm>
                <a:off x="1989048" y="5038897"/>
                <a:ext cx="9831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115700696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431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2713F5F-8B0A-881A-0AE3-EC23C7274E36}"/>
              </a:ext>
            </a:extLst>
          </p:cNvPr>
          <p:cNvSpPr txBox="1"/>
          <p:nvPr/>
        </p:nvSpPr>
        <p:spPr>
          <a:xfrm>
            <a:off x="28974" y="155013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76" name="TextBox 2075">
            <a:extLst>
              <a:ext uri="{FF2B5EF4-FFF2-40B4-BE49-F238E27FC236}">
                <a16:creationId xmlns:a16="http://schemas.microsoft.com/office/drawing/2014/main" id="{68AA0E47-64EC-7450-5803-B83CBB4B11DA}"/>
              </a:ext>
            </a:extLst>
          </p:cNvPr>
          <p:cNvSpPr txBox="1"/>
          <p:nvPr/>
        </p:nvSpPr>
        <p:spPr>
          <a:xfrm>
            <a:off x="28974" y="1428844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2079" name="Group 2078">
            <a:extLst>
              <a:ext uri="{FF2B5EF4-FFF2-40B4-BE49-F238E27FC236}">
                <a16:creationId xmlns:a16="http://schemas.microsoft.com/office/drawing/2014/main" id="{E192D01C-2203-481A-D775-AB6ED3CF389F}"/>
              </a:ext>
            </a:extLst>
          </p:cNvPr>
          <p:cNvGrpSpPr/>
          <p:nvPr/>
        </p:nvGrpSpPr>
        <p:grpSpPr>
          <a:xfrm>
            <a:off x="675231" y="346291"/>
            <a:ext cx="4963052" cy="1046638"/>
            <a:chOff x="736526" y="1632207"/>
            <a:chExt cx="5542637" cy="1168864"/>
          </a:xfrm>
        </p:grpSpPr>
        <p:pic>
          <p:nvPicPr>
            <p:cNvPr id="2050" name="Picture 5" descr="Graphical user interface, application, table&#10;&#10;Description automatically generated">
              <a:extLst>
                <a:ext uri="{FF2B5EF4-FFF2-40B4-BE49-F238E27FC236}">
                  <a16:creationId xmlns:a16="http://schemas.microsoft.com/office/drawing/2014/main" id="{CC925B53-551C-3F9B-F677-0F7D62A326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2" t="6622" r="44329" b="86748"/>
            <a:stretch/>
          </p:blipFill>
          <p:spPr bwMode="auto">
            <a:xfrm>
              <a:off x="736526" y="1632207"/>
              <a:ext cx="5542637" cy="532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" name="Picture 7" descr="Graphical user interface, application, table&#10;&#10;Description automatically generated">
              <a:extLst>
                <a:ext uri="{FF2B5EF4-FFF2-40B4-BE49-F238E27FC236}">
                  <a16:creationId xmlns:a16="http://schemas.microsoft.com/office/drawing/2014/main" id="{E8AAFCCF-7078-D2F0-84DB-B0B2EEBDE5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2" t="16533" r="44329" b="76606"/>
            <a:stretch/>
          </p:blipFill>
          <p:spPr bwMode="auto">
            <a:xfrm>
              <a:off x="736527" y="2249916"/>
              <a:ext cx="5542636" cy="551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FD4B911-7CF4-07EE-8992-1F60C7976537}"/>
                </a:ext>
              </a:extLst>
            </p:cNvPr>
            <p:cNvSpPr/>
            <p:nvPr/>
          </p:nvSpPr>
          <p:spPr>
            <a:xfrm rot="5400000">
              <a:off x="1383304" y="1821097"/>
              <a:ext cx="40204" cy="1157704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SG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41F1128-7A34-9586-E769-89D0A94AD5A7}"/>
                </a:ext>
              </a:extLst>
            </p:cNvPr>
            <p:cNvSpPr/>
            <p:nvPr/>
          </p:nvSpPr>
          <p:spPr>
            <a:xfrm rot="5400000">
              <a:off x="3445814" y="-749282"/>
              <a:ext cx="40204" cy="5047918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SG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94312E6-EF5A-315A-D192-0FA244BE8D93}"/>
              </a:ext>
            </a:extLst>
          </p:cNvPr>
          <p:cNvGrpSpPr/>
          <p:nvPr/>
        </p:nvGrpSpPr>
        <p:grpSpPr>
          <a:xfrm>
            <a:off x="195045" y="1012231"/>
            <a:ext cx="954173" cy="407234"/>
            <a:chOff x="1503922" y="5338020"/>
            <a:chExt cx="2115578" cy="38452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231B66-7B3B-E79D-0D8B-ACAA76ED9442}"/>
                </a:ext>
              </a:extLst>
            </p:cNvPr>
            <p:cNvSpPr txBox="1"/>
            <p:nvPr/>
          </p:nvSpPr>
          <p:spPr>
            <a:xfrm>
              <a:off x="1503922" y="5338020"/>
              <a:ext cx="2115578" cy="187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700" dirty="0">
                  <a:latin typeface="Arial" panose="020B0604020202020204" pitchFamily="34" charset="0"/>
                  <a:cs typeface="Arial" panose="020B0604020202020204" pitchFamily="34" charset="0"/>
                </a:rPr>
                <a:t>CsOAC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CB418CE-D214-A204-15DE-9A390CCB0E59}"/>
                </a:ext>
              </a:extLst>
            </p:cNvPr>
            <p:cNvSpPr txBox="1"/>
            <p:nvPr/>
          </p:nvSpPr>
          <p:spPr>
            <a:xfrm>
              <a:off x="1503922" y="5432837"/>
              <a:ext cx="2115578" cy="187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700" dirty="0">
                  <a:latin typeface="Arial" panose="020B0604020202020204" pitchFamily="34" charset="0"/>
                  <a:cs typeface="Arial" panose="020B0604020202020204" pitchFamily="34" charset="0"/>
                </a:rPr>
                <a:t>115723437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2ED2897-6819-5A70-F4C2-55BF924635FC}"/>
                </a:ext>
              </a:extLst>
            </p:cNvPr>
            <p:cNvSpPr txBox="1"/>
            <p:nvPr/>
          </p:nvSpPr>
          <p:spPr>
            <a:xfrm>
              <a:off x="1503922" y="5535200"/>
              <a:ext cx="2115578" cy="187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700" dirty="0">
                  <a:latin typeface="Arial" panose="020B0604020202020204" pitchFamily="34" charset="0"/>
                  <a:cs typeface="Arial" panose="020B0604020202020204" pitchFamily="34" charset="0"/>
                </a:rPr>
                <a:t>115723438</a:t>
              </a:r>
            </a:p>
          </p:txBody>
        </p:sp>
      </p:grpSp>
      <p:grpSp>
        <p:nvGrpSpPr>
          <p:cNvPr id="2082" name="Group 2081">
            <a:extLst>
              <a:ext uri="{FF2B5EF4-FFF2-40B4-BE49-F238E27FC236}">
                <a16:creationId xmlns:a16="http://schemas.microsoft.com/office/drawing/2014/main" id="{945D82C9-7F59-B7B1-DD82-B923DEEA22AD}"/>
              </a:ext>
            </a:extLst>
          </p:cNvPr>
          <p:cNvGrpSpPr/>
          <p:nvPr/>
        </p:nvGrpSpPr>
        <p:grpSpPr>
          <a:xfrm>
            <a:off x="195045" y="450530"/>
            <a:ext cx="954173" cy="407234"/>
            <a:chOff x="1503922" y="5338020"/>
            <a:chExt cx="2115578" cy="384524"/>
          </a:xfrm>
        </p:grpSpPr>
        <p:sp>
          <p:nvSpPr>
            <p:cNvPr id="2083" name="TextBox 2082">
              <a:extLst>
                <a:ext uri="{FF2B5EF4-FFF2-40B4-BE49-F238E27FC236}">
                  <a16:creationId xmlns:a16="http://schemas.microsoft.com/office/drawing/2014/main" id="{B7A577E7-C983-48AF-1A67-46BC789D8EB6}"/>
                </a:ext>
              </a:extLst>
            </p:cNvPr>
            <p:cNvSpPr txBox="1"/>
            <p:nvPr/>
          </p:nvSpPr>
          <p:spPr>
            <a:xfrm>
              <a:off x="1503922" y="5338020"/>
              <a:ext cx="2115578" cy="187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700" dirty="0">
                  <a:latin typeface="Arial" panose="020B0604020202020204" pitchFamily="34" charset="0"/>
                  <a:cs typeface="Arial" panose="020B0604020202020204" pitchFamily="34" charset="0"/>
                </a:rPr>
                <a:t>CsOAC</a:t>
              </a:r>
            </a:p>
          </p:txBody>
        </p:sp>
        <p:sp>
          <p:nvSpPr>
            <p:cNvPr id="2084" name="TextBox 2083">
              <a:extLst>
                <a:ext uri="{FF2B5EF4-FFF2-40B4-BE49-F238E27FC236}">
                  <a16:creationId xmlns:a16="http://schemas.microsoft.com/office/drawing/2014/main" id="{48646C57-A41E-D8EB-5A69-741BCDAA29CB}"/>
                </a:ext>
              </a:extLst>
            </p:cNvPr>
            <p:cNvSpPr txBox="1"/>
            <p:nvPr/>
          </p:nvSpPr>
          <p:spPr>
            <a:xfrm>
              <a:off x="1503922" y="5432837"/>
              <a:ext cx="2115578" cy="187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700" dirty="0">
                  <a:latin typeface="Arial" panose="020B0604020202020204" pitchFamily="34" charset="0"/>
                  <a:cs typeface="Arial" panose="020B0604020202020204" pitchFamily="34" charset="0"/>
                </a:rPr>
                <a:t>115723437</a:t>
              </a:r>
            </a:p>
          </p:txBody>
        </p:sp>
        <p:sp>
          <p:nvSpPr>
            <p:cNvPr id="2085" name="TextBox 2084">
              <a:extLst>
                <a:ext uri="{FF2B5EF4-FFF2-40B4-BE49-F238E27FC236}">
                  <a16:creationId xmlns:a16="http://schemas.microsoft.com/office/drawing/2014/main" id="{DF400D3E-FC32-4B3B-F98B-BD10BA97B9FC}"/>
                </a:ext>
              </a:extLst>
            </p:cNvPr>
            <p:cNvSpPr txBox="1"/>
            <p:nvPr/>
          </p:nvSpPr>
          <p:spPr>
            <a:xfrm>
              <a:off x="1503922" y="5535200"/>
              <a:ext cx="2115578" cy="187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700" dirty="0">
                  <a:latin typeface="Arial" panose="020B0604020202020204" pitchFamily="34" charset="0"/>
                  <a:cs typeface="Arial" panose="020B0604020202020204" pitchFamily="34" charset="0"/>
                </a:rPr>
                <a:t>115723438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2E08536-D8FA-EBA2-8192-C523E63027F5}"/>
              </a:ext>
            </a:extLst>
          </p:cNvPr>
          <p:cNvSpPr txBox="1"/>
          <p:nvPr/>
        </p:nvSpPr>
        <p:spPr>
          <a:xfrm>
            <a:off x="0" y="6825800"/>
            <a:ext cx="6857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S7. Multiple sequence alignment of </a:t>
            </a:r>
            <a:r>
              <a:rPr lang="en-US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CsOAC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1200" b="1" dirty="0">
                <a:latin typeface="Arial" panose="020B0604020202020204" pitchFamily="34" charset="0"/>
                <a:cs typeface="Arial" panose="020B0604020202020204" pitchFamily="34" charset="0"/>
              </a:rPr>
              <a:t>with hemp </a:t>
            </a:r>
            <a:r>
              <a:rPr lang="en-SG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Cheungsam</a:t>
            </a:r>
            <a:r>
              <a:rPr lang="en-SG" sz="1200" b="1" dirty="0">
                <a:latin typeface="Arial" panose="020B0604020202020204" pitchFamily="34" charset="0"/>
                <a:cs typeface="Arial" panose="020B0604020202020204" pitchFamily="34" charset="0"/>
              </a:rPr>
              <a:t> orthologs. </a:t>
            </a: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(A) Alignment of protein sequences of </a:t>
            </a:r>
            <a:r>
              <a:rPr lang="en-SG" sz="1200" dirty="0" err="1">
                <a:latin typeface="Arial" panose="020B0604020202020204" pitchFamily="34" charset="0"/>
                <a:cs typeface="Arial" panose="020B0604020202020204" pitchFamily="34" charset="0"/>
              </a:rPr>
              <a:t>CsOAC</a:t>
            </a: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 with orthologs </a:t>
            </a:r>
            <a:r>
              <a:rPr lang="en-SG" sz="1200" i="1" dirty="0">
                <a:latin typeface="Arial" panose="020B0604020202020204" pitchFamily="34" charset="0"/>
                <a:cs typeface="Arial" panose="020B0604020202020204" pitchFamily="34" charset="0"/>
              </a:rPr>
              <a:t>115723437</a:t>
            </a: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SG" sz="1200" i="1" dirty="0">
                <a:latin typeface="Arial" panose="020B0604020202020204" pitchFamily="34" charset="0"/>
                <a:cs typeface="Arial" panose="020B0604020202020204" pitchFamily="34" charset="0"/>
              </a:rPr>
              <a:t>115723438</a:t>
            </a:r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. Green bar, stress-responsive dimeric α+β barrel (DABB) domain. (B)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Alignment of nucleotide sequences.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F26C732-920C-7922-7852-3A360268F8D9}"/>
              </a:ext>
            </a:extLst>
          </p:cNvPr>
          <p:cNvGrpSpPr/>
          <p:nvPr/>
        </p:nvGrpSpPr>
        <p:grpSpPr>
          <a:xfrm>
            <a:off x="164562" y="1597151"/>
            <a:ext cx="5481983" cy="4850460"/>
            <a:chOff x="195042" y="1620011"/>
            <a:chExt cx="5481983" cy="48504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025CA87-5EC7-E73C-C6BA-EDDCBE7F63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08" r="54851" b="90154"/>
            <a:stretch/>
          </p:blipFill>
          <p:spPr>
            <a:xfrm>
              <a:off x="729732" y="1620011"/>
              <a:ext cx="4889499" cy="45332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EF65EFA-8037-6152-BC5C-3F9E64625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0995" r="54851" b="20552"/>
            <a:stretch/>
          </p:blipFill>
          <p:spPr>
            <a:xfrm>
              <a:off x="743802" y="5005429"/>
              <a:ext cx="4889499" cy="42874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DEA199-090F-0A19-35EB-8E3DF3A33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757" r="54851" b="80305"/>
            <a:stretch/>
          </p:blipFill>
          <p:spPr>
            <a:xfrm>
              <a:off x="729732" y="2120331"/>
              <a:ext cx="4889499" cy="45332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EA9EA0-4CE6-671B-940C-4B3FC1994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981" r="54851" b="70081"/>
            <a:stretch/>
          </p:blipFill>
          <p:spPr>
            <a:xfrm>
              <a:off x="742432" y="2636689"/>
              <a:ext cx="4889499" cy="45332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7CBA6B-5056-2D39-AE2F-8A102903AE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0909" r="54851" b="60153"/>
            <a:stretch/>
          </p:blipFill>
          <p:spPr>
            <a:xfrm>
              <a:off x="742432" y="3107625"/>
              <a:ext cx="4889499" cy="45332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AFE30D-CB9C-F437-DA9C-1E03E54E7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0996" r="54851" b="10551"/>
            <a:stretch/>
          </p:blipFill>
          <p:spPr>
            <a:xfrm>
              <a:off x="743802" y="5507746"/>
              <a:ext cx="4889499" cy="42874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33F41E-735A-B085-C22F-04A328735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1290" r="54851" b="257"/>
            <a:stretch/>
          </p:blipFill>
          <p:spPr>
            <a:xfrm>
              <a:off x="743802" y="6021324"/>
              <a:ext cx="4889499" cy="42874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1F1BF6B-BAA1-A967-F66E-8FE2682DEAD0}"/>
                </a:ext>
              </a:extLst>
            </p:cNvPr>
            <p:cNvGrpSpPr/>
            <p:nvPr/>
          </p:nvGrpSpPr>
          <p:grpSpPr>
            <a:xfrm>
              <a:off x="195042" y="1711608"/>
              <a:ext cx="954173" cy="407234"/>
              <a:chOff x="1503922" y="5338020"/>
              <a:chExt cx="2115578" cy="38452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23617B-7BA8-C401-38C4-6BC4E44A87AE}"/>
                  </a:ext>
                </a:extLst>
              </p:cNvPr>
              <p:cNvSpPr txBox="1"/>
              <p:nvPr/>
            </p:nvSpPr>
            <p:spPr>
              <a:xfrm>
                <a:off x="1503922" y="5338020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CsOAC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C8CB97-7B83-C640-5B4E-F235517B3423}"/>
                  </a:ext>
                </a:extLst>
              </p:cNvPr>
              <p:cNvSpPr txBox="1"/>
              <p:nvPr/>
            </p:nvSpPr>
            <p:spPr>
              <a:xfrm>
                <a:off x="1503922" y="5432837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115723437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DE8CB2-BFBD-11C2-DD9C-CD7BEB39DBAB}"/>
                  </a:ext>
                </a:extLst>
              </p:cNvPr>
              <p:cNvSpPr txBox="1"/>
              <p:nvPr/>
            </p:nvSpPr>
            <p:spPr>
              <a:xfrm>
                <a:off x="1503922" y="5535200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115723438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FB83A3D-4D4A-0B51-D087-9C39D33F1666}"/>
                </a:ext>
              </a:extLst>
            </p:cNvPr>
            <p:cNvGrpSpPr/>
            <p:nvPr/>
          </p:nvGrpSpPr>
          <p:grpSpPr>
            <a:xfrm>
              <a:off x="195042" y="2209878"/>
              <a:ext cx="954173" cy="407234"/>
              <a:chOff x="1503922" y="5338020"/>
              <a:chExt cx="2115578" cy="38452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935DAA-0CAD-0457-C5DB-1B13F24C839C}"/>
                  </a:ext>
                </a:extLst>
              </p:cNvPr>
              <p:cNvSpPr txBox="1"/>
              <p:nvPr/>
            </p:nvSpPr>
            <p:spPr>
              <a:xfrm>
                <a:off x="1503922" y="5338020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CsOAC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34A6FA-A2F4-49BD-617E-37E30313F54D}"/>
                  </a:ext>
                </a:extLst>
              </p:cNvPr>
              <p:cNvSpPr txBox="1"/>
              <p:nvPr/>
            </p:nvSpPr>
            <p:spPr>
              <a:xfrm>
                <a:off x="1503922" y="5432837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115723437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0AF93ED-0860-0B9B-D9D8-D2FE8E13FC40}"/>
                  </a:ext>
                </a:extLst>
              </p:cNvPr>
              <p:cNvSpPr txBox="1"/>
              <p:nvPr/>
            </p:nvSpPr>
            <p:spPr>
              <a:xfrm>
                <a:off x="1503922" y="5535200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115723438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566F712-9F56-60ED-D0ED-23BFEBDD09CC}"/>
                </a:ext>
              </a:extLst>
            </p:cNvPr>
            <p:cNvGrpSpPr/>
            <p:nvPr/>
          </p:nvGrpSpPr>
          <p:grpSpPr>
            <a:xfrm>
              <a:off x="195042" y="2716482"/>
              <a:ext cx="954173" cy="407234"/>
              <a:chOff x="1503922" y="5338020"/>
              <a:chExt cx="2115578" cy="384524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26E9D5-7D98-C987-63BE-0E3400796557}"/>
                  </a:ext>
                </a:extLst>
              </p:cNvPr>
              <p:cNvSpPr txBox="1"/>
              <p:nvPr/>
            </p:nvSpPr>
            <p:spPr>
              <a:xfrm>
                <a:off x="1503922" y="5338020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CsOAC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96397B-CEAE-0878-DAD1-87C2552A9E7F}"/>
                  </a:ext>
                </a:extLst>
              </p:cNvPr>
              <p:cNvSpPr txBox="1"/>
              <p:nvPr/>
            </p:nvSpPr>
            <p:spPr>
              <a:xfrm>
                <a:off x="1503922" y="5432837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115723437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47D30D-1D51-196A-2482-5C1EF9E9BE16}"/>
                  </a:ext>
                </a:extLst>
              </p:cNvPr>
              <p:cNvSpPr txBox="1"/>
              <p:nvPr/>
            </p:nvSpPr>
            <p:spPr>
              <a:xfrm>
                <a:off x="1503922" y="5535200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115723438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EB5CF26-3273-34C7-DF85-2ECC043DF231}"/>
                </a:ext>
              </a:extLst>
            </p:cNvPr>
            <p:cNvGrpSpPr/>
            <p:nvPr/>
          </p:nvGrpSpPr>
          <p:grpSpPr>
            <a:xfrm>
              <a:off x="195042" y="3195702"/>
              <a:ext cx="954173" cy="407234"/>
              <a:chOff x="1503922" y="5338020"/>
              <a:chExt cx="2115578" cy="384524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4D35B1-6FB5-DC14-C80E-D493E395CBE2}"/>
                  </a:ext>
                </a:extLst>
              </p:cNvPr>
              <p:cNvSpPr txBox="1"/>
              <p:nvPr/>
            </p:nvSpPr>
            <p:spPr>
              <a:xfrm>
                <a:off x="1503922" y="5338020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CsOAC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E961B05-EACB-0908-1804-19258B416424}"/>
                  </a:ext>
                </a:extLst>
              </p:cNvPr>
              <p:cNvSpPr txBox="1"/>
              <p:nvPr/>
            </p:nvSpPr>
            <p:spPr>
              <a:xfrm>
                <a:off x="1503922" y="5432837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115723437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5423000-2178-473A-6F41-D4FCACAD3C05}"/>
                  </a:ext>
                </a:extLst>
              </p:cNvPr>
              <p:cNvSpPr txBox="1"/>
              <p:nvPr/>
            </p:nvSpPr>
            <p:spPr>
              <a:xfrm>
                <a:off x="1503922" y="5535200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115723438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88A9967-78AF-0E65-FC37-3A258137A62D}"/>
                </a:ext>
              </a:extLst>
            </p:cNvPr>
            <p:cNvGrpSpPr/>
            <p:nvPr/>
          </p:nvGrpSpPr>
          <p:grpSpPr>
            <a:xfrm>
              <a:off x="195042" y="5079418"/>
              <a:ext cx="954173" cy="407234"/>
              <a:chOff x="1503922" y="5338020"/>
              <a:chExt cx="2115578" cy="38452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E78610F-7CE8-78A8-E9BF-97324CD3515E}"/>
                  </a:ext>
                </a:extLst>
              </p:cNvPr>
              <p:cNvSpPr txBox="1"/>
              <p:nvPr/>
            </p:nvSpPr>
            <p:spPr>
              <a:xfrm>
                <a:off x="1503922" y="5338020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CsOAC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14C94E8-C39A-DAB6-483C-2FD20892EA63}"/>
                  </a:ext>
                </a:extLst>
              </p:cNvPr>
              <p:cNvSpPr txBox="1"/>
              <p:nvPr/>
            </p:nvSpPr>
            <p:spPr>
              <a:xfrm>
                <a:off x="1503922" y="5432837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115723437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24DE220-0A34-5478-8EE9-F8F555235D9D}"/>
                  </a:ext>
                </a:extLst>
              </p:cNvPr>
              <p:cNvSpPr txBox="1"/>
              <p:nvPr/>
            </p:nvSpPr>
            <p:spPr>
              <a:xfrm>
                <a:off x="1503922" y="5535200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115723438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A000093-0CC5-D20E-DA55-229687871E17}"/>
                </a:ext>
              </a:extLst>
            </p:cNvPr>
            <p:cNvGrpSpPr/>
            <p:nvPr/>
          </p:nvGrpSpPr>
          <p:grpSpPr>
            <a:xfrm>
              <a:off x="195042" y="5574588"/>
              <a:ext cx="954173" cy="407234"/>
              <a:chOff x="1503922" y="5338020"/>
              <a:chExt cx="2115578" cy="384524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DA3AE9-067B-1E3D-59AA-344E343DCB47}"/>
                  </a:ext>
                </a:extLst>
              </p:cNvPr>
              <p:cNvSpPr txBox="1"/>
              <p:nvPr/>
            </p:nvSpPr>
            <p:spPr>
              <a:xfrm>
                <a:off x="1503922" y="5338020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CsOAC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218CA91-B7DD-BA1F-B752-0DCBA537A860}"/>
                  </a:ext>
                </a:extLst>
              </p:cNvPr>
              <p:cNvSpPr txBox="1"/>
              <p:nvPr/>
            </p:nvSpPr>
            <p:spPr>
              <a:xfrm>
                <a:off x="1503922" y="5432837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115723437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DBBB2B5-8708-2A08-09C2-40D5D22EC8C4}"/>
                  </a:ext>
                </a:extLst>
              </p:cNvPr>
              <p:cNvSpPr txBox="1"/>
              <p:nvPr/>
            </p:nvSpPr>
            <p:spPr>
              <a:xfrm>
                <a:off x="1503922" y="5535200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115723438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3047F1E-F409-183F-0D6E-ED75D6CA7817}"/>
                </a:ext>
              </a:extLst>
            </p:cNvPr>
            <p:cNvGrpSpPr/>
            <p:nvPr/>
          </p:nvGrpSpPr>
          <p:grpSpPr>
            <a:xfrm>
              <a:off x="195042" y="6063237"/>
              <a:ext cx="954173" cy="407234"/>
              <a:chOff x="1503922" y="5338020"/>
              <a:chExt cx="2115578" cy="384524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F14975-FACA-34E2-82F5-1BB8EDDC057D}"/>
                  </a:ext>
                </a:extLst>
              </p:cNvPr>
              <p:cNvSpPr txBox="1"/>
              <p:nvPr/>
            </p:nvSpPr>
            <p:spPr>
              <a:xfrm>
                <a:off x="1503922" y="5338020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CsOAC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8255447-D039-5B46-4F3B-8FA28676633E}"/>
                  </a:ext>
                </a:extLst>
              </p:cNvPr>
              <p:cNvSpPr txBox="1"/>
              <p:nvPr/>
            </p:nvSpPr>
            <p:spPr>
              <a:xfrm>
                <a:off x="1503922" y="5432837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115723437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68111B-0679-A61C-E95E-9173219CDADE}"/>
                  </a:ext>
                </a:extLst>
              </p:cNvPr>
              <p:cNvSpPr txBox="1"/>
              <p:nvPr/>
            </p:nvSpPr>
            <p:spPr>
              <a:xfrm>
                <a:off x="1503922" y="5535200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115723438</a:t>
                </a:r>
              </a:p>
            </p:txBody>
          </p:sp>
        </p:grp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C19D801-B7B0-3881-6DD6-C18EC74F4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284" t="46671" r="37500" b="46126"/>
            <a:stretch/>
          </p:blipFill>
          <p:spPr>
            <a:xfrm>
              <a:off x="712357" y="3589233"/>
              <a:ext cx="4964668" cy="48359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7FC202C-938E-B7E6-F181-3C7778488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284" t="56672" r="37500" b="36522"/>
            <a:stretch/>
          </p:blipFill>
          <p:spPr>
            <a:xfrm>
              <a:off x="712357" y="4057880"/>
              <a:ext cx="4964400" cy="456949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B6AE72A-F0BC-A0A7-2C9B-C7D98BD92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284" t="66860" r="37500" b="26433"/>
            <a:stretch/>
          </p:blipFill>
          <p:spPr>
            <a:xfrm>
              <a:off x="712357" y="4538909"/>
              <a:ext cx="4964400" cy="450257"/>
            </a:xfrm>
            <a:prstGeom prst="rect">
              <a:avLst/>
            </a:prstGeom>
          </p:spPr>
        </p:pic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6EBEA55-1991-E33D-8AD3-5E6A6C3B2537}"/>
                </a:ext>
              </a:extLst>
            </p:cNvPr>
            <p:cNvGrpSpPr/>
            <p:nvPr/>
          </p:nvGrpSpPr>
          <p:grpSpPr>
            <a:xfrm>
              <a:off x="195042" y="3669966"/>
              <a:ext cx="954173" cy="407234"/>
              <a:chOff x="1503922" y="5338020"/>
              <a:chExt cx="2115578" cy="384524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03C2947-1CC2-0A18-263B-48C1F5A4D22E}"/>
                  </a:ext>
                </a:extLst>
              </p:cNvPr>
              <p:cNvSpPr txBox="1"/>
              <p:nvPr/>
            </p:nvSpPr>
            <p:spPr>
              <a:xfrm>
                <a:off x="1503922" y="5338020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CsOAC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59D2C9-A2E7-BB36-389B-DFA844601BF7}"/>
                  </a:ext>
                </a:extLst>
              </p:cNvPr>
              <p:cNvSpPr txBox="1"/>
              <p:nvPr/>
            </p:nvSpPr>
            <p:spPr>
              <a:xfrm>
                <a:off x="1503922" y="5432837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115723437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915BE9F-F5FC-278E-0422-58BEE25D3303}"/>
                  </a:ext>
                </a:extLst>
              </p:cNvPr>
              <p:cNvSpPr txBox="1"/>
              <p:nvPr/>
            </p:nvSpPr>
            <p:spPr>
              <a:xfrm>
                <a:off x="1503922" y="5535200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115723438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69240B1-DAB0-81C0-9582-814037F1C7AF}"/>
                </a:ext>
              </a:extLst>
            </p:cNvPr>
            <p:cNvGrpSpPr/>
            <p:nvPr/>
          </p:nvGrpSpPr>
          <p:grpSpPr>
            <a:xfrm>
              <a:off x="195042" y="4134003"/>
              <a:ext cx="954173" cy="407234"/>
              <a:chOff x="1503922" y="5338020"/>
              <a:chExt cx="2115578" cy="384524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CA06343-CE33-4EC6-08BF-0E4165072284}"/>
                  </a:ext>
                </a:extLst>
              </p:cNvPr>
              <p:cNvSpPr txBox="1"/>
              <p:nvPr/>
            </p:nvSpPr>
            <p:spPr>
              <a:xfrm>
                <a:off x="1503922" y="5338020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CsOAC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A6ACE5E-A047-EFE2-D138-329FC5DB475F}"/>
                  </a:ext>
                </a:extLst>
              </p:cNvPr>
              <p:cNvSpPr txBox="1"/>
              <p:nvPr/>
            </p:nvSpPr>
            <p:spPr>
              <a:xfrm>
                <a:off x="1503922" y="5432837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115723437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15BCA73-DFD6-86DC-22D7-196089D9A213}"/>
                  </a:ext>
                </a:extLst>
              </p:cNvPr>
              <p:cNvSpPr txBox="1"/>
              <p:nvPr/>
            </p:nvSpPr>
            <p:spPr>
              <a:xfrm>
                <a:off x="1503922" y="5535200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115723438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9DD4446-3F7D-2B47-6D06-C9697412F335}"/>
                </a:ext>
              </a:extLst>
            </p:cNvPr>
            <p:cNvGrpSpPr/>
            <p:nvPr/>
          </p:nvGrpSpPr>
          <p:grpSpPr>
            <a:xfrm>
              <a:off x="195042" y="4620242"/>
              <a:ext cx="954173" cy="407234"/>
              <a:chOff x="1503922" y="5338020"/>
              <a:chExt cx="2115578" cy="384524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D35E0C4-8695-8CB8-051B-22FEA1E99598}"/>
                  </a:ext>
                </a:extLst>
              </p:cNvPr>
              <p:cNvSpPr txBox="1"/>
              <p:nvPr/>
            </p:nvSpPr>
            <p:spPr>
              <a:xfrm>
                <a:off x="1503922" y="5338020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CsOAC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7B23BA5-5666-1E94-9A06-C15670FD524F}"/>
                  </a:ext>
                </a:extLst>
              </p:cNvPr>
              <p:cNvSpPr txBox="1"/>
              <p:nvPr/>
            </p:nvSpPr>
            <p:spPr>
              <a:xfrm>
                <a:off x="1503922" y="5432837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115723437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D8AFFD2-2513-FF70-7A03-2A00D58E8B13}"/>
                  </a:ext>
                </a:extLst>
              </p:cNvPr>
              <p:cNvSpPr txBox="1"/>
              <p:nvPr/>
            </p:nvSpPr>
            <p:spPr>
              <a:xfrm>
                <a:off x="1503922" y="5535200"/>
                <a:ext cx="2115578" cy="18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115723438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751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11781</TotalTime>
  <Words>694</Words>
  <Application>Microsoft Office PowerPoint</Application>
  <PresentationFormat>A4 Paper (210x297 mm)</PresentationFormat>
  <Paragraphs>403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Sng Jian Rong, Benny</dc:creator>
  <cp:lastModifiedBy>Benny Sng</cp:lastModifiedBy>
  <cp:revision>45</cp:revision>
  <dcterms:created xsi:type="dcterms:W3CDTF">2022-05-11T03:04:33Z</dcterms:created>
  <dcterms:modified xsi:type="dcterms:W3CDTF">2024-09-05T15:48:09Z</dcterms:modified>
</cp:coreProperties>
</file>