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144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725"/>
  </p:normalViewPr>
  <p:slideViewPr>
    <p:cSldViewPr snapToGrid="0" snapToObjects="1">
      <p:cViewPr varScale="1">
        <p:scale>
          <a:sx n="80" d="100"/>
          <a:sy n="80" d="100"/>
        </p:scale>
        <p:origin x="312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8170-280B-9E41-9A52-E63C906DF223}" type="datetimeFigureOut">
              <a:rPr lang="en-US" smtClean="0"/>
              <a:t>7/29/22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3EE7-544D-6D44-8084-62045E11C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027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8170-280B-9E41-9A52-E63C906DF223}" type="datetimeFigureOut">
              <a:rPr lang="en-US" smtClean="0"/>
              <a:t>7/29/22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3EE7-544D-6D44-8084-62045E11C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2759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8170-280B-9E41-9A52-E63C906DF223}" type="datetimeFigureOut">
              <a:rPr lang="en-US" smtClean="0"/>
              <a:t>7/29/22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3EE7-544D-6D44-8084-62045E11C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3467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8170-280B-9E41-9A52-E63C906DF223}" type="datetimeFigureOut">
              <a:rPr lang="en-US" smtClean="0"/>
              <a:t>7/29/22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3EE7-544D-6D44-8084-62045E11C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7138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8170-280B-9E41-9A52-E63C906DF223}" type="datetimeFigureOut">
              <a:rPr lang="en-US" smtClean="0"/>
              <a:t>7/29/22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3EE7-544D-6D44-8084-62045E11C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9835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8170-280B-9E41-9A52-E63C906DF223}" type="datetimeFigureOut">
              <a:rPr lang="en-US" smtClean="0"/>
              <a:t>7/29/22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3EE7-544D-6D44-8084-62045E11C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6356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8170-280B-9E41-9A52-E63C906DF223}" type="datetimeFigureOut">
              <a:rPr lang="en-US" smtClean="0"/>
              <a:t>7/29/22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3EE7-544D-6D44-8084-62045E11C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75905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8170-280B-9E41-9A52-E63C906DF223}" type="datetimeFigureOut">
              <a:rPr lang="en-US" smtClean="0"/>
              <a:t>7/29/22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3EE7-544D-6D44-8084-62045E11C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54001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8170-280B-9E41-9A52-E63C906DF223}" type="datetimeFigureOut">
              <a:rPr lang="en-US" smtClean="0"/>
              <a:t>7/29/22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3EE7-544D-6D44-8084-62045E11C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6342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8170-280B-9E41-9A52-E63C906DF223}" type="datetimeFigureOut">
              <a:rPr lang="en-US" smtClean="0"/>
              <a:t>7/29/22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3EE7-544D-6D44-8084-62045E11C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0685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268170-280B-9E41-9A52-E63C906DF223}" type="datetimeFigureOut">
              <a:rPr lang="en-US" smtClean="0"/>
              <a:t>7/29/22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273EE7-544D-6D44-8084-62045E11C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6413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268170-280B-9E41-9A52-E63C906DF223}" type="datetimeFigureOut">
              <a:rPr lang="en-US" smtClean="0"/>
              <a:t>7/29/22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273EE7-544D-6D44-8084-62045E11C69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7668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7B4B1179-8F8B-3048-A13D-F785CD00A6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5258" y="1143000"/>
            <a:ext cx="5435600" cy="3429000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08EC73FB-7866-5D49-A2B4-6D877C42A10A}"/>
              </a:ext>
            </a:extLst>
          </p:cNvPr>
          <p:cNvSpPr txBox="1"/>
          <p:nvPr/>
        </p:nvSpPr>
        <p:spPr>
          <a:xfrm>
            <a:off x="130628" y="195943"/>
            <a:ext cx="12073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SUPP FIG 1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D71ECBF-450C-1D70-A6A4-7DC84596EE74}"/>
              </a:ext>
            </a:extLst>
          </p:cNvPr>
          <p:cNvSpPr txBox="1"/>
          <p:nvPr/>
        </p:nvSpPr>
        <p:spPr>
          <a:xfrm>
            <a:off x="236620" y="4572000"/>
            <a:ext cx="6384759" cy="203132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-6985"/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C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-6985"/>
            <a:r>
              <a:rPr lang="en-US" sz="1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SUPPLEMENTAL FIG. 1. Effects of individual drugs on non-tumorigenic epithelial bladder cells</a:t>
            </a:r>
            <a:endParaRPr lang="en-CA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C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Cell viability of </a:t>
            </a:r>
            <a:r>
              <a:rPr lang="en-C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HBlEpC</a:t>
            </a:r>
            <a:r>
              <a:rPr lang="en-C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cells were assessed after 48 h treatment with cisplatin, gemcitabine. 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</a:t>
            </a:r>
            <a:r>
              <a:rPr lang="en-CA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CA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C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tetrahydrocannabinol, cannabidiol, </a:t>
            </a:r>
            <a:r>
              <a:rPr lang="en-C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cannabichromene</a:t>
            </a:r>
            <a:r>
              <a:rPr lang="en-C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CA" sz="1800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cannabivarin</a:t>
            </a:r>
            <a:r>
              <a:rPr lang="en-C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Results are means </a:t>
            </a:r>
            <a:r>
              <a:rPr lang="en-C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sym typeface="Symbol" pitchFamily="2" charset="2"/>
              </a:rPr>
              <a:t></a:t>
            </a:r>
            <a:r>
              <a:rPr lang="en-C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CA" sz="180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SEM of </a:t>
            </a:r>
            <a:r>
              <a:rPr lang="en-CA" sz="18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 independent experiments.</a:t>
            </a:r>
          </a:p>
        </p:txBody>
      </p:sp>
    </p:spTree>
    <p:extLst>
      <p:ext uri="{BB962C8B-B14F-4D97-AF65-F5344CB8AC3E}">
        <p14:creationId xmlns:p14="http://schemas.microsoft.com/office/powerpoint/2010/main" val="32604429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53</Words>
  <Application>Microsoft Macintosh PowerPoint</Application>
  <PresentationFormat>Letter Paper (8.5x11 in)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Andrea Tomko</dc:creator>
  <cp:lastModifiedBy>Denis Dupre</cp:lastModifiedBy>
  <cp:revision>2</cp:revision>
  <dcterms:created xsi:type="dcterms:W3CDTF">2022-07-28T03:39:41Z</dcterms:created>
  <dcterms:modified xsi:type="dcterms:W3CDTF">2022-07-29T15:45:45Z</dcterms:modified>
</cp:coreProperties>
</file>