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9" r:id="rId7"/>
    <p:sldId id="278" r:id="rId8"/>
    <p:sldId id="280" r:id="rId9"/>
    <p:sldId id="281" r:id="rId10"/>
    <p:sldId id="287" r:id="rId11"/>
    <p:sldId id="288" r:id="rId12"/>
    <p:sldId id="284" r:id="rId13"/>
    <p:sldId id="285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1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842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57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59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4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84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587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08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75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652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8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C137-A8BB-4B33-938D-58D1FCBE1CDD}" type="datetimeFigureOut">
              <a:rPr lang="zh-CN" altLang="en-US" smtClean="0"/>
              <a:t>2024/2/3 Saturday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A521-5EBA-435E-81FD-F0C3B8977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69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76" y="588264"/>
            <a:ext cx="6784848" cy="568147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855889" y="2687541"/>
            <a:ext cx="1375575" cy="564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47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77" y="0"/>
            <a:ext cx="8193024" cy="6705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06317" y="4309607"/>
            <a:ext cx="2226366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91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76200"/>
            <a:ext cx="8193024" cy="6705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60758" y="3760967"/>
            <a:ext cx="2250219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34" y="0"/>
            <a:ext cx="9763932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88758" y="2798859"/>
            <a:ext cx="2528515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75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76200"/>
            <a:ext cx="8193024" cy="6705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79590" y="2115047"/>
            <a:ext cx="2528515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7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76200"/>
            <a:ext cx="8193024" cy="6705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317064" y="2576223"/>
            <a:ext cx="1399430" cy="6202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8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360645" y="410547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Figure </a:t>
            </a:r>
            <a:r>
              <a:rPr lang="en-US" altLang="zh-CN" dirty="0"/>
              <a:t>7</a:t>
            </a:r>
            <a:r>
              <a:rPr lang="en-US" altLang="zh-CN" dirty="0" smtClean="0"/>
              <a:t> 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43" y="475090"/>
            <a:ext cx="4107465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925586" y="3419061"/>
            <a:ext cx="906449" cy="4850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064194" y="3476045"/>
            <a:ext cx="772602" cy="428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8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12" y="566152"/>
            <a:ext cx="7199376" cy="540105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00723" y="2782957"/>
            <a:ext cx="1407381" cy="5883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6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894" y="489862"/>
            <a:ext cx="6858000" cy="521817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084612" y="2274073"/>
            <a:ext cx="1550505" cy="6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53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76200"/>
            <a:ext cx="8193024" cy="6705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3746" y="3156668"/>
            <a:ext cx="2130950" cy="818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8" y="76200"/>
            <a:ext cx="8193024" cy="67056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005593" y="3029447"/>
            <a:ext cx="2528515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3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835" y="341701"/>
            <a:ext cx="7662672" cy="48219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01940" y="2752669"/>
            <a:ext cx="2528515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376" y="1277244"/>
            <a:ext cx="7296912" cy="43830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9750" y="3244132"/>
            <a:ext cx="1916264" cy="842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42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3</Words>
  <Application>Microsoft Office PowerPoint</Application>
  <PresentationFormat>宽屏</PresentationFormat>
  <Paragraphs>1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ZJinfo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Admin</cp:lastModifiedBy>
  <cp:revision>23</cp:revision>
  <dcterms:created xsi:type="dcterms:W3CDTF">2023-12-09T22:25:10Z</dcterms:created>
  <dcterms:modified xsi:type="dcterms:W3CDTF">2024-02-03T08:52:18Z</dcterms:modified>
</cp:coreProperties>
</file>