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1" r:id="rId3"/>
    <p:sldId id="262" r:id="rId4"/>
    <p:sldId id="263" r:id="rId5"/>
    <p:sldId id="259" r:id="rId6"/>
    <p:sldId id="258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693" y="3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3">
            <a:extLst>
              <a:ext uri="{FF2B5EF4-FFF2-40B4-BE49-F238E27FC236}">
                <a16:creationId xmlns:a16="http://schemas.microsoft.com/office/drawing/2014/main" id="{A168D4A4-93DC-D52D-420D-95682DF26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642" y="899094"/>
            <a:ext cx="4415818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 descr="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65" y="899094"/>
            <a:ext cx="4415818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DCB311B-2A87-AEE2-BB45-8C7DF3D755B3}"/>
              </a:ext>
            </a:extLst>
          </p:cNvPr>
          <p:cNvSpPr txBox="1"/>
          <p:nvPr/>
        </p:nvSpPr>
        <p:spPr>
          <a:xfrm>
            <a:off x="732865" y="242038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WB: β-actin (MDA-MB-231)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FA9A3B0-5626-4C20-97BA-38155D759380}"/>
              </a:ext>
            </a:extLst>
          </p:cNvPr>
          <p:cNvSpPr txBox="1"/>
          <p:nvPr/>
        </p:nvSpPr>
        <p:spPr>
          <a:xfrm rot="16200000">
            <a:off x="2106119" y="2384604"/>
            <a:ext cx="763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siRNA-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scr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0A2556C-E976-854C-D29A-BBF0E75E4E76}"/>
              </a:ext>
            </a:extLst>
          </p:cNvPr>
          <p:cNvSpPr txBox="1"/>
          <p:nvPr/>
        </p:nvSpPr>
        <p:spPr>
          <a:xfrm rot="16200000">
            <a:off x="1807294" y="1815083"/>
            <a:ext cx="1902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siRNA-SLMO2-1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4B75A47-02CC-86EB-A0FD-37641CC124F0}"/>
              </a:ext>
            </a:extLst>
          </p:cNvPr>
          <p:cNvSpPr txBox="1"/>
          <p:nvPr/>
        </p:nvSpPr>
        <p:spPr>
          <a:xfrm rot="16200000">
            <a:off x="2077989" y="1815083"/>
            <a:ext cx="1902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siRNA-SLMO2-2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EC4D3E-E751-3892-1792-B37478CBD811}"/>
              </a:ext>
            </a:extLst>
          </p:cNvPr>
          <p:cNvSpPr txBox="1"/>
          <p:nvPr/>
        </p:nvSpPr>
        <p:spPr>
          <a:xfrm rot="16200000">
            <a:off x="7366641" y="2384603"/>
            <a:ext cx="763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siRNA-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scr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67CDC7D-1857-4086-BEA7-A89E82713FE5}"/>
              </a:ext>
            </a:extLst>
          </p:cNvPr>
          <p:cNvSpPr txBox="1"/>
          <p:nvPr/>
        </p:nvSpPr>
        <p:spPr>
          <a:xfrm rot="16200000">
            <a:off x="7067816" y="1815082"/>
            <a:ext cx="1902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siRNA-SLMO2-1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0CDD4CF-849D-C95E-1C0A-95C78284E842}"/>
              </a:ext>
            </a:extLst>
          </p:cNvPr>
          <p:cNvSpPr txBox="1"/>
          <p:nvPr/>
        </p:nvSpPr>
        <p:spPr>
          <a:xfrm rot="16200000">
            <a:off x="7338511" y="1815082"/>
            <a:ext cx="1902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siRNA-SLMO2-2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A69A1F-4E3C-DDE0-CCA4-003C6F5BEBFE}"/>
              </a:ext>
            </a:extLst>
          </p:cNvPr>
          <p:cNvSpPr/>
          <p:nvPr/>
        </p:nvSpPr>
        <p:spPr>
          <a:xfrm>
            <a:off x="2359241" y="2869231"/>
            <a:ext cx="793055" cy="365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0D24543-56FB-D54E-9818-B4C882CA6499}"/>
              </a:ext>
            </a:extLst>
          </p:cNvPr>
          <p:cNvSpPr txBox="1"/>
          <p:nvPr/>
        </p:nvSpPr>
        <p:spPr>
          <a:xfrm>
            <a:off x="8719383" y="4558567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exposure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1059F9D-6254-DB64-F689-1F4485360F6C}"/>
              </a:ext>
            </a:extLst>
          </p:cNvPr>
          <p:cNvSpPr txBox="1"/>
          <p:nvPr/>
        </p:nvSpPr>
        <p:spPr>
          <a:xfrm>
            <a:off x="3463606" y="455856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30s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9CB3021-D922-FC7B-7C8E-E7185DB068BF}"/>
              </a:ext>
            </a:extLst>
          </p:cNvPr>
          <p:cNvSpPr txBox="1"/>
          <p:nvPr/>
        </p:nvSpPr>
        <p:spPr>
          <a:xfrm>
            <a:off x="718998" y="4987372"/>
            <a:ext cx="10936621" cy="1704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corresponds to figure 9A.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This image is an unprocessed raw exposure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Because the β-actin’s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signal is strong and the background is clean, the membrane edge is not clear.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Gel Imager System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Tanon 4600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2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1652A60-0726-EBD8-7FD2-949B43A1B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7337"/>
            <a:ext cx="4414597" cy="3599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88A1E3F-3198-70EB-F917-1087C4502A9E}"/>
              </a:ext>
            </a:extLst>
          </p:cNvPr>
          <p:cNvSpPr txBox="1"/>
          <p:nvPr/>
        </p:nvSpPr>
        <p:spPr>
          <a:xfrm>
            <a:off x="822495" y="288789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WB: SLMO2 (MDA-MB-231)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EC4D3E-E751-3892-1792-B37478CBD811}"/>
              </a:ext>
            </a:extLst>
          </p:cNvPr>
          <p:cNvSpPr txBox="1"/>
          <p:nvPr/>
        </p:nvSpPr>
        <p:spPr>
          <a:xfrm rot="16200000">
            <a:off x="7421069" y="1968642"/>
            <a:ext cx="763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siRNA-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scr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67CDC7D-1857-4086-BEA7-A89E82713FE5}"/>
              </a:ext>
            </a:extLst>
          </p:cNvPr>
          <p:cNvSpPr txBox="1"/>
          <p:nvPr/>
        </p:nvSpPr>
        <p:spPr>
          <a:xfrm rot="16200000">
            <a:off x="7122244" y="1399121"/>
            <a:ext cx="1902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siRNA-SLMO2-1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0CDD4CF-849D-C95E-1C0A-95C78284E842}"/>
              </a:ext>
            </a:extLst>
          </p:cNvPr>
          <p:cNvSpPr txBox="1"/>
          <p:nvPr/>
        </p:nvSpPr>
        <p:spPr>
          <a:xfrm rot="16200000">
            <a:off x="7392939" y="1399121"/>
            <a:ext cx="1902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siRNA-SLMO2-2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8AB4963-7C99-1216-3F5B-D3D5B1E2E649}"/>
              </a:ext>
            </a:extLst>
          </p:cNvPr>
          <p:cNvSpPr txBox="1"/>
          <p:nvPr/>
        </p:nvSpPr>
        <p:spPr>
          <a:xfrm>
            <a:off x="716535" y="5310075"/>
            <a:ext cx="9379965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1. siRNA-SLMO2-2 is not knocked down, so it is not shown in the text.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2. This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corresponds to figure 9A.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This image is an unprocessed raw exposure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图片 12" descr="15">
            <a:extLst>
              <a:ext uri="{FF2B5EF4-FFF2-40B4-BE49-F238E27FC236}">
                <a16:creationId xmlns:a16="http://schemas.microsoft.com/office/drawing/2014/main" id="{3AA543FC-92DF-FD4F-6351-071B02117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95" y="887337"/>
            <a:ext cx="4415818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242D2D2-4EE8-9630-8A53-22810BC5B964}"/>
              </a:ext>
            </a:extLst>
          </p:cNvPr>
          <p:cNvSpPr txBox="1"/>
          <p:nvPr/>
        </p:nvSpPr>
        <p:spPr>
          <a:xfrm rot="16200000">
            <a:off x="2101246" y="1968642"/>
            <a:ext cx="763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siRNA-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scr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9D835F0-26A8-1819-8625-E50E789DB9F6}"/>
              </a:ext>
            </a:extLst>
          </p:cNvPr>
          <p:cNvSpPr txBox="1"/>
          <p:nvPr/>
        </p:nvSpPr>
        <p:spPr>
          <a:xfrm rot="16200000">
            <a:off x="1802421" y="1399121"/>
            <a:ext cx="1902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siRNA-SLMO2-1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AA4D49C-6F80-3B95-203C-309AA84697A9}"/>
              </a:ext>
            </a:extLst>
          </p:cNvPr>
          <p:cNvSpPr txBox="1"/>
          <p:nvPr/>
        </p:nvSpPr>
        <p:spPr>
          <a:xfrm rot="16200000">
            <a:off x="2073116" y="1399121"/>
            <a:ext cx="1902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siRNA-SLMO2-2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16FB9D3-9F30-8B05-45F0-EC04BF0DDEB0}"/>
              </a:ext>
            </a:extLst>
          </p:cNvPr>
          <p:cNvSpPr txBox="1"/>
          <p:nvPr/>
        </p:nvSpPr>
        <p:spPr>
          <a:xfrm>
            <a:off x="8719383" y="45182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30s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DB717AB-D13F-1656-5D17-292519099EFB}"/>
              </a:ext>
            </a:extLst>
          </p:cNvPr>
          <p:cNvSpPr txBox="1"/>
          <p:nvPr/>
        </p:nvSpPr>
        <p:spPr>
          <a:xfrm>
            <a:off x="3463606" y="45182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15s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C3C9DD3-986D-FD52-E6E4-2D401348C634}"/>
              </a:ext>
            </a:extLst>
          </p:cNvPr>
          <p:cNvSpPr/>
          <p:nvPr/>
        </p:nvSpPr>
        <p:spPr>
          <a:xfrm>
            <a:off x="2354368" y="2391309"/>
            <a:ext cx="793055" cy="39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34197505-0232-7F41-0CEE-2E1AF2172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67" y="958567"/>
            <a:ext cx="481912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DCB311B-2A87-AEE2-BB45-8C7DF3D755B3}"/>
              </a:ext>
            </a:extLst>
          </p:cNvPr>
          <p:cNvSpPr txBox="1"/>
          <p:nvPr/>
        </p:nvSpPr>
        <p:spPr>
          <a:xfrm>
            <a:off x="732865" y="242038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WB: β-actin (A549)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FA9A3B0-5626-4C20-97BA-38155D759380}"/>
              </a:ext>
            </a:extLst>
          </p:cNvPr>
          <p:cNvSpPr txBox="1"/>
          <p:nvPr/>
        </p:nvSpPr>
        <p:spPr>
          <a:xfrm rot="16200000">
            <a:off x="2858520" y="1865780"/>
            <a:ext cx="763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siRNA-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scr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0A2556C-E976-854C-D29A-BBF0E75E4E76}"/>
              </a:ext>
            </a:extLst>
          </p:cNvPr>
          <p:cNvSpPr txBox="1"/>
          <p:nvPr/>
        </p:nvSpPr>
        <p:spPr>
          <a:xfrm rot="16200000">
            <a:off x="2896418" y="1725324"/>
            <a:ext cx="1044261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siRNA-SLMO2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A69A1F-4E3C-DDE0-CCA4-003C6F5BEBFE}"/>
              </a:ext>
            </a:extLst>
          </p:cNvPr>
          <p:cNvSpPr/>
          <p:nvPr/>
        </p:nvSpPr>
        <p:spPr>
          <a:xfrm>
            <a:off x="3117085" y="2336853"/>
            <a:ext cx="445265" cy="205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1059F9D-6254-DB64-F689-1F4485360F6C}"/>
              </a:ext>
            </a:extLst>
          </p:cNvPr>
          <p:cNvSpPr txBox="1"/>
          <p:nvPr/>
        </p:nvSpPr>
        <p:spPr>
          <a:xfrm>
            <a:off x="4162106" y="4075967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1s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9CB3021-D922-FC7B-7C8E-E7185DB068BF}"/>
              </a:ext>
            </a:extLst>
          </p:cNvPr>
          <p:cNvSpPr txBox="1"/>
          <p:nvPr/>
        </p:nvSpPr>
        <p:spPr>
          <a:xfrm>
            <a:off x="718998" y="4987372"/>
            <a:ext cx="10936621" cy="87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corresponds to figure 9A.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This image is an unprocessed raw exposure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Gel Imager System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Tanon 4600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8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98E3985-1A33-0842-C8E1-3825AB1D5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84" y="918232"/>
            <a:ext cx="4818547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88A1E3F-3198-70EB-F917-1087C4502A9E}"/>
              </a:ext>
            </a:extLst>
          </p:cNvPr>
          <p:cNvSpPr txBox="1"/>
          <p:nvPr/>
        </p:nvSpPr>
        <p:spPr>
          <a:xfrm>
            <a:off x="822495" y="288789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WB: SLMO2 (A549)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8AB4963-7C99-1216-3F5B-D3D5B1E2E649}"/>
              </a:ext>
            </a:extLst>
          </p:cNvPr>
          <p:cNvSpPr txBox="1"/>
          <p:nvPr/>
        </p:nvSpPr>
        <p:spPr>
          <a:xfrm>
            <a:off x="930584" y="5283491"/>
            <a:ext cx="8534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corresponds to figure 9A.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This image is an unprocessed raw exposure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DB717AB-D13F-1656-5D17-292519099EFB}"/>
              </a:ext>
            </a:extLst>
          </p:cNvPr>
          <p:cNvSpPr txBox="1"/>
          <p:nvPr/>
        </p:nvSpPr>
        <p:spPr>
          <a:xfrm>
            <a:off x="4206556" y="408484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3s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7CD3DA6-CB52-C321-89BF-4A4FB15CB53A}"/>
              </a:ext>
            </a:extLst>
          </p:cNvPr>
          <p:cNvSpPr txBox="1"/>
          <p:nvPr/>
        </p:nvSpPr>
        <p:spPr>
          <a:xfrm rot="16200000">
            <a:off x="2636116" y="2222967"/>
            <a:ext cx="763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siRNA-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scr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7BF268-DDA8-0C1F-98DB-1CAA5420ADCF}"/>
              </a:ext>
            </a:extLst>
          </p:cNvPr>
          <p:cNvSpPr txBox="1"/>
          <p:nvPr/>
        </p:nvSpPr>
        <p:spPr>
          <a:xfrm rot="16200000">
            <a:off x="2731164" y="2082511"/>
            <a:ext cx="1044261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siRNA-SLMO2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0B3C8CC-9925-4F1E-ED48-C864F05D13E0}"/>
              </a:ext>
            </a:extLst>
          </p:cNvPr>
          <p:cNvSpPr/>
          <p:nvPr/>
        </p:nvSpPr>
        <p:spPr>
          <a:xfrm>
            <a:off x="2881981" y="2694040"/>
            <a:ext cx="547248" cy="252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3270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61B7FB1D-5D3E-673C-AEFA-06C87A6B8B25}"/>
              </a:ext>
            </a:extLst>
          </p:cNvPr>
          <p:cNvSpPr txBox="1"/>
          <p:nvPr/>
        </p:nvSpPr>
        <p:spPr>
          <a:xfrm>
            <a:off x="234043" y="1802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Clone formation assay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5F528D7-5029-ED71-8F89-606330912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2833" y="1814817"/>
            <a:ext cx="5624285" cy="390887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66DDD95-EBDA-ABD2-B48A-245A1F38E1A6}"/>
              </a:ext>
            </a:extLst>
          </p:cNvPr>
          <p:cNvSpPr txBox="1"/>
          <p:nvPr/>
        </p:nvSpPr>
        <p:spPr>
          <a:xfrm>
            <a:off x="1015416" y="186668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siRNA-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scr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9A808B2-2A2E-1F4C-66F0-180C7B8557E7}"/>
              </a:ext>
            </a:extLst>
          </p:cNvPr>
          <p:cNvSpPr txBox="1"/>
          <p:nvPr/>
        </p:nvSpPr>
        <p:spPr>
          <a:xfrm>
            <a:off x="483509" y="3051104"/>
            <a:ext cx="180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siRNA-SLMO2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03E8E6-3C7E-22FC-CCDB-BFC432C34D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0" t="28106" r="40198" b="27728"/>
          <a:stretch/>
        </p:blipFill>
        <p:spPr>
          <a:xfrm>
            <a:off x="7875565" y="957112"/>
            <a:ext cx="3936341" cy="562428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BE5118E-7DD0-FD56-A05C-CC71D3D1B985}"/>
              </a:ext>
            </a:extLst>
          </p:cNvPr>
          <p:cNvSpPr txBox="1"/>
          <p:nvPr/>
        </p:nvSpPr>
        <p:spPr>
          <a:xfrm>
            <a:off x="6679615" y="187524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siRNA-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scr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B065C70-7602-D613-4AA9-7CD5CB4C3E3C}"/>
              </a:ext>
            </a:extLst>
          </p:cNvPr>
          <p:cNvSpPr txBox="1"/>
          <p:nvPr/>
        </p:nvSpPr>
        <p:spPr>
          <a:xfrm>
            <a:off x="6147708" y="3059668"/>
            <a:ext cx="180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siRNA-SLMO2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70C31C8-3D90-EBC2-7FC2-BFA221A6C00E}"/>
              </a:ext>
            </a:extLst>
          </p:cNvPr>
          <p:cNvSpPr txBox="1"/>
          <p:nvPr/>
        </p:nvSpPr>
        <p:spPr>
          <a:xfrm>
            <a:off x="3282043" y="587780"/>
            <a:ext cx="2114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MDA-MB-23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5B86D5C-6973-358D-D7CB-81C7A48FD928}"/>
              </a:ext>
            </a:extLst>
          </p:cNvPr>
          <p:cNvSpPr txBox="1"/>
          <p:nvPr/>
        </p:nvSpPr>
        <p:spPr>
          <a:xfrm>
            <a:off x="9085943" y="579064"/>
            <a:ext cx="2114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A549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810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3DA7A99-0C56-88E0-F7F6-CC696EEDD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6" y="1277256"/>
            <a:ext cx="3493105" cy="26198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7731B96-4EEF-E4E0-CAD7-E41E89D42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25" y="1277256"/>
            <a:ext cx="3493105" cy="26198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7274CAD-C79F-46F9-B2E5-DCE4E85009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194" y="1277256"/>
            <a:ext cx="3493105" cy="26198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E4CA2D1-C2A3-FDD5-3A9E-BCEC66F8C2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4060368"/>
            <a:ext cx="3493105" cy="26198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4684B50-D505-D277-D39D-EDD6A97EA5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25" y="4060366"/>
            <a:ext cx="3493105" cy="26198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D6F97A9-6FB4-F171-F7BA-C6EA09E1F1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195" y="4060367"/>
            <a:ext cx="3493105" cy="261982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0C89F4C-7966-A695-73B6-07B49C7CAFC5}"/>
              </a:ext>
            </a:extLst>
          </p:cNvPr>
          <p:cNvSpPr txBox="1"/>
          <p:nvPr/>
        </p:nvSpPr>
        <p:spPr>
          <a:xfrm>
            <a:off x="104644" y="240250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siRNA-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scr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9727128-F270-820B-F6B4-F1B06EE27389}"/>
              </a:ext>
            </a:extLst>
          </p:cNvPr>
          <p:cNvSpPr txBox="1"/>
          <p:nvPr/>
        </p:nvSpPr>
        <p:spPr>
          <a:xfrm>
            <a:off x="232884" y="5047114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siRNA-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SLMO2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5463CF0-5F3F-D2D9-AFCF-23F3C16B896C}"/>
              </a:ext>
            </a:extLst>
          </p:cNvPr>
          <p:cNvSpPr txBox="1"/>
          <p:nvPr/>
        </p:nvSpPr>
        <p:spPr>
          <a:xfrm>
            <a:off x="423957" y="4614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Transwell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for 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cell migration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C1E7964-E496-C005-9FB9-FB1D30105A79}"/>
              </a:ext>
            </a:extLst>
          </p:cNvPr>
          <p:cNvSpPr txBox="1"/>
          <p:nvPr/>
        </p:nvSpPr>
        <p:spPr>
          <a:xfrm>
            <a:off x="5548993" y="809361"/>
            <a:ext cx="2114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MDA-MB-23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622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B0C89F4C-7966-A695-73B6-07B49C7CAFC5}"/>
              </a:ext>
            </a:extLst>
          </p:cNvPr>
          <p:cNvSpPr txBox="1"/>
          <p:nvPr/>
        </p:nvSpPr>
        <p:spPr>
          <a:xfrm>
            <a:off x="317424" y="247441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siRNA-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scr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9727128-F270-820B-F6B4-F1B06EE27389}"/>
              </a:ext>
            </a:extLst>
          </p:cNvPr>
          <p:cNvSpPr txBox="1"/>
          <p:nvPr/>
        </p:nvSpPr>
        <p:spPr>
          <a:xfrm>
            <a:off x="561736" y="5008905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siRNA-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SLMO2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5463CF0-5F3F-D2D9-AFCF-23F3C16B896C}"/>
              </a:ext>
            </a:extLst>
          </p:cNvPr>
          <p:cNvSpPr txBox="1"/>
          <p:nvPr/>
        </p:nvSpPr>
        <p:spPr>
          <a:xfrm>
            <a:off x="423957" y="4614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Transwell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for 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cell migration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C1E7964-E496-C005-9FB9-FB1D30105A79}"/>
              </a:ext>
            </a:extLst>
          </p:cNvPr>
          <p:cNvSpPr txBox="1"/>
          <p:nvPr/>
        </p:nvSpPr>
        <p:spPr>
          <a:xfrm>
            <a:off x="5548993" y="809361"/>
            <a:ext cx="2114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A549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6F423E-2D1B-61C5-1502-8FF9C3C22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50" y="4059924"/>
            <a:ext cx="3392102" cy="25440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993674-8084-0F63-42D2-52F7E1BED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36" y="4059924"/>
            <a:ext cx="3392102" cy="25440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CF15D9D-B8F0-E5E7-868B-30D75F4B8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23" y="4059924"/>
            <a:ext cx="3392102" cy="25440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18BDA3-978F-B0F8-413E-B643DD973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13" y="1387041"/>
            <a:ext cx="3392102" cy="254407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8573C6F-78FA-1B78-DD05-503B25FAA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24" y="1387041"/>
            <a:ext cx="3392102" cy="254407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42DA67F-F8CD-E8B4-2945-8151B7B564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68" y="1387041"/>
            <a:ext cx="3392102" cy="254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661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FlYjE3YzI2OTYwZTk5YjIwOGU4YTBhM2U5NTY4Y2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188</Words>
  <Application>Microsoft Office PowerPoint</Application>
  <PresentationFormat>宽屏</PresentationFormat>
  <Paragraphs>51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panda</dc:creator>
  <cp:lastModifiedBy>Xiong Liu</cp:lastModifiedBy>
  <cp:revision>8</cp:revision>
  <dcterms:created xsi:type="dcterms:W3CDTF">2023-10-12T09:46:00Z</dcterms:created>
  <dcterms:modified xsi:type="dcterms:W3CDTF">2023-12-14T14:46:19Z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8420D1E0060A47049414EA45AE956D52_12</vt:lpwstr>
  </property>
  <property fmtid="{D5CDD505-2E9C-101B-9397-08002B2CF9AE}" pid="3" name="KSOProductBuildVer">
    <vt:lpwstr>2052-11.1.0.15313</vt:lpwstr>
  </property>
</Properties>
</file>