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0" autoAdjust="0"/>
    <p:restoredTop sz="94241" autoAdjust="0"/>
  </p:normalViewPr>
  <p:slideViewPr>
    <p:cSldViewPr snapToGrid="0">
      <p:cViewPr varScale="1">
        <p:scale>
          <a:sx n="153" d="100"/>
          <a:sy n="153" d="100"/>
        </p:scale>
        <p:origin x="9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B5633-B276-472B-94A3-31931D6E9269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47211-17B1-4CED-B806-57C04A3331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62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46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3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55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5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397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211-17B1-4CED-B806-57C04A3331B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36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71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40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34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03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344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06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780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3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59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907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9125EC-4B96-4648-B1A4-A9E5EE70DC9F}" type="datetimeFigureOut">
              <a:rPr lang="ko-KR" altLang="en-US" smtClean="0"/>
              <a:t>2025-06-19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F35F82-3559-4E09-B5DA-5424B3D1E4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67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31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Relationship Id="rId35" Type="http://schemas.microsoft.com/office/2007/relationships/hdphoto" Target="../media/hdphoto16.wdp"/><Relationship Id="rId8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9" Type="http://schemas.openxmlformats.org/officeDocument/2006/relationships/image" Target="../media/image36.png"/><Relationship Id="rId21" Type="http://schemas.openxmlformats.org/officeDocument/2006/relationships/image" Target="../media/image28.png"/><Relationship Id="rId34" Type="http://schemas.microsoft.com/office/2007/relationships/hdphoto" Target="../media/hdphoto32.wdp"/><Relationship Id="rId42" Type="http://schemas.microsoft.com/office/2007/relationships/hdphoto" Target="../media/hdphoto35.wdp"/><Relationship Id="rId47" Type="http://schemas.openxmlformats.org/officeDocument/2006/relationships/image" Target="../media/image40.png"/><Relationship Id="rId50" Type="http://schemas.microsoft.com/office/2007/relationships/hdphoto" Target="../media/hdphoto39.wdp"/><Relationship Id="rId55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microsoft.com/office/2007/relationships/hdphoto" Target="../media/hdphoto23.wdp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microsoft.com/office/2007/relationships/hdphoto" Target="../media/hdphoto27.wdp"/><Relationship Id="rId32" Type="http://schemas.microsoft.com/office/2007/relationships/hdphoto" Target="../media/hdphoto31.wdp"/><Relationship Id="rId37" Type="http://schemas.openxmlformats.org/officeDocument/2006/relationships/image" Target="../media/image35.png"/><Relationship Id="rId40" Type="http://schemas.microsoft.com/office/2007/relationships/hdphoto" Target="../media/hdphoto34.wdp"/><Relationship Id="rId45" Type="http://schemas.openxmlformats.org/officeDocument/2006/relationships/image" Target="../media/image39.png"/><Relationship Id="rId53" Type="http://schemas.openxmlformats.org/officeDocument/2006/relationships/image" Target="../media/image43.png"/><Relationship Id="rId58" Type="http://schemas.microsoft.com/office/2007/relationships/hdphoto" Target="../media/hdphoto43.wdp"/><Relationship Id="rId5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microsoft.com/office/2007/relationships/hdphoto" Target="../media/hdphoto17.wdp"/><Relationship Id="rId9" Type="http://schemas.openxmlformats.org/officeDocument/2006/relationships/image" Target="../media/image22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31.png"/><Relationship Id="rId30" Type="http://schemas.microsoft.com/office/2007/relationships/hdphoto" Target="../media/hdphoto30.wdp"/><Relationship Id="rId35" Type="http://schemas.openxmlformats.org/officeDocument/2006/relationships/image" Target="../media/image8.png"/><Relationship Id="rId43" Type="http://schemas.openxmlformats.org/officeDocument/2006/relationships/image" Target="../media/image38.png"/><Relationship Id="rId48" Type="http://schemas.microsoft.com/office/2007/relationships/hdphoto" Target="../media/hdphoto38.wdp"/><Relationship Id="rId56" Type="http://schemas.microsoft.com/office/2007/relationships/hdphoto" Target="../media/hdphoto42.wdp"/><Relationship Id="rId8" Type="http://schemas.microsoft.com/office/2007/relationships/hdphoto" Target="../media/hdphoto19.wdp"/><Relationship Id="rId51" Type="http://schemas.openxmlformats.org/officeDocument/2006/relationships/image" Target="../media/image42.png"/><Relationship Id="rId3" Type="http://schemas.openxmlformats.org/officeDocument/2006/relationships/image" Target="../media/image19.png"/><Relationship Id="rId12" Type="http://schemas.microsoft.com/office/2007/relationships/hdphoto" Target="../media/hdphoto21.wdp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microsoft.com/office/2007/relationships/hdphoto" Target="../media/hdphoto33.wdp"/><Relationship Id="rId46" Type="http://schemas.microsoft.com/office/2007/relationships/hdphoto" Target="../media/hdphoto37.wdp"/><Relationship Id="rId20" Type="http://schemas.microsoft.com/office/2007/relationships/hdphoto" Target="../media/hdphoto25.wdp"/><Relationship Id="rId41" Type="http://schemas.openxmlformats.org/officeDocument/2006/relationships/image" Target="../media/image37.png"/><Relationship Id="rId54" Type="http://schemas.microsoft.com/office/2007/relationships/hdphoto" Target="../media/hdphoto4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microsoft.com/office/2007/relationships/hdphoto" Target="../media/hdphoto29.wdp"/><Relationship Id="rId36" Type="http://schemas.microsoft.com/office/2007/relationships/hdphoto" Target="../media/hdphoto8.wdp"/><Relationship Id="rId49" Type="http://schemas.openxmlformats.org/officeDocument/2006/relationships/image" Target="../media/image41.png"/><Relationship Id="rId57" Type="http://schemas.openxmlformats.org/officeDocument/2006/relationships/image" Target="../media/image45.png"/><Relationship Id="rId10" Type="http://schemas.microsoft.com/office/2007/relationships/hdphoto" Target="../media/hdphoto20.wdp"/><Relationship Id="rId31" Type="http://schemas.openxmlformats.org/officeDocument/2006/relationships/image" Target="../media/image33.png"/><Relationship Id="rId44" Type="http://schemas.microsoft.com/office/2007/relationships/hdphoto" Target="../media/hdphoto36.wdp"/><Relationship Id="rId52" Type="http://schemas.microsoft.com/office/2007/relationships/hdphoto" Target="../media/hdphoto4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8.wdp"/><Relationship Id="rId18" Type="http://schemas.openxmlformats.org/officeDocument/2006/relationships/image" Target="../media/image53.png"/><Relationship Id="rId3" Type="http://schemas.microsoft.com/office/2007/relationships/hdphoto" Target="../media/hdphoto44.wdp"/><Relationship Id="rId7" Type="http://schemas.microsoft.com/office/2007/relationships/hdphoto" Target="../media/hdphoto45.wdp"/><Relationship Id="rId12" Type="http://schemas.openxmlformats.org/officeDocument/2006/relationships/image" Target="../media/image50.png"/><Relationship Id="rId17" Type="http://schemas.microsoft.com/office/2007/relationships/hdphoto" Target="../media/hdphoto50.wdp"/><Relationship Id="rId2" Type="http://schemas.openxmlformats.org/officeDocument/2006/relationships/image" Target="../media/image4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47.wdp"/><Relationship Id="rId5" Type="http://schemas.microsoft.com/office/2007/relationships/hdphoto" Target="../media/hdphoto3.wdp"/><Relationship Id="rId15" Type="http://schemas.microsoft.com/office/2007/relationships/hdphoto" Target="../media/hdphoto49.wdp"/><Relationship Id="rId10" Type="http://schemas.openxmlformats.org/officeDocument/2006/relationships/image" Target="../media/image49.png"/><Relationship Id="rId19" Type="http://schemas.microsoft.com/office/2007/relationships/hdphoto" Target="../media/hdphoto51.wdp"/><Relationship Id="rId4" Type="http://schemas.openxmlformats.org/officeDocument/2006/relationships/image" Target="../media/image3.png"/><Relationship Id="rId9" Type="http://schemas.microsoft.com/office/2007/relationships/hdphoto" Target="../media/hdphoto46.wdp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5.wdp"/><Relationship Id="rId18" Type="http://schemas.openxmlformats.org/officeDocument/2006/relationships/image" Target="../media/image63.png"/><Relationship Id="rId26" Type="http://schemas.microsoft.com/office/2007/relationships/hdphoto" Target="../media/hdphoto61.wdp"/><Relationship Id="rId21" Type="http://schemas.openxmlformats.org/officeDocument/2006/relationships/image" Target="../media/image65.png"/><Relationship Id="rId34" Type="http://schemas.microsoft.com/office/2007/relationships/hdphoto" Target="../media/hdphoto65.wdp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microsoft.com/office/2007/relationships/hdphoto" Target="../media/hdphoto57.wdp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38" Type="http://schemas.microsoft.com/office/2007/relationships/hdphoto" Target="../media/hdphoto6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png"/><Relationship Id="rId20" Type="http://schemas.microsoft.com/office/2007/relationships/hdphoto" Target="../media/hdphoto58.wdp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microsoft.com/office/2007/relationships/hdphoto" Target="../media/hdphoto54.wdp"/><Relationship Id="rId24" Type="http://schemas.microsoft.com/office/2007/relationships/hdphoto" Target="../media/hdphoto60.wdp"/><Relationship Id="rId32" Type="http://schemas.microsoft.com/office/2007/relationships/hdphoto" Target="../media/hdphoto64.wdp"/><Relationship Id="rId37" Type="http://schemas.openxmlformats.org/officeDocument/2006/relationships/image" Target="../media/image73.png"/><Relationship Id="rId5" Type="http://schemas.microsoft.com/office/2007/relationships/hdphoto" Target="../media/hdphoto52.wdp"/><Relationship Id="rId15" Type="http://schemas.microsoft.com/office/2007/relationships/hdphoto" Target="../media/hdphoto56.wdp"/><Relationship Id="rId23" Type="http://schemas.openxmlformats.org/officeDocument/2006/relationships/image" Target="../media/image66.png"/><Relationship Id="rId28" Type="http://schemas.microsoft.com/office/2007/relationships/hdphoto" Target="../media/hdphoto62.wdp"/><Relationship Id="rId36" Type="http://schemas.microsoft.com/office/2007/relationships/hdphoto" Target="../media/hdphoto66.wdp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microsoft.com/office/2007/relationships/hdphoto" Target="../media/hdphoto59.wdp"/><Relationship Id="rId27" Type="http://schemas.openxmlformats.org/officeDocument/2006/relationships/image" Target="../media/image68.png"/><Relationship Id="rId30" Type="http://schemas.microsoft.com/office/2007/relationships/hdphoto" Target="../media/hdphoto63.wdp"/><Relationship Id="rId35" Type="http://schemas.openxmlformats.org/officeDocument/2006/relationships/image" Target="../media/image72.png"/><Relationship Id="rId8" Type="http://schemas.microsoft.com/office/2007/relationships/hdphoto" Target="../media/hdphoto53.wdp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72.wdp"/><Relationship Id="rId18" Type="http://schemas.openxmlformats.org/officeDocument/2006/relationships/image" Target="../media/image82.png"/><Relationship Id="rId26" Type="http://schemas.openxmlformats.org/officeDocument/2006/relationships/image" Target="../media/image87.png"/><Relationship Id="rId39" Type="http://schemas.microsoft.com/office/2007/relationships/hdphoto" Target="../media/hdphoto84.wdp"/><Relationship Id="rId21" Type="http://schemas.openxmlformats.org/officeDocument/2006/relationships/image" Target="../media/image84.png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png"/><Relationship Id="rId29" Type="http://schemas.microsoft.com/office/2007/relationships/hdphoto" Target="../media/hdphoto7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9.wdp"/><Relationship Id="rId11" Type="http://schemas.openxmlformats.org/officeDocument/2006/relationships/image" Target="../media/image78.png"/><Relationship Id="rId24" Type="http://schemas.microsoft.com/office/2007/relationships/hdphoto" Target="../media/hdphoto77.wdp"/><Relationship Id="rId32" Type="http://schemas.openxmlformats.org/officeDocument/2006/relationships/image" Target="../media/image90.png"/><Relationship Id="rId37" Type="http://schemas.microsoft.com/office/2007/relationships/hdphoto" Target="../media/hdphoto83.wdp"/><Relationship Id="rId40" Type="http://schemas.openxmlformats.org/officeDocument/2006/relationships/image" Target="../media/image94.png"/><Relationship Id="rId45" Type="http://schemas.microsoft.com/office/2007/relationships/hdphoto" Target="../media/hdphoto87.wdp"/><Relationship Id="rId5" Type="http://schemas.openxmlformats.org/officeDocument/2006/relationships/image" Target="../media/image75.png"/><Relationship Id="rId15" Type="http://schemas.microsoft.com/office/2007/relationships/hdphoto" Target="../media/hdphoto73.wdp"/><Relationship Id="rId23" Type="http://schemas.openxmlformats.org/officeDocument/2006/relationships/image" Target="../media/image85.png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10" Type="http://schemas.microsoft.com/office/2007/relationships/hdphoto" Target="../media/hdphoto71.wdp"/><Relationship Id="rId19" Type="http://schemas.microsoft.com/office/2007/relationships/hdphoto" Target="../media/hdphoto75.wdp"/><Relationship Id="rId31" Type="http://schemas.microsoft.com/office/2007/relationships/hdphoto" Target="../media/hdphoto80.wdp"/><Relationship Id="rId44" Type="http://schemas.openxmlformats.org/officeDocument/2006/relationships/image" Target="../media/image96.png"/><Relationship Id="rId4" Type="http://schemas.microsoft.com/office/2007/relationships/hdphoto" Target="../media/hdphoto68.wdp"/><Relationship Id="rId9" Type="http://schemas.openxmlformats.org/officeDocument/2006/relationships/image" Target="../media/image77.png"/><Relationship Id="rId14" Type="http://schemas.openxmlformats.org/officeDocument/2006/relationships/image" Target="../media/image80.png"/><Relationship Id="rId22" Type="http://schemas.microsoft.com/office/2007/relationships/hdphoto" Target="../media/hdphoto76.wdp"/><Relationship Id="rId27" Type="http://schemas.microsoft.com/office/2007/relationships/hdphoto" Target="../media/hdphoto78.wdp"/><Relationship Id="rId30" Type="http://schemas.openxmlformats.org/officeDocument/2006/relationships/image" Target="../media/image89.png"/><Relationship Id="rId35" Type="http://schemas.microsoft.com/office/2007/relationships/hdphoto" Target="../media/hdphoto82.wdp"/><Relationship Id="rId43" Type="http://schemas.microsoft.com/office/2007/relationships/hdphoto" Target="../media/hdphoto86.wdp"/><Relationship Id="rId8" Type="http://schemas.microsoft.com/office/2007/relationships/hdphoto" Target="../media/hdphoto70.wdp"/><Relationship Id="rId3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microsoft.com/office/2007/relationships/hdphoto" Target="../media/hdphoto74.wdp"/><Relationship Id="rId25" Type="http://schemas.openxmlformats.org/officeDocument/2006/relationships/image" Target="../media/image86.jpg"/><Relationship Id="rId33" Type="http://schemas.microsoft.com/office/2007/relationships/hdphoto" Target="../media/hdphoto81.wdp"/><Relationship Id="rId38" Type="http://schemas.openxmlformats.org/officeDocument/2006/relationships/image" Target="../media/image93.png"/><Relationship Id="rId20" Type="http://schemas.openxmlformats.org/officeDocument/2006/relationships/image" Target="../media/image83.png"/><Relationship Id="rId41" Type="http://schemas.microsoft.com/office/2007/relationships/hdphoto" Target="../media/hdphoto85.wdp"/></Relationships>
</file>

<file path=ppt/slides/_rels/slide6.xml.rels><?xml version="1.0" encoding="UTF-8" standalone="yes"?>
<Relationships xmlns="http://schemas.openxmlformats.org/package/2006/relationships"><Relationship Id="rId26" Type="http://schemas.microsoft.com/office/2007/relationships/hdphoto" Target="../media/hdphoto97.wdp"/><Relationship Id="rId21" Type="http://schemas.openxmlformats.org/officeDocument/2006/relationships/image" Target="../media/image105.png"/><Relationship Id="rId34" Type="http://schemas.microsoft.com/office/2007/relationships/hdphoto" Target="../media/hdphoto46.wdp"/><Relationship Id="rId42" Type="http://schemas.microsoft.com/office/2007/relationships/hdphoto" Target="../media/hdphoto104.wdp"/><Relationship Id="rId47" Type="http://schemas.openxmlformats.org/officeDocument/2006/relationships/image" Target="../media/image118.png"/><Relationship Id="rId50" Type="http://schemas.microsoft.com/office/2007/relationships/hdphoto" Target="../media/hdphoto108.wdp"/><Relationship Id="rId55" Type="http://schemas.openxmlformats.org/officeDocument/2006/relationships/image" Target="../media/image122.png"/><Relationship Id="rId63" Type="http://schemas.openxmlformats.org/officeDocument/2006/relationships/image" Target="../media/image126.png"/><Relationship Id="rId68" Type="http://schemas.microsoft.com/office/2007/relationships/hdphoto" Target="../media/hdphoto117.wdp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6" Type="http://schemas.microsoft.com/office/2007/relationships/hdphoto" Target="../media/hdphoto92.wdp"/><Relationship Id="rId29" Type="http://schemas.openxmlformats.org/officeDocument/2006/relationships/image" Target="../media/image109.png"/><Relationship Id="rId11" Type="http://schemas.openxmlformats.org/officeDocument/2006/relationships/image" Target="../media/image100.png"/><Relationship Id="rId24" Type="http://schemas.microsoft.com/office/2007/relationships/hdphoto" Target="../media/hdphoto96.wdp"/><Relationship Id="rId32" Type="http://schemas.microsoft.com/office/2007/relationships/hdphoto" Target="../media/hdphoto100.wdp"/><Relationship Id="rId37" Type="http://schemas.openxmlformats.org/officeDocument/2006/relationships/image" Target="../media/image113.png"/><Relationship Id="rId40" Type="http://schemas.microsoft.com/office/2007/relationships/hdphoto" Target="../media/hdphoto103.wdp"/><Relationship Id="rId45" Type="http://schemas.openxmlformats.org/officeDocument/2006/relationships/image" Target="../media/image117.png"/><Relationship Id="rId53" Type="http://schemas.openxmlformats.org/officeDocument/2006/relationships/image" Target="../media/image121.png"/><Relationship Id="rId58" Type="http://schemas.microsoft.com/office/2007/relationships/hdphoto" Target="../media/hdphoto112.wdp"/><Relationship Id="rId66" Type="http://schemas.microsoft.com/office/2007/relationships/hdphoto" Target="../media/hdphoto116.wdp"/><Relationship Id="rId5" Type="http://schemas.openxmlformats.org/officeDocument/2006/relationships/image" Target="../media/image46.png"/><Relationship Id="rId61" Type="http://schemas.openxmlformats.org/officeDocument/2006/relationships/image" Target="../media/image125.png"/><Relationship Id="rId19" Type="http://schemas.openxmlformats.org/officeDocument/2006/relationships/image" Target="../media/image104.png"/><Relationship Id="rId14" Type="http://schemas.microsoft.com/office/2007/relationships/hdphoto" Target="../media/hdphoto91.wdp"/><Relationship Id="rId22" Type="http://schemas.microsoft.com/office/2007/relationships/hdphoto" Target="../media/hdphoto95.wdp"/><Relationship Id="rId27" Type="http://schemas.openxmlformats.org/officeDocument/2006/relationships/image" Target="../media/image108.png"/><Relationship Id="rId30" Type="http://schemas.microsoft.com/office/2007/relationships/hdphoto" Target="../media/hdphoto99.wdp"/><Relationship Id="rId35" Type="http://schemas.openxmlformats.org/officeDocument/2006/relationships/image" Target="../media/image112.png"/><Relationship Id="rId43" Type="http://schemas.openxmlformats.org/officeDocument/2006/relationships/image" Target="../media/image116.png"/><Relationship Id="rId48" Type="http://schemas.microsoft.com/office/2007/relationships/hdphoto" Target="../media/hdphoto107.wdp"/><Relationship Id="rId56" Type="http://schemas.microsoft.com/office/2007/relationships/hdphoto" Target="../media/hdphoto111.wdp"/><Relationship Id="rId64" Type="http://schemas.microsoft.com/office/2007/relationships/hdphoto" Target="../media/hdphoto115.wdp"/><Relationship Id="rId8" Type="http://schemas.microsoft.com/office/2007/relationships/hdphoto" Target="../media/hdphoto89.wdp"/><Relationship Id="rId51" Type="http://schemas.openxmlformats.org/officeDocument/2006/relationships/image" Target="../media/image120.png"/><Relationship Id="rId3" Type="http://schemas.openxmlformats.org/officeDocument/2006/relationships/image" Target="../media/image97.png"/><Relationship Id="rId12" Type="http://schemas.microsoft.com/office/2007/relationships/hdphoto" Target="../media/hdphoto4.wdp"/><Relationship Id="rId17" Type="http://schemas.openxmlformats.org/officeDocument/2006/relationships/image" Target="../media/image103.png"/><Relationship Id="rId25" Type="http://schemas.openxmlformats.org/officeDocument/2006/relationships/image" Target="../media/image107.png"/><Relationship Id="rId33" Type="http://schemas.openxmlformats.org/officeDocument/2006/relationships/image" Target="../media/image111.png"/><Relationship Id="rId38" Type="http://schemas.microsoft.com/office/2007/relationships/hdphoto" Target="../media/hdphoto102.wdp"/><Relationship Id="rId46" Type="http://schemas.microsoft.com/office/2007/relationships/hdphoto" Target="../media/hdphoto106.wdp"/><Relationship Id="rId59" Type="http://schemas.openxmlformats.org/officeDocument/2006/relationships/image" Target="../media/image124.png"/><Relationship Id="rId67" Type="http://schemas.openxmlformats.org/officeDocument/2006/relationships/image" Target="../media/image128.png"/><Relationship Id="rId20" Type="http://schemas.microsoft.com/office/2007/relationships/hdphoto" Target="../media/hdphoto94.wdp"/><Relationship Id="rId41" Type="http://schemas.openxmlformats.org/officeDocument/2006/relationships/image" Target="../media/image115.png"/><Relationship Id="rId54" Type="http://schemas.microsoft.com/office/2007/relationships/hdphoto" Target="../media/hdphoto110.wdp"/><Relationship Id="rId62" Type="http://schemas.microsoft.com/office/2007/relationships/hdphoto" Target="../media/hdphoto11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4.wdp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28" Type="http://schemas.microsoft.com/office/2007/relationships/hdphoto" Target="../media/hdphoto98.wdp"/><Relationship Id="rId36" Type="http://schemas.microsoft.com/office/2007/relationships/hdphoto" Target="../media/hdphoto101.wdp"/><Relationship Id="rId49" Type="http://schemas.openxmlformats.org/officeDocument/2006/relationships/image" Target="../media/image119.png"/><Relationship Id="rId57" Type="http://schemas.openxmlformats.org/officeDocument/2006/relationships/image" Target="../media/image123.png"/><Relationship Id="rId10" Type="http://schemas.microsoft.com/office/2007/relationships/hdphoto" Target="../media/hdphoto90.wdp"/><Relationship Id="rId31" Type="http://schemas.openxmlformats.org/officeDocument/2006/relationships/image" Target="../media/image110.png"/><Relationship Id="rId44" Type="http://schemas.microsoft.com/office/2007/relationships/hdphoto" Target="../media/hdphoto105.wdp"/><Relationship Id="rId52" Type="http://schemas.microsoft.com/office/2007/relationships/hdphoto" Target="../media/hdphoto109.wdp"/><Relationship Id="rId60" Type="http://schemas.microsoft.com/office/2007/relationships/hdphoto" Target="../media/hdphoto113.wdp"/><Relationship Id="rId65" Type="http://schemas.openxmlformats.org/officeDocument/2006/relationships/image" Target="../media/image127.png"/><Relationship Id="rId4" Type="http://schemas.microsoft.com/office/2007/relationships/hdphoto" Target="../media/hdphoto88.wdp"/><Relationship Id="rId9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microsoft.com/office/2007/relationships/hdphoto" Target="../media/hdphoto93.wdp"/><Relationship Id="rId3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2.png"/><Relationship Id="rId21" Type="http://schemas.openxmlformats.org/officeDocument/2006/relationships/image" Target="../media/image139.jpg"/><Relationship Id="rId34" Type="http://schemas.openxmlformats.org/officeDocument/2006/relationships/image" Target="../media/image146.png"/><Relationship Id="rId42" Type="http://schemas.openxmlformats.org/officeDocument/2006/relationships/image" Target="../media/image150.png"/><Relationship Id="rId47" Type="http://schemas.microsoft.com/office/2007/relationships/hdphoto" Target="../media/hdphoto138.wdp"/><Relationship Id="rId50" Type="http://schemas.openxmlformats.org/officeDocument/2006/relationships/image" Target="../media/image154.png"/><Relationship Id="rId55" Type="http://schemas.microsoft.com/office/2007/relationships/hdphoto" Target="../media/hdphoto141.wdp"/><Relationship Id="rId63" Type="http://schemas.openxmlformats.org/officeDocument/2006/relationships/image" Target="../media/image162.png"/><Relationship Id="rId68" Type="http://schemas.microsoft.com/office/2007/relationships/hdphoto" Target="../media/hdphoto147.wdp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6.jpeg"/><Relationship Id="rId29" Type="http://schemas.microsoft.com/office/2007/relationships/hdphoto" Target="../media/hdphoto129.wdp"/><Relationship Id="rId11" Type="http://schemas.openxmlformats.org/officeDocument/2006/relationships/image" Target="../media/image133.png"/><Relationship Id="rId24" Type="http://schemas.openxmlformats.org/officeDocument/2006/relationships/image" Target="../media/image141.png"/><Relationship Id="rId32" Type="http://schemas.openxmlformats.org/officeDocument/2006/relationships/image" Target="../media/image145.png"/><Relationship Id="rId37" Type="http://schemas.microsoft.com/office/2007/relationships/hdphoto" Target="../media/hdphoto133.wdp"/><Relationship Id="rId40" Type="http://schemas.openxmlformats.org/officeDocument/2006/relationships/image" Target="../media/image149.png"/><Relationship Id="rId45" Type="http://schemas.microsoft.com/office/2007/relationships/hdphoto" Target="../media/hdphoto137.wdp"/><Relationship Id="rId53" Type="http://schemas.openxmlformats.org/officeDocument/2006/relationships/image" Target="../media/image156.png"/><Relationship Id="rId58" Type="http://schemas.openxmlformats.org/officeDocument/2006/relationships/image" Target="../media/image159.png"/><Relationship Id="rId66" Type="http://schemas.microsoft.com/office/2007/relationships/hdphoto" Target="../media/hdphoto146.wdp"/><Relationship Id="rId5" Type="http://schemas.openxmlformats.org/officeDocument/2006/relationships/image" Target="../media/image130.png"/><Relationship Id="rId61" Type="http://schemas.openxmlformats.org/officeDocument/2006/relationships/image" Target="../media/image161.png"/><Relationship Id="rId19" Type="http://schemas.openxmlformats.org/officeDocument/2006/relationships/image" Target="../media/image138.png"/><Relationship Id="rId14" Type="http://schemas.openxmlformats.org/officeDocument/2006/relationships/image" Target="../media/image135.png"/><Relationship Id="rId22" Type="http://schemas.openxmlformats.org/officeDocument/2006/relationships/image" Target="../media/image140.png"/><Relationship Id="rId27" Type="http://schemas.microsoft.com/office/2007/relationships/hdphoto" Target="../media/hdphoto128.wdp"/><Relationship Id="rId30" Type="http://schemas.openxmlformats.org/officeDocument/2006/relationships/image" Target="../media/image144.png"/><Relationship Id="rId35" Type="http://schemas.microsoft.com/office/2007/relationships/hdphoto" Target="../media/hdphoto132.wdp"/><Relationship Id="rId43" Type="http://schemas.microsoft.com/office/2007/relationships/hdphoto" Target="../media/hdphoto136.wdp"/><Relationship Id="rId48" Type="http://schemas.openxmlformats.org/officeDocument/2006/relationships/image" Target="../media/image153.png"/><Relationship Id="rId56" Type="http://schemas.openxmlformats.org/officeDocument/2006/relationships/image" Target="../media/image158.png"/><Relationship Id="rId64" Type="http://schemas.microsoft.com/office/2007/relationships/hdphoto" Target="../media/hdphoto145.wdp"/><Relationship Id="rId8" Type="http://schemas.microsoft.com/office/2007/relationships/hdphoto" Target="../media/hdphoto120.wdp"/><Relationship Id="rId51" Type="http://schemas.openxmlformats.org/officeDocument/2006/relationships/image" Target="../media/image155.png"/><Relationship Id="rId3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7.png"/><Relationship Id="rId25" Type="http://schemas.microsoft.com/office/2007/relationships/hdphoto" Target="../media/hdphoto127.wdp"/><Relationship Id="rId33" Type="http://schemas.microsoft.com/office/2007/relationships/hdphoto" Target="../media/hdphoto131.wdp"/><Relationship Id="rId38" Type="http://schemas.openxmlformats.org/officeDocument/2006/relationships/image" Target="../media/image148.png"/><Relationship Id="rId46" Type="http://schemas.openxmlformats.org/officeDocument/2006/relationships/image" Target="../media/image152.png"/><Relationship Id="rId59" Type="http://schemas.openxmlformats.org/officeDocument/2006/relationships/image" Target="../media/image160.png"/><Relationship Id="rId67" Type="http://schemas.openxmlformats.org/officeDocument/2006/relationships/image" Target="../media/image164.png"/><Relationship Id="rId20" Type="http://schemas.microsoft.com/office/2007/relationships/hdphoto" Target="../media/hdphoto125.wdp"/><Relationship Id="rId41" Type="http://schemas.microsoft.com/office/2007/relationships/hdphoto" Target="../media/hdphoto135.wdp"/><Relationship Id="rId54" Type="http://schemas.openxmlformats.org/officeDocument/2006/relationships/image" Target="../media/image157.png"/><Relationship Id="rId62" Type="http://schemas.microsoft.com/office/2007/relationships/hdphoto" Target="../media/hdphoto14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19.wdp"/><Relationship Id="rId15" Type="http://schemas.microsoft.com/office/2007/relationships/hdphoto" Target="../media/hdphoto123.wdp"/><Relationship Id="rId23" Type="http://schemas.microsoft.com/office/2007/relationships/hdphoto" Target="../media/hdphoto126.wdp"/><Relationship Id="rId28" Type="http://schemas.openxmlformats.org/officeDocument/2006/relationships/image" Target="../media/image143.png"/><Relationship Id="rId36" Type="http://schemas.openxmlformats.org/officeDocument/2006/relationships/image" Target="../media/image147.png"/><Relationship Id="rId49" Type="http://schemas.microsoft.com/office/2007/relationships/hdphoto" Target="../media/hdphoto139.wdp"/><Relationship Id="rId57" Type="http://schemas.microsoft.com/office/2007/relationships/hdphoto" Target="../media/hdphoto142.wdp"/><Relationship Id="rId10" Type="http://schemas.microsoft.com/office/2007/relationships/hdphoto" Target="../media/hdphoto121.wdp"/><Relationship Id="rId31" Type="http://schemas.microsoft.com/office/2007/relationships/hdphoto" Target="../media/hdphoto130.wdp"/><Relationship Id="rId44" Type="http://schemas.openxmlformats.org/officeDocument/2006/relationships/image" Target="../media/image151.png"/><Relationship Id="rId52" Type="http://schemas.microsoft.com/office/2007/relationships/hdphoto" Target="../media/hdphoto140.wdp"/><Relationship Id="rId60" Type="http://schemas.microsoft.com/office/2007/relationships/hdphoto" Target="../media/hdphoto143.wdp"/><Relationship Id="rId65" Type="http://schemas.openxmlformats.org/officeDocument/2006/relationships/image" Target="../media/image163.png"/><Relationship Id="rId4" Type="http://schemas.microsoft.com/office/2007/relationships/hdphoto" Target="../media/hdphoto118.wdp"/><Relationship Id="rId9" Type="http://schemas.openxmlformats.org/officeDocument/2006/relationships/image" Target="../media/image132.png"/><Relationship Id="rId13" Type="http://schemas.microsoft.com/office/2007/relationships/hdphoto" Target="../media/hdphoto122.wdp"/><Relationship Id="rId18" Type="http://schemas.microsoft.com/office/2007/relationships/hdphoto" Target="../media/hdphoto124.wdp"/><Relationship Id="rId39" Type="http://schemas.microsoft.com/office/2007/relationships/hdphoto" Target="../media/hdphoto13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1AF6A5-F8AB-850C-7201-AF14BF75EC20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64F476-49AD-D752-FAD7-4BFB86ABD3CC}"/>
              </a:ext>
            </a:extLst>
          </p:cNvPr>
          <p:cNvSpPr txBox="1"/>
          <p:nvPr/>
        </p:nvSpPr>
        <p:spPr>
          <a:xfrm>
            <a:off x="144101" y="488947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B65DF0-E43B-6486-0964-DE88ABCAC96F}"/>
              </a:ext>
            </a:extLst>
          </p:cNvPr>
          <p:cNvSpPr txBox="1"/>
          <p:nvPr/>
        </p:nvSpPr>
        <p:spPr>
          <a:xfrm>
            <a:off x="8340865" y="612058"/>
            <a:ext cx="117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8FFAEE66-49E9-F1AE-590D-489E26599A84}"/>
              </a:ext>
            </a:extLst>
          </p:cNvPr>
          <p:cNvGrpSpPr/>
          <p:nvPr/>
        </p:nvGrpSpPr>
        <p:grpSpPr>
          <a:xfrm>
            <a:off x="6174715" y="1400195"/>
            <a:ext cx="2035179" cy="4114102"/>
            <a:chOff x="6174715" y="1400195"/>
            <a:chExt cx="2035179" cy="411410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028021-4A2D-F665-86DC-8867F8A013FC}"/>
                </a:ext>
              </a:extLst>
            </p:cNvPr>
            <p:cNvSpPr txBox="1"/>
            <p:nvPr/>
          </p:nvSpPr>
          <p:spPr>
            <a:xfrm>
              <a:off x="7561894" y="2620716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C7D596-756A-9193-A582-9C5E2C89FC79}"/>
                </a:ext>
              </a:extLst>
            </p:cNvPr>
            <p:cNvSpPr txBox="1"/>
            <p:nvPr/>
          </p:nvSpPr>
          <p:spPr>
            <a:xfrm>
              <a:off x="7561894" y="3727969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EFF9F6BE-4168-7EA3-BC42-4F20BD40E93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9" t="8153" r="77281" b="79210"/>
            <a:stretch/>
          </p:blipFill>
          <p:spPr>
            <a:xfrm>
              <a:off x="6614225" y="2323582"/>
              <a:ext cx="936000" cy="1054884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178B0FF-0B67-2C04-C1ED-0CF9A4BB39A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84" t="79498" r="33783" b="11578"/>
            <a:stretch/>
          </p:blipFill>
          <p:spPr>
            <a:xfrm flipV="1">
              <a:off x="6614225" y="3472895"/>
              <a:ext cx="936000" cy="1214615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4CD673CC-5365-A97F-4D9C-D896E5536D7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71" t="80047" r="33772" b="15393"/>
            <a:stretch/>
          </p:blipFill>
          <p:spPr>
            <a:xfrm flipH="1">
              <a:off x="6614225" y="1400195"/>
              <a:ext cx="936000" cy="838873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7B912E0-FE9A-2326-D3CC-272CBB54BA51}"/>
                </a:ext>
              </a:extLst>
            </p:cNvPr>
            <p:cNvSpPr txBox="1"/>
            <p:nvPr/>
          </p:nvSpPr>
          <p:spPr>
            <a:xfrm>
              <a:off x="7561894" y="1793790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465403-A818-C8A4-FE4C-8B2D4EEDE7BB}"/>
                </a:ext>
              </a:extLst>
            </p:cNvPr>
            <p:cNvSpPr txBox="1"/>
            <p:nvPr/>
          </p:nvSpPr>
          <p:spPr>
            <a:xfrm>
              <a:off x="6174715" y="171640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780DF366-8840-5DEA-5AE5-90D6E1983EA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1865206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25C135-9A7B-9BAF-2B6F-6C0537645F51}"/>
                </a:ext>
              </a:extLst>
            </p:cNvPr>
            <p:cNvSpPr txBox="1"/>
            <p:nvPr/>
          </p:nvSpPr>
          <p:spPr>
            <a:xfrm>
              <a:off x="6174715" y="2044899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BEF5BEC5-4F1E-38BE-D35C-7FB443E1A256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2193701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D63BA2C-1010-E74D-4AB7-9ED4D2D29E5D}"/>
                </a:ext>
              </a:extLst>
            </p:cNvPr>
            <p:cNvSpPr txBox="1"/>
            <p:nvPr/>
          </p:nvSpPr>
          <p:spPr>
            <a:xfrm>
              <a:off x="6174715" y="2831144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A500D264-C5BE-AB27-507A-1A9FF915284F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2979947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2EC3F010-8CB9-21FE-0456-9BA7BFF0C870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328919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9D4A835B-F356-AB10-52BA-95847D5A9B4D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258399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9424B7-8BCA-2988-80BB-90EAAAA3752C}"/>
                </a:ext>
              </a:extLst>
            </p:cNvPr>
            <p:cNvSpPr txBox="1"/>
            <p:nvPr/>
          </p:nvSpPr>
          <p:spPr>
            <a:xfrm>
              <a:off x="6174715" y="315773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B78F8EE-5898-AA79-4E72-C6FB6F3200A5}"/>
                </a:ext>
              </a:extLst>
            </p:cNvPr>
            <p:cNvSpPr txBox="1"/>
            <p:nvPr/>
          </p:nvSpPr>
          <p:spPr>
            <a:xfrm>
              <a:off x="6174715" y="245253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561C9A-E681-9EED-5A4F-528D4B53C2C7}"/>
                </a:ext>
              </a:extLst>
            </p:cNvPr>
            <p:cNvSpPr txBox="1"/>
            <p:nvPr/>
          </p:nvSpPr>
          <p:spPr>
            <a:xfrm>
              <a:off x="6174715" y="368283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D1CDC379-C00B-D3BD-B212-47636EBA74E7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3831631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8279BD75-4CCD-F9D6-D863-3321AF702CD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414088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1DF62D-DA71-88F8-FC79-870A4E5E89D1}"/>
                </a:ext>
              </a:extLst>
            </p:cNvPr>
            <p:cNvSpPr txBox="1"/>
            <p:nvPr/>
          </p:nvSpPr>
          <p:spPr>
            <a:xfrm>
              <a:off x="6174715" y="400941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82CB04D-96EB-B5B2-CB3A-7D4741E722B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29" t="30282" r="34521" b="64881"/>
            <a:stretch/>
          </p:blipFill>
          <p:spPr>
            <a:xfrm>
              <a:off x="6614225" y="4785525"/>
              <a:ext cx="936000" cy="728772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280649-1878-D161-4945-B1E7570701C3}"/>
                </a:ext>
              </a:extLst>
            </p:cNvPr>
            <p:cNvSpPr txBox="1"/>
            <p:nvPr/>
          </p:nvSpPr>
          <p:spPr>
            <a:xfrm>
              <a:off x="7561894" y="4969866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A84B954-E92E-14B2-8576-4AF183163434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4959057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86BAE6-EDF0-8C1D-53E8-B9FBD12084C1}"/>
                </a:ext>
              </a:extLst>
            </p:cNvPr>
            <p:cNvSpPr txBox="1"/>
            <p:nvPr/>
          </p:nvSpPr>
          <p:spPr>
            <a:xfrm>
              <a:off x="6174715" y="482759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497E9F-A72C-54E9-4E1A-60DD77D2F626}"/>
                </a:ext>
              </a:extLst>
            </p:cNvPr>
            <p:cNvSpPr txBox="1"/>
            <p:nvPr/>
          </p:nvSpPr>
          <p:spPr>
            <a:xfrm>
              <a:off x="6174715" y="5185824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390BAB9E-2CD0-78AE-7107-09A729372712}"/>
                </a:ext>
              </a:extLst>
            </p:cNvPr>
            <p:cNvCxnSpPr>
              <a:cxnSpLocks/>
            </p:cNvCxnSpPr>
            <p:nvPr/>
          </p:nvCxnSpPr>
          <p:spPr>
            <a:xfrm>
              <a:off x="6514666" y="533462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C969833D-8C1B-3D82-5A08-F260E21A9F8A}"/>
              </a:ext>
            </a:extLst>
          </p:cNvPr>
          <p:cNvGrpSpPr/>
          <p:nvPr/>
        </p:nvGrpSpPr>
        <p:grpSpPr>
          <a:xfrm>
            <a:off x="8010868" y="1400195"/>
            <a:ext cx="2185352" cy="4025055"/>
            <a:chOff x="8010868" y="1400195"/>
            <a:chExt cx="2185352" cy="4025055"/>
          </a:xfrm>
        </p:grpSpPr>
        <p:pic>
          <p:nvPicPr>
            <p:cNvPr id="75" name="그림 74" descr="텍스트, 스크린샷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81DF0AE-E944-D57A-E796-6AA321950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1" t="31502" r="11475" b="60559"/>
            <a:stretch/>
          </p:blipFill>
          <p:spPr>
            <a:xfrm>
              <a:off x="8460334" y="3512648"/>
              <a:ext cx="936000" cy="11796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C0F2B36-AF38-5C3A-F475-FBF27BEB1FBA}"/>
                </a:ext>
              </a:extLst>
            </p:cNvPr>
            <p:cNvSpPr txBox="1"/>
            <p:nvPr/>
          </p:nvSpPr>
          <p:spPr>
            <a:xfrm>
              <a:off x="9396552" y="3604776"/>
              <a:ext cx="7996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93F8F52-92C2-2E7A-E865-9A11D74ADA71}"/>
                </a:ext>
              </a:extLst>
            </p:cNvPr>
            <p:cNvSpPr txBox="1"/>
            <p:nvPr/>
          </p:nvSpPr>
          <p:spPr>
            <a:xfrm>
              <a:off x="8010868" y="355963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C392AB8F-6584-0F1B-8AD4-FD11FDC901D0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370844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79D5263E-BC8C-F021-E188-93663E8AE5A6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401769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9B25219-FF5E-EF21-004E-6A1D653A4791}"/>
                </a:ext>
              </a:extLst>
            </p:cNvPr>
            <p:cNvSpPr txBox="1"/>
            <p:nvPr/>
          </p:nvSpPr>
          <p:spPr>
            <a:xfrm>
              <a:off x="8010868" y="3886227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86" name="그림 185" descr="스크린샷, 직사각형, 아쿠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39E9246-5AEC-F521-4954-C640FC1A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97" t="55843" r="9225" b="37363"/>
            <a:stretch/>
          </p:blipFill>
          <p:spPr>
            <a:xfrm>
              <a:off x="8460334" y="2323582"/>
              <a:ext cx="936000" cy="1081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905D430-2752-B4FB-27AE-49CCDCB7A9D1}"/>
                </a:ext>
              </a:extLst>
            </p:cNvPr>
            <p:cNvSpPr txBox="1"/>
            <p:nvPr/>
          </p:nvSpPr>
          <p:spPr>
            <a:xfrm>
              <a:off x="9403166" y="2561841"/>
              <a:ext cx="676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1122C432-8515-DDD4-87B2-9FCF7A42291F}"/>
                </a:ext>
              </a:extLst>
            </p:cNvPr>
            <p:cNvSpPr txBox="1"/>
            <p:nvPr/>
          </p:nvSpPr>
          <p:spPr>
            <a:xfrm>
              <a:off x="8010868" y="2772272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4F7B5422-8EF3-E4BD-79F6-D31F38890E6B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292107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0" name="직선 연결선 189">
              <a:extLst>
                <a:ext uri="{FF2B5EF4-FFF2-40B4-BE49-F238E27FC236}">
                  <a16:creationId xmlns:a16="http://schemas.microsoft.com/office/drawing/2014/main" id="{8917D2AE-3A40-9D5E-4FC5-0BCB8DD1BCF1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323032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1" name="직선 연결선 190">
              <a:extLst>
                <a:ext uri="{FF2B5EF4-FFF2-40B4-BE49-F238E27FC236}">
                  <a16:creationId xmlns:a16="http://schemas.microsoft.com/office/drawing/2014/main" id="{BA8CC063-F266-A2CD-4DA3-1ACDFDEC02DC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252512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3D19D5C-3065-64E3-22E1-B7DF3B2FFF8A}"/>
                </a:ext>
              </a:extLst>
            </p:cNvPr>
            <p:cNvSpPr txBox="1"/>
            <p:nvPr/>
          </p:nvSpPr>
          <p:spPr>
            <a:xfrm>
              <a:off x="8010868" y="309886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C53B7F0-43BF-D1C8-6398-94E9A5C0F4C5}"/>
                </a:ext>
              </a:extLst>
            </p:cNvPr>
            <p:cNvSpPr txBox="1"/>
            <p:nvPr/>
          </p:nvSpPr>
          <p:spPr>
            <a:xfrm>
              <a:off x="8010868" y="239365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95" name="그림 194" descr="스크린샷, 직사각형, 아쿠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95B306E-D86E-33D7-0B9F-B2D90F45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10" t="22589" r="8668" b="72015"/>
            <a:stretch/>
          </p:blipFill>
          <p:spPr>
            <a:xfrm>
              <a:off x="8460334" y="1400195"/>
              <a:ext cx="936000" cy="8271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764ACAA-F749-869B-2005-181BDA8AB92D}"/>
                </a:ext>
              </a:extLst>
            </p:cNvPr>
            <p:cNvSpPr txBox="1"/>
            <p:nvPr/>
          </p:nvSpPr>
          <p:spPr>
            <a:xfrm>
              <a:off x="9396552" y="1743116"/>
              <a:ext cx="7996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C9B11881-B311-D9B4-3BEC-4784F0AEFDD8}"/>
                </a:ext>
              </a:extLst>
            </p:cNvPr>
            <p:cNvSpPr txBox="1"/>
            <p:nvPr/>
          </p:nvSpPr>
          <p:spPr>
            <a:xfrm>
              <a:off x="8010868" y="1685607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0" name="직선 연결선 199">
              <a:extLst>
                <a:ext uri="{FF2B5EF4-FFF2-40B4-BE49-F238E27FC236}">
                  <a16:creationId xmlns:a16="http://schemas.microsoft.com/office/drawing/2014/main" id="{2FB353D3-612C-3C6D-39B0-37D36D24F5D0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183441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94B1D7DE-302D-774F-A191-00ED74BA9B76}"/>
                </a:ext>
              </a:extLst>
            </p:cNvPr>
            <p:cNvSpPr txBox="1"/>
            <p:nvPr/>
          </p:nvSpPr>
          <p:spPr>
            <a:xfrm>
              <a:off x="8010868" y="201410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2" name="직선 연결선 201">
              <a:extLst>
                <a:ext uri="{FF2B5EF4-FFF2-40B4-BE49-F238E27FC236}">
                  <a16:creationId xmlns:a16="http://schemas.microsoft.com/office/drawing/2014/main" id="{6D52AD20-1854-D70B-BC81-FF3D50692FCA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216290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46" name="그림 45" descr="텍스트, 문구용품, 직사각형, 봉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F2B34A1C-7F43-88F8-0EAF-203D63C9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8" t="66629" r="49853" b="28023"/>
            <a:stretch/>
          </p:blipFill>
          <p:spPr>
            <a:xfrm>
              <a:off x="8460334" y="4783360"/>
              <a:ext cx="936000" cy="625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F18CC1-9E5D-5671-FCBB-A290FFCD6DEB}"/>
                </a:ext>
              </a:extLst>
            </p:cNvPr>
            <p:cNvSpPr txBox="1"/>
            <p:nvPr/>
          </p:nvSpPr>
          <p:spPr>
            <a:xfrm>
              <a:off x="9396552" y="4978463"/>
              <a:ext cx="7996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43E5292F-7E56-F9F9-0AF8-552AD8B0C8ED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496765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7D82F9D-8D28-71A6-B928-34A8D44DC707}"/>
                </a:ext>
              </a:extLst>
            </p:cNvPr>
            <p:cNvSpPr txBox="1"/>
            <p:nvPr/>
          </p:nvSpPr>
          <p:spPr>
            <a:xfrm>
              <a:off x="8010868" y="483619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105F763-F400-40FF-65BE-66BC19DC2600}"/>
                </a:ext>
              </a:extLst>
            </p:cNvPr>
            <p:cNvSpPr txBox="1"/>
            <p:nvPr/>
          </p:nvSpPr>
          <p:spPr>
            <a:xfrm>
              <a:off x="8010868" y="519441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B90D6E21-6738-AAD4-06D4-B215FE365E0A}"/>
                </a:ext>
              </a:extLst>
            </p:cNvPr>
            <p:cNvCxnSpPr>
              <a:cxnSpLocks/>
            </p:cNvCxnSpPr>
            <p:nvPr/>
          </p:nvCxnSpPr>
          <p:spPr>
            <a:xfrm>
              <a:off x="8360757" y="534322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E2AB7E01-CC90-94DB-E50E-2BA5346BFCAA}"/>
              </a:ext>
            </a:extLst>
          </p:cNvPr>
          <p:cNvGrpSpPr/>
          <p:nvPr/>
        </p:nvGrpSpPr>
        <p:grpSpPr>
          <a:xfrm>
            <a:off x="9921068" y="1400195"/>
            <a:ext cx="2048852" cy="3952870"/>
            <a:chOff x="9921068" y="1400195"/>
            <a:chExt cx="2048852" cy="3952870"/>
          </a:xfrm>
        </p:grpSpPr>
        <p:pic>
          <p:nvPicPr>
            <p:cNvPr id="173" name="그림 172" descr="흑백, 블랙, 화이트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E722AB5-C0BD-2F6E-AE1B-BCE9DC07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1" t="18831" r="23046" b="2087"/>
            <a:stretch/>
          </p:blipFill>
          <p:spPr>
            <a:xfrm>
              <a:off x="10376232" y="3470180"/>
              <a:ext cx="936000" cy="11231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3EF28CD-955A-E3CB-3441-BFE71C6230DA}"/>
                </a:ext>
              </a:extLst>
            </p:cNvPr>
            <p:cNvSpPr txBox="1"/>
            <p:nvPr/>
          </p:nvSpPr>
          <p:spPr>
            <a:xfrm>
              <a:off x="11321473" y="3791549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D3FD6792-2588-8A0A-2900-DB23C832B6A8}"/>
                </a:ext>
              </a:extLst>
            </p:cNvPr>
            <p:cNvSpPr txBox="1"/>
            <p:nvPr/>
          </p:nvSpPr>
          <p:spPr>
            <a:xfrm>
              <a:off x="9921068" y="374641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id="{8E7EA45C-29C8-A52F-FE2E-8FB3802CD4D3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389521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7" name="직선 연결선 176">
              <a:extLst>
                <a:ext uri="{FF2B5EF4-FFF2-40B4-BE49-F238E27FC236}">
                  <a16:creationId xmlns:a16="http://schemas.microsoft.com/office/drawing/2014/main" id="{09A78CD0-3F90-00A4-EC13-6B4B17CC877C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420446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AC96CFA-F0BB-E8FE-5A6B-7AE89F89ADD9}"/>
                </a:ext>
              </a:extLst>
            </p:cNvPr>
            <p:cNvSpPr txBox="1"/>
            <p:nvPr/>
          </p:nvSpPr>
          <p:spPr>
            <a:xfrm>
              <a:off x="9921068" y="407300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79" name="그림 178" descr="스크린샷, 하늘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B53B0BC-A957-996D-F3E2-14AADFCD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0" r="5673"/>
            <a:stretch/>
          </p:blipFill>
          <p:spPr>
            <a:xfrm flipH="1">
              <a:off x="10376232" y="4680950"/>
              <a:ext cx="936000" cy="6721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EA14E9B-709F-0DC6-0D11-59A0725C0A2A}"/>
                </a:ext>
              </a:extLst>
            </p:cNvPr>
            <p:cNvSpPr txBox="1"/>
            <p:nvPr/>
          </p:nvSpPr>
          <p:spPr>
            <a:xfrm>
              <a:off x="11303375" y="4867238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00BFF0FC-BD2C-031D-B85D-6F61CA0AFFF5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4856428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C5C0CDB-7B92-7306-01E5-F143CE1EAA23}"/>
                </a:ext>
              </a:extLst>
            </p:cNvPr>
            <p:cNvSpPr txBox="1"/>
            <p:nvPr/>
          </p:nvSpPr>
          <p:spPr>
            <a:xfrm>
              <a:off x="9921068" y="4724969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A8C69034-A33D-C30E-72D7-779010149DF8}"/>
                </a:ext>
              </a:extLst>
            </p:cNvPr>
            <p:cNvSpPr txBox="1"/>
            <p:nvPr/>
          </p:nvSpPr>
          <p:spPr>
            <a:xfrm>
              <a:off x="9921068" y="508319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87804A49-ECEC-AA4F-DF4D-C8EF4E6E5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5231998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43" name="그림 242" descr="텍스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F6B85E1C-B491-3AEC-CB09-F507BD16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44" t="39945" r="14774" b="47704"/>
            <a:stretch/>
          </p:blipFill>
          <p:spPr>
            <a:xfrm>
              <a:off x="10376232" y="2318901"/>
              <a:ext cx="936000" cy="10523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4" name="그림 243" descr="텍스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9D4B6EC-1E57-C17D-694A-7B75479F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2" t="38617" r="80738" b="51897"/>
            <a:stretch/>
          </p:blipFill>
          <p:spPr>
            <a:xfrm flipV="1">
              <a:off x="10376232" y="1400195"/>
              <a:ext cx="936000" cy="8101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796F4F4-2CC1-B451-368B-A4C5C05EB95C}"/>
                </a:ext>
              </a:extLst>
            </p:cNvPr>
            <p:cNvSpPr txBox="1"/>
            <p:nvPr/>
          </p:nvSpPr>
          <p:spPr>
            <a:xfrm>
              <a:off x="11306750" y="1688695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43C727D-DBD8-253C-51D8-23DCDDB6378B}"/>
                </a:ext>
              </a:extLst>
            </p:cNvPr>
            <p:cNvSpPr txBox="1"/>
            <p:nvPr/>
          </p:nvSpPr>
          <p:spPr>
            <a:xfrm>
              <a:off x="9921068" y="1631186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7" name="직선 연결선 246">
              <a:extLst>
                <a:ext uri="{FF2B5EF4-FFF2-40B4-BE49-F238E27FC236}">
                  <a16:creationId xmlns:a16="http://schemas.microsoft.com/office/drawing/2014/main" id="{BCC9BDF0-4C5C-C0B2-C42C-432580A4346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1779987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DF7D86C-5A42-BC3B-F139-8DA75C96BC91}"/>
                </a:ext>
              </a:extLst>
            </p:cNvPr>
            <p:cNvSpPr txBox="1"/>
            <p:nvPr/>
          </p:nvSpPr>
          <p:spPr>
            <a:xfrm>
              <a:off x="9921068" y="195968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9" name="직선 연결선 248">
              <a:extLst>
                <a:ext uri="{FF2B5EF4-FFF2-40B4-BE49-F238E27FC236}">
                  <a16:creationId xmlns:a16="http://schemas.microsoft.com/office/drawing/2014/main" id="{C104907D-0194-AB47-7BC0-B2F834A07062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210848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9BE7153E-5866-29B4-ADE0-019695EE0398}"/>
                </a:ext>
              </a:extLst>
            </p:cNvPr>
            <p:cNvSpPr txBox="1"/>
            <p:nvPr/>
          </p:nvSpPr>
          <p:spPr>
            <a:xfrm>
              <a:off x="11321920" y="2370467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C41BCB06-8C82-866D-1C5A-0B2E9BDDDDD2}"/>
                </a:ext>
              </a:extLst>
            </p:cNvPr>
            <p:cNvSpPr txBox="1"/>
            <p:nvPr/>
          </p:nvSpPr>
          <p:spPr>
            <a:xfrm>
              <a:off x="9921068" y="258089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58" name="직선 연결선 257">
              <a:extLst>
                <a:ext uri="{FF2B5EF4-FFF2-40B4-BE49-F238E27FC236}">
                  <a16:creationId xmlns:a16="http://schemas.microsoft.com/office/drawing/2014/main" id="{B7E36078-6815-BFB6-FEA5-534EB5A80A63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2729698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9" name="직선 연결선 258">
              <a:extLst>
                <a:ext uri="{FF2B5EF4-FFF2-40B4-BE49-F238E27FC236}">
                  <a16:creationId xmlns:a16="http://schemas.microsoft.com/office/drawing/2014/main" id="{FEB4716A-DA76-E4F7-7A48-FF1C98A1D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3038946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0" name="직선 연결선 259">
              <a:extLst>
                <a:ext uri="{FF2B5EF4-FFF2-40B4-BE49-F238E27FC236}">
                  <a16:creationId xmlns:a16="http://schemas.microsoft.com/office/drawing/2014/main" id="{5986C93D-B307-FE37-4EC5-87CD587F9F2B}"/>
                </a:ext>
              </a:extLst>
            </p:cNvPr>
            <p:cNvCxnSpPr>
              <a:cxnSpLocks/>
            </p:cNvCxnSpPr>
            <p:nvPr/>
          </p:nvCxnSpPr>
          <p:spPr>
            <a:xfrm>
              <a:off x="10288407" y="2333746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41B3CE6-1475-C372-7349-93370236B89D}"/>
                </a:ext>
              </a:extLst>
            </p:cNvPr>
            <p:cNvSpPr txBox="1"/>
            <p:nvPr/>
          </p:nvSpPr>
          <p:spPr>
            <a:xfrm>
              <a:off x="9921068" y="290748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B6FBA5E3-16DE-7B7B-6862-4FF82DB786AB}"/>
                </a:ext>
              </a:extLst>
            </p:cNvPr>
            <p:cNvSpPr txBox="1"/>
            <p:nvPr/>
          </p:nvSpPr>
          <p:spPr>
            <a:xfrm>
              <a:off x="9921068" y="220228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E9919E-0BF6-E31D-3688-CAA1E960E923}"/>
              </a:ext>
            </a:extLst>
          </p:cNvPr>
          <p:cNvSpPr txBox="1"/>
          <p:nvPr/>
        </p:nvSpPr>
        <p:spPr>
          <a:xfrm>
            <a:off x="6679263" y="1032225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1</a:t>
            </a:r>
            <a:r>
              <a:rPr lang="en-US" altLang="ko-KR" sz="1600" b="1" baseline="30000">
                <a:latin typeface="Calibri" panose="020F0502020204030204"/>
              </a:rPr>
              <a:t>st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8389A-86AC-B4C7-264B-5B3BE2614EF6}"/>
              </a:ext>
            </a:extLst>
          </p:cNvPr>
          <p:cNvSpPr txBox="1"/>
          <p:nvPr/>
        </p:nvSpPr>
        <p:spPr>
          <a:xfrm>
            <a:off x="8521868" y="1032224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2</a:t>
            </a:r>
            <a:r>
              <a:rPr lang="en-US" altLang="ko-KR" sz="1600" b="1" baseline="30000">
                <a:latin typeface="Calibri" panose="020F0502020204030204"/>
              </a:rPr>
              <a:t>nd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01D794-4748-B302-18B9-A2B3431EBC70}"/>
              </a:ext>
            </a:extLst>
          </p:cNvPr>
          <p:cNvSpPr txBox="1"/>
          <p:nvPr/>
        </p:nvSpPr>
        <p:spPr>
          <a:xfrm>
            <a:off x="10444293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3</a:t>
            </a:r>
            <a:r>
              <a:rPr lang="en-US" altLang="ko-KR" sz="1600" b="1" baseline="30000">
                <a:latin typeface="Calibri" panose="020F0502020204030204"/>
              </a:rPr>
              <a:t>rd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87AAC6-1DF0-AD78-BE8F-FE1EB41AEBF5}"/>
              </a:ext>
            </a:extLst>
          </p:cNvPr>
          <p:cNvSpPr txBox="1"/>
          <p:nvPr/>
        </p:nvSpPr>
        <p:spPr>
          <a:xfrm>
            <a:off x="2318739" y="612058"/>
            <a:ext cx="133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85B4CE6-BF74-284E-9FEB-0690D12AB409}"/>
              </a:ext>
            </a:extLst>
          </p:cNvPr>
          <p:cNvGrpSpPr/>
          <p:nvPr/>
        </p:nvGrpSpPr>
        <p:grpSpPr>
          <a:xfrm>
            <a:off x="207449" y="1370561"/>
            <a:ext cx="2042735" cy="4455298"/>
            <a:chOff x="207449" y="1370561"/>
            <a:chExt cx="2042735" cy="445529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78B1ABC-F159-F61F-96B3-AD9280E8C34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41" t="18197" r="15702" b="73723"/>
            <a:stretch/>
          </p:blipFill>
          <p:spPr>
            <a:xfrm flipH="1" flipV="1">
              <a:off x="658137" y="2399869"/>
              <a:ext cx="936000" cy="1297535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A10F1CF-3A8E-50F5-66D9-1F086E995E7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58" t="60050" r="15109" b="34647"/>
            <a:stretch/>
          </p:blipFill>
          <p:spPr>
            <a:xfrm>
              <a:off x="658140" y="3793426"/>
              <a:ext cx="936000" cy="1005570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2E5DE30-7496-2A5E-C059-CB5CB606461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30" t="33706" r="17860" b="60429"/>
            <a:stretch/>
          </p:blipFill>
          <p:spPr>
            <a:xfrm>
              <a:off x="658142" y="1370561"/>
              <a:ext cx="936000" cy="924445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C8AD77-371B-6327-0B27-659BAFB5CB04}"/>
                </a:ext>
              </a:extLst>
            </p:cNvPr>
            <p:cNvSpPr txBox="1"/>
            <p:nvPr/>
          </p:nvSpPr>
          <p:spPr>
            <a:xfrm>
              <a:off x="219336" y="142909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9DBD145E-7B6B-0183-4995-80A4527E1E05}"/>
                </a:ext>
              </a:extLst>
            </p:cNvPr>
            <p:cNvCxnSpPr>
              <a:cxnSpLocks/>
            </p:cNvCxnSpPr>
            <p:nvPr/>
          </p:nvCxnSpPr>
          <p:spPr>
            <a:xfrm>
              <a:off x="569225" y="157789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AB929F-2430-578E-20A6-49C65F73B2DE}"/>
                </a:ext>
              </a:extLst>
            </p:cNvPr>
            <p:cNvSpPr txBox="1"/>
            <p:nvPr/>
          </p:nvSpPr>
          <p:spPr>
            <a:xfrm>
              <a:off x="1602184" y="1472443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B3CA631F-BA59-BF3C-9AAE-46116A17D8B5}"/>
                </a:ext>
              </a:extLst>
            </p:cNvPr>
            <p:cNvCxnSpPr>
              <a:cxnSpLocks/>
            </p:cNvCxnSpPr>
            <p:nvPr/>
          </p:nvCxnSpPr>
          <p:spPr>
            <a:xfrm>
              <a:off x="569225" y="192182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8A43C94B-77A8-DE46-8803-C273A818F244}"/>
                </a:ext>
              </a:extLst>
            </p:cNvPr>
            <p:cNvCxnSpPr>
              <a:cxnSpLocks/>
            </p:cNvCxnSpPr>
            <p:nvPr/>
          </p:nvCxnSpPr>
          <p:spPr>
            <a:xfrm>
              <a:off x="569225" y="2144367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A033D6-EBD0-61D0-AF2C-F1039EF7BFFF}"/>
                </a:ext>
              </a:extLst>
            </p:cNvPr>
            <p:cNvSpPr txBox="1"/>
            <p:nvPr/>
          </p:nvSpPr>
          <p:spPr>
            <a:xfrm>
              <a:off x="219336" y="1790364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023B32-7581-7B5F-DF2C-DBA501F28283}"/>
                </a:ext>
              </a:extLst>
            </p:cNvPr>
            <p:cNvSpPr txBox="1"/>
            <p:nvPr/>
          </p:nvSpPr>
          <p:spPr>
            <a:xfrm>
              <a:off x="219336" y="2012907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CD738F-FAC8-6FCD-3F35-B6253CDD2D71}"/>
                </a:ext>
              </a:extLst>
            </p:cNvPr>
            <p:cNvSpPr txBox="1"/>
            <p:nvPr/>
          </p:nvSpPr>
          <p:spPr>
            <a:xfrm>
              <a:off x="207449" y="320029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A6877DF3-986E-E28D-ED1C-AAE353FBFA96}"/>
                </a:ext>
              </a:extLst>
            </p:cNvPr>
            <p:cNvCxnSpPr>
              <a:cxnSpLocks/>
            </p:cNvCxnSpPr>
            <p:nvPr/>
          </p:nvCxnSpPr>
          <p:spPr>
            <a:xfrm>
              <a:off x="557339" y="334910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1AE41642-1A17-4007-B813-3DA6EB1D15CE}"/>
                </a:ext>
              </a:extLst>
            </p:cNvPr>
            <p:cNvCxnSpPr>
              <a:cxnSpLocks/>
            </p:cNvCxnSpPr>
            <p:nvPr/>
          </p:nvCxnSpPr>
          <p:spPr>
            <a:xfrm>
              <a:off x="557339" y="3658349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102E94CD-D9FD-641D-C9EF-9CF358329617}"/>
                </a:ext>
              </a:extLst>
            </p:cNvPr>
            <p:cNvCxnSpPr>
              <a:cxnSpLocks/>
            </p:cNvCxnSpPr>
            <p:nvPr/>
          </p:nvCxnSpPr>
          <p:spPr>
            <a:xfrm>
              <a:off x="557339" y="2953146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8B06532-B044-91E5-BC78-626D9ACF06F8}"/>
                </a:ext>
              </a:extLst>
            </p:cNvPr>
            <p:cNvSpPr txBox="1"/>
            <p:nvPr/>
          </p:nvSpPr>
          <p:spPr>
            <a:xfrm>
              <a:off x="207449" y="3526887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67CD21-5292-5CE7-86F7-39D532A2583B}"/>
                </a:ext>
              </a:extLst>
            </p:cNvPr>
            <p:cNvSpPr txBox="1"/>
            <p:nvPr/>
          </p:nvSpPr>
          <p:spPr>
            <a:xfrm>
              <a:off x="207449" y="2821684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9CA9D4C-6974-35EA-99FE-4F3784E620A3}"/>
                </a:ext>
              </a:extLst>
            </p:cNvPr>
            <p:cNvSpPr txBox="1"/>
            <p:nvPr/>
          </p:nvSpPr>
          <p:spPr>
            <a:xfrm>
              <a:off x="1602183" y="2992580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2CE087C-6DED-CA77-551E-5BF48580497A}"/>
                </a:ext>
              </a:extLst>
            </p:cNvPr>
            <p:cNvSpPr txBox="1"/>
            <p:nvPr/>
          </p:nvSpPr>
          <p:spPr>
            <a:xfrm>
              <a:off x="1602184" y="4071735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02A9EE-0FFD-F7AF-2552-772361DA9580}"/>
                </a:ext>
              </a:extLst>
            </p:cNvPr>
            <p:cNvSpPr txBox="1"/>
            <p:nvPr/>
          </p:nvSpPr>
          <p:spPr>
            <a:xfrm>
              <a:off x="214710" y="400149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F44EC9EF-865F-5694-D6BE-3C795CC40B55}"/>
                </a:ext>
              </a:extLst>
            </p:cNvPr>
            <p:cNvCxnSpPr>
              <a:cxnSpLocks/>
            </p:cNvCxnSpPr>
            <p:nvPr/>
          </p:nvCxnSpPr>
          <p:spPr>
            <a:xfrm>
              <a:off x="564599" y="415029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D59CA975-0A5F-7380-9CF8-F64E78302E38}"/>
                </a:ext>
              </a:extLst>
            </p:cNvPr>
            <p:cNvCxnSpPr>
              <a:cxnSpLocks/>
            </p:cNvCxnSpPr>
            <p:nvPr/>
          </p:nvCxnSpPr>
          <p:spPr>
            <a:xfrm>
              <a:off x="564599" y="445954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3A7BF0-0991-1C7D-0D3B-3E90569C1B94}"/>
                </a:ext>
              </a:extLst>
            </p:cNvPr>
            <p:cNvSpPr txBox="1"/>
            <p:nvPr/>
          </p:nvSpPr>
          <p:spPr>
            <a:xfrm>
              <a:off x="214710" y="432808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11C1ED8-783E-943A-3495-6FA0C9D5C9B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2">
              <a:grayscl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9" t="41672" r="36978" b="50233"/>
            <a:stretch/>
          </p:blipFill>
          <p:spPr>
            <a:xfrm>
              <a:off x="658139" y="4898980"/>
              <a:ext cx="936000" cy="926879"/>
            </a:xfrm>
            <a:prstGeom prst="rect">
              <a:avLst/>
            </a:prstGeom>
            <a:ln w="6350">
              <a:solidFill>
                <a:sysClr val="windowText" lastClr="000000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31741-5D67-C14F-412D-0F208B1DDD8E}"/>
                </a:ext>
              </a:extLst>
            </p:cNvPr>
            <p:cNvSpPr txBox="1"/>
            <p:nvPr/>
          </p:nvSpPr>
          <p:spPr>
            <a:xfrm>
              <a:off x="1602184" y="5355802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07A7C1-A62F-CCFD-52FB-2EEFAD9DE4EF}"/>
                </a:ext>
              </a:extLst>
            </p:cNvPr>
            <p:cNvSpPr txBox="1"/>
            <p:nvPr/>
          </p:nvSpPr>
          <p:spPr>
            <a:xfrm>
              <a:off x="214710" y="478624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D60C6F62-E6AB-AAF3-03BB-571F8423C292}"/>
                </a:ext>
              </a:extLst>
            </p:cNvPr>
            <p:cNvCxnSpPr>
              <a:cxnSpLocks/>
            </p:cNvCxnSpPr>
            <p:nvPr/>
          </p:nvCxnSpPr>
          <p:spPr>
            <a:xfrm>
              <a:off x="564599" y="4935047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58485E3F-C687-E406-2970-9C33C538C86B}"/>
                </a:ext>
              </a:extLst>
            </p:cNvPr>
            <p:cNvCxnSpPr>
              <a:cxnSpLocks/>
            </p:cNvCxnSpPr>
            <p:nvPr/>
          </p:nvCxnSpPr>
          <p:spPr>
            <a:xfrm>
              <a:off x="564599" y="524429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2C6E61-F969-CA5B-9EEB-0375C2F86430}"/>
                </a:ext>
              </a:extLst>
            </p:cNvPr>
            <p:cNvSpPr txBox="1"/>
            <p:nvPr/>
          </p:nvSpPr>
          <p:spPr>
            <a:xfrm>
              <a:off x="214710" y="5112834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03FE9E-A884-6113-89C8-53E4F04B7B05}"/>
                </a:ext>
              </a:extLst>
            </p:cNvPr>
            <p:cNvSpPr txBox="1"/>
            <p:nvPr/>
          </p:nvSpPr>
          <p:spPr>
            <a:xfrm>
              <a:off x="214710" y="547106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E6A15AE7-9964-0DEA-8CF1-F25E7B8A4690}"/>
                </a:ext>
              </a:extLst>
            </p:cNvPr>
            <p:cNvCxnSpPr>
              <a:cxnSpLocks/>
            </p:cNvCxnSpPr>
            <p:nvPr/>
          </p:nvCxnSpPr>
          <p:spPr>
            <a:xfrm>
              <a:off x="564599" y="561986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82C4966-19B6-CEB7-C1C7-CB9A9E1AB582}"/>
              </a:ext>
            </a:extLst>
          </p:cNvPr>
          <p:cNvGrpSpPr/>
          <p:nvPr/>
        </p:nvGrpSpPr>
        <p:grpSpPr>
          <a:xfrm>
            <a:off x="2065434" y="1370561"/>
            <a:ext cx="2050060" cy="3955614"/>
            <a:chOff x="2125068" y="1370561"/>
            <a:chExt cx="2050060" cy="3955614"/>
          </a:xfrm>
        </p:grpSpPr>
        <p:pic>
          <p:nvPicPr>
            <p:cNvPr id="101" name="그림 100" descr="스크린샷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3B887DF-B333-928F-E127-ED1387A0D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82" t="64832" r="17592" b="21127"/>
            <a:stretch/>
          </p:blipFill>
          <p:spPr>
            <a:xfrm>
              <a:off x="2579141" y="1370561"/>
              <a:ext cx="936000" cy="8465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E1901E5-5DCD-F32C-8992-35784276184B}"/>
                </a:ext>
              </a:extLst>
            </p:cNvPr>
            <p:cNvSpPr txBox="1"/>
            <p:nvPr/>
          </p:nvSpPr>
          <p:spPr>
            <a:xfrm>
              <a:off x="2125068" y="140585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940AFE80-A9BA-F9CD-7708-66C6278E956E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155466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2663C15-623A-EEAF-A527-500A6FA05883}"/>
                </a:ext>
              </a:extLst>
            </p:cNvPr>
            <p:cNvSpPr txBox="1"/>
            <p:nvPr/>
          </p:nvSpPr>
          <p:spPr>
            <a:xfrm>
              <a:off x="3527128" y="1449209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3CC45BC8-7DA3-0895-C9CC-447259279BCC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189859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966359B8-736E-D971-BFCE-5ED2424CC1D1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212113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1F9F252-E00A-17C7-1A1D-2A8C779A0829}"/>
                </a:ext>
              </a:extLst>
            </p:cNvPr>
            <p:cNvSpPr txBox="1"/>
            <p:nvPr/>
          </p:nvSpPr>
          <p:spPr>
            <a:xfrm>
              <a:off x="2125068" y="176713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17CE1E8-AD40-D809-2CB6-CFC0D7A34F4A}"/>
                </a:ext>
              </a:extLst>
            </p:cNvPr>
            <p:cNvSpPr txBox="1"/>
            <p:nvPr/>
          </p:nvSpPr>
          <p:spPr>
            <a:xfrm>
              <a:off x="2125068" y="1989672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44" name="그림 143" descr="가구, 서랍, 서랍장, 서류 캐비닛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4266D93-69B2-9ED8-375C-DA93E877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1" t="21361" r="9157" b="72608"/>
            <a:stretch/>
          </p:blipFill>
          <p:spPr>
            <a:xfrm>
              <a:off x="2579141" y="3475377"/>
              <a:ext cx="936000" cy="9966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B704594-879B-A364-EEC3-881260CDC381}"/>
                </a:ext>
              </a:extLst>
            </p:cNvPr>
            <p:cNvSpPr txBox="1"/>
            <p:nvPr/>
          </p:nvSpPr>
          <p:spPr>
            <a:xfrm>
              <a:off x="3517852" y="3641355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5A20CF4-DBBF-2725-4612-395B09763811}"/>
                </a:ext>
              </a:extLst>
            </p:cNvPr>
            <p:cNvSpPr txBox="1"/>
            <p:nvPr/>
          </p:nvSpPr>
          <p:spPr>
            <a:xfrm>
              <a:off x="2125068" y="3571109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7" name="직선 연결선 166">
              <a:extLst>
                <a:ext uri="{FF2B5EF4-FFF2-40B4-BE49-F238E27FC236}">
                  <a16:creationId xmlns:a16="http://schemas.microsoft.com/office/drawing/2014/main" id="{F9E9C15D-614D-5298-F6A2-0D6656D6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371991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8" name="직선 연결선 167">
              <a:extLst>
                <a:ext uri="{FF2B5EF4-FFF2-40B4-BE49-F238E27FC236}">
                  <a16:creationId xmlns:a16="http://schemas.microsoft.com/office/drawing/2014/main" id="{6B0CB9E7-60B7-5CF7-C582-C3DBCEA2AD20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4029161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93C047D-DC2F-551E-CF7D-ABFD4B8F2BCE}"/>
                </a:ext>
              </a:extLst>
            </p:cNvPr>
            <p:cNvSpPr txBox="1"/>
            <p:nvPr/>
          </p:nvSpPr>
          <p:spPr>
            <a:xfrm>
              <a:off x="2125068" y="389770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06" name="그림 205" descr="텍스트, 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86E1747-53CB-CD5D-3099-E33DE84A0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60" t="65128" r="31291" b="26827"/>
            <a:stretch/>
          </p:blipFill>
          <p:spPr>
            <a:xfrm>
              <a:off x="2579141" y="2320357"/>
              <a:ext cx="936000" cy="10495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6BE26AD6-80C1-56AD-B05F-C59FFC853586}"/>
                </a:ext>
              </a:extLst>
            </p:cNvPr>
            <p:cNvSpPr txBox="1"/>
            <p:nvPr/>
          </p:nvSpPr>
          <p:spPr>
            <a:xfrm>
              <a:off x="2125068" y="277538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8" name="직선 연결선 207">
              <a:extLst>
                <a:ext uri="{FF2B5EF4-FFF2-40B4-BE49-F238E27FC236}">
                  <a16:creationId xmlns:a16="http://schemas.microsoft.com/office/drawing/2014/main" id="{F5C9255F-A153-44AC-0506-ECF41F30C3BB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292418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9" name="직선 연결선 208">
              <a:extLst>
                <a:ext uri="{FF2B5EF4-FFF2-40B4-BE49-F238E27FC236}">
                  <a16:creationId xmlns:a16="http://schemas.microsoft.com/office/drawing/2014/main" id="{B86BDECC-548C-8CD8-2028-118C24A46AE7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3233430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0" name="직선 연결선 209">
              <a:extLst>
                <a:ext uri="{FF2B5EF4-FFF2-40B4-BE49-F238E27FC236}">
                  <a16:creationId xmlns:a16="http://schemas.microsoft.com/office/drawing/2014/main" id="{EA0278C7-5FA0-3376-D614-033F658E477E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2528229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317FC6A-B198-DEDF-C87E-01ACB3EEF008}"/>
                </a:ext>
              </a:extLst>
            </p:cNvPr>
            <p:cNvSpPr txBox="1"/>
            <p:nvPr/>
          </p:nvSpPr>
          <p:spPr>
            <a:xfrm>
              <a:off x="2125068" y="310197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856940C-C923-4432-3B49-AE696E477A2A}"/>
                </a:ext>
              </a:extLst>
            </p:cNvPr>
            <p:cNvSpPr txBox="1"/>
            <p:nvPr/>
          </p:nvSpPr>
          <p:spPr>
            <a:xfrm>
              <a:off x="2125068" y="2396766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DB9A5E6-4193-78A6-CAB7-32DE21040884}"/>
                </a:ext>
              </a:extLst>
            </p:cNvPr>
            <p:cNvSpPr txBox="1"/>
            <p:nvPr/>
          </p:nvSpPr>
          <p:spPr>
            <a:xfrm>
              <a:off x="3509217" y="2567662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95" name="그림 94" descr="블랙, 흑백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4A75432-2FCA-7424-EA3D-5A39A7E5E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141" y="4569868"/>
              <a:ext cx="936000" cy="725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8D5F65A-4BFD-05DB-493D-E3176A50452B}"/>
                </a:ext>
              </a:extLst>
            </p:cNvPr>
            <p:cNvSpPr txBox="1"/>
            <p:nvPr/>
          </p:nvSpPr>
          <p:spPr>
            <a:xfrm>
              <a:off x="3517852" y="4811120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5321C5FB-CE86-71BC-28B5-C7CBBB36FD03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486857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074D2ED-881D-8219-97D4-BB12D896C4DC}"/>
                </a:ext>
              </a:extLst>
            </p:cNvPr>
            <p:cNvSpPr txBox="1"/>
            <p:nvPr/>
          </p:nvSpPr>
          <p:spPr>
            <a:xfrm>
              <a:off x="2125068" y="4737115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7038E2A-C560-F024-8E44-9901DBC22A56}"/>
                </a:ext>
              </a:extLst>
            </p:cNvPr>
            <p:cNvSpPr txBox="1"/>
            <p:nvPr/>
          </p:nvSpPr>
          <p:spPr>
            <a:xfrm>
              <a:off x="2125068" y="509534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8" name="직선 연결선 107">
              <a:extLst>
                <a:ext uri="{FF2B5EF4-FFF2-40B4-BE49-F238E27FC236}">
                  <a16:creationId xmlns:a16="http://schemas.microsoft.com/office/drawing/2014/main" id="{6A053785-C47C-C3EF-A694-0E769B726A28}"/>
                </a:ext>
              </a:extLst>
            </p:cNvPr>
            <p:cNvCxnSpPr>
              <a:cxnSpLocks/>
            </p:cNvCxnSpPr>
            <p:nvPr/>
          </p:nvCxnSpPr>
          <p:spPr>
            <a:xfrm>
              <a:off x="2474955" y="524414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D9D38B5-9FD9-BF9A-C05E-ABD6CCF6E1A2}"/>
              </a:ext>
            </a:extLst>
          </p:cNvPr>
          <p:cNvGrpSpPr/>
          <p:nvPr/>
        </p:nvGrpSpPr>
        <p:grpSpPr>
          <a:xfrm>
            <a:off x="3873985" y="1370561"/>
            <a:ext cx="2023292" cy="4068011"/>
            <a:chOff x="3953497" y="1370561"/>
            <a:chExt cx="2023292" cy="4068011"/>
          </a:xfrm>
        </p:grpSpPr>
        <p:pic>
          <p:nvPicPr>
            <p:cNvPr id="155" name="그림 154" descr="패브릭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614E9DB-E923-068F-F764-88761FA95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" t="17852" r="5159" b="15795"/>
            <a:stretch/>
          </p:blipFill>
          <p:spPr>
            <a:xfrm>
              <a:off x="4396379" y="4705564"/>
              <a:ext cx="936000" cy="733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73B33EA3-181A-09AD-533E-25ADA361C894}"/>
                </a:ext>
              </a:extLst>
            </p:cNvPr>
            <p:cNvSpPr txBox="1"/>
            <p:nvPr/>
          </p:nvSpPr>
          <p:spPr>
            <a:xfrm>
              <a:off x="5328789" y="4931733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900" b="1" dirty="0">
                  <a:latin typeface="Calibri" panose="020F0502020204030204"/>
                </a:rPr>
                <a:t>β</a:t>
              </a:r>
              <a:r>
                <a:rPr lang="en-US" altLang="ko-KR" sz="900" b="1" dirty="0">
                  <a:latin typeface="Calibri" panose="020F0502020204030204"/>
                </a:rPr>
                <a:t>-actin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7" name="직선 연결선 156">
              <a:extLst>
                <a:ext uri="{FF2B5EF4-FFF2-40B4-BE49-F238E27FC236}">
                  <a16:creationId xmlns:a16="http://schemas.microsoft.com/office/drawing/2014/main" id="{F1E4319D-E55E-8908-3040-392F77D0A63D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494943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810CA03-CC75-6444-FAD0-A49E6BFA12E7}"/>
                </a:ext>
              </a:extLst>
            </p:cNvPr>
            <p:cNvSpPr txBox="1"/>
            <p:nvPr/>
          </p:nvSpPr>
          <p:spPr>
            <a:xfrm>
              <a:off x="3953497" y="481797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A2576247-C0A8-F163-9DE2-324ED969D313}"/>
                </a:ext>
              </a:extLst>
            </p:cNvPr>
            <p:cNvSpPr txBox="1"/>
            <p:nvPr/>
          </p:nvSpPr>
          <p:spPr>
            <a:xfrm>
              <a:off x="3953497" y="5176201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0" name="직선 연결선 159">
              <a:extLst>
                <a:ext uri="{FF2B5EF4-FFF2-40B4-BE49-F238E27FC236}">
                  <a16:creationId xmlns:a16="http://schemas.microsoft.com/office/drawing/2014/main" id="{540F59AC-5E96-086B-887C-F555ECC29506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5325004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97" name="그림 196" descr="물, 야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F05F3B3D-448B-0143-C5BF-C74949B9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" t="20874" r="5700" b="10424"/>
            <a:stretch/>
          </p:blipFill>
          <p:spPr>
            <a:xfrm>
              <a:off x="4396378" y="3475370"/>
              <a:ext cx="936000" cy="1115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79D9948-5881-7D27-C102-37F8D4B97ED0}"/>
                </a:ext>
              </a:extLst>
            </p:cNvPr>
            <p:cNvSpPr txBox="1"/>
            <p:nvPr/>
          </p:nvSpPr>
          <p:spPr>
            <a:xfrm>
              <a:off x="5328789" y="3859608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B1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1B323C34-001F-997A-B3B2-B37968203F78}"/>
                </a:ext>
              </a:extLst>
            </p:cNvPr>
            <p:cNvSpPr txBox="1"/>
            <p:nvPr/>
          </p:nvSpPr>
          <p:spPr>
            <a:xfrm>
              <a:off x="3953497" y="3789362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id="{17A2454E-6CC5-5414-CE1E-52C9A658E379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3938166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4" name="직선 연결선 213">
              <a:extLst>
                <a:ext uri="{FF2B5EF4-FFF2-40B4-BE49-F238E27FC236}">
                  <a16:creationId xmlns:a16="http://schemas.microsoft.com/office/drawing/2014/main" id="{83953523-C7CF-E33E-649F-71AED0D46F62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4247415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5E5BFB6-8A2D-43E0-B7E8-A55288E9B527}"/>
                </a:ext>
              </a:extLst>
            </p:cNvPr>
            <p:cNvSpPr txBox="1"/>
            <p:nvPr/>
          </p:nvSpPr>
          <p:spPr>
            <a:xfrm>
              <a:off x="3953497" y="4115953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19" name="그림 218" descr="텍스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D370D95-C097-A6A5-0D65-3D4233AAA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" t="49257" r="81144" b="40966"/>
            <a:stretch/>
          </p:blipFill>
          <p:spPr>
            <a:xfrm>
              <a:off x="4389160" y="1370561"/>
              <a:ext cx="936000" cy="8251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0" name="그림 219" descr="텍스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7A269A7-AF98-87B4-1BD1-F569D0EC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7" t="27562" r="82139" b="64291"/>
            <a:stretch/>
          </p:blipFill>
          <p:spPr>
            <a:xfrm>
              <a:off x="4389160" y="2284947"/>
              <a:ext cx="936000" cy="10986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9F243312-7F66-A70D-CD44-21B353404367}"/>
                </a:ext>
              </a:extLst>
            </p:cNvPr>
            <p:cNvSpPr txBox="1"/>
            <p:nvPr/>
          </p:nvSpPr>
          <p:spPr>
            <a:xfrm>
              <a:off x="3953497" y="2912592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22" name="직선 연결선 221">
              <a:extLst>
                <a:ext uri="{FF2B5EF4-FFF2-40B4-BE49-F238E27FC236}">
                  <a16:creationId xmlns:a16="http://schemas.microsoft.com/office/drawing/2014/main" id="{31E9B5B0-2110-EFC0-3DD0-8690B9808584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3061393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3" name="직선 연결선 222">
              <a:extLst>
                <a:ext uri="{FF2B5EF4-FFF2-40B4-BE49-F238E27FC236}">
                  <a16:creationId xmlns:a16="http://schemas.microsoft.com/office/drawing/2014/main" id="{23E4796B-827A-E003-451C-17B3F97BB3F4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337064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4" name="직선 연결선 223">
              <a:extLst>
                <a:ext uri="{FF2B5EF4-FFF2-40B4-BE49-F238E27FC236}">
                  <a16:creationId xmlns:a16="http://schemas.microsoft.com/office/drawing/2014/main" id="{DBA54E0D-A1E2-B721-4AA2-241F590666D6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2665441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8A5914F6-5D4A-D87F-6496-783DB52C35E5}"/>
                </a:ext>
              </a:extLst>
            </p:cNvPr>
            <p:cNvSpPr txBox="1"/>
            <p:nvPr/>
          </p:nvSpPr>
          <p:spPr>
            <a:xfrm>
              <a:off x="3953497" y="3239179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46748245-EF05-88A1-D3E6-47AEA6DEB607}"/>
                </a:ext>
              </a:extLst>
            </p:cNvPr>
            <p:cNvSpPr txBox="1"/>
            <p:nvPr/>
          </p:nvSpPr>
          <p:spPr>
            <a:xfrm>
              <a:off x="3953497" y="2533979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1A868CB-6486-5074-BF33-C3D7C58B980A}"/>
                </a:ext>
              </a:extLst>
            </p:cNvPr>
            <p:cNvSpPr txBox="1"/>
            <p:nvPr/>
          </p:nvSpPr>
          <p:spPr>
            <a:xfrm>
              <a:off x="5328789" y="2704873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E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1A4DA0F-F6A0-BBD5-D81E-FA725F51F758}"/>
                </a:ext>
              </a:extLst>
            </p:cNvPr>
            <p:cNvSpPr txBox="1"/>
            <p:nvPr/>
          </p:nvSpPr>
          <p:spPr>
            <a:xfrm>
              <a:off x="3953497" y="1558718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29" name="직선 연결선 228">
              <a:extLst>
                <a:ext uri="{FF2B5EF4-FFF2-40B4-BE49-F238E27FC236}">
                  <a16:creationId xmlns:a16="http://schemas.microsoft.com/office/drawing/2014/main" id="{4AC97623-19E3-1DE5-4681-DBDE735CBA0F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1707519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B03CF8AC-0FD1-4FAC-C670-D32009472F6B}"/>
                </a:ext>
              </a:extLst>
            </p:cNvPr>
            <p:cNvSpPr txBox="1"/>
            <p:nvPr/>
          </p:nvSpPr>
          <p:spPr>
            <a:xfrm>
              <a:off x="5328789" y="1671643"/>
              <a:ext cx="64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Cyclin D3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1" name="직선 연결선 230">
              <a:extLst>
                <a:ext uri="{FF2B5EF4-FFF2-40B4-BE49-F238E27FC236}">
                  <a16:creationId xmlns:a16="http://schemas.microsoft.com/office/drawing/2014/main" id="{61B0FD0A-6269-88EE-B7CE-77830762ECB7}"/>
                </a:ext>
              </a:extLst>
            </p:cNvPr>
            <p:cNvCxnSpPr>
              <a:cxnSpLocks/>
            </p:cNvCxnSpPr>
            <p:nvPr/>
          </p:nvCxnSpPr>
          <p:spPr>
            <a:xfrm>
              <a:off x="4303388" y="2051452"/>
              <a:ext cx="8966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E8C3C78D-BAEE-B763-5315-8D77E09D9FE7}"/>
                </a:ext>
              </a:extLst>
            </p:cNvPr>
            <p:cNvSpPr txBox="1"/>
            <p:nvPr/>
          </p:nvSpPr>
          <p:spPr>
            <a:xfrm>
              <a:off x="3953497" y="1919990"/>
              <a:ext cx="395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58B121D-A0F9-FB7B-E600-334FDC8261E2}"/>
              </a:ext>
            </a:extLst>
          </p:cNvPr>
          <p:cNvSpPr txBox="1"/>
          <p:nvPr/>
        </p:nvSpPr>
        <p:spPr>
          <a:xfrm>
            <a:off x="714397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1</a:t>
            </a:r>
            <a:r>
              <a:rPr lang="en-US" altLang="ko-KR" sz="1600" b="1" baseline="30000">
                <a:latin typeface="Calibri" panose="020F0502020204030204"/>
              </a:rPr>
              <a:t>st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55694-185A-D81D-B7C4-1F4B6674E8B9}"/>
              </a:ext>
            </a:extLst>
          </p:cNvPr>
          <p:cNvSpPr txBox="1"/>
          <p:nvPr/>
        </p:nvSpPr>
        <p:spPr>
          <a:xfrm>
            <a:off x="2580458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2</a:t>
            </a:r>
            <a:r>
              <a:rPr lang="en-US" altLang="ko-KR" sz="1600" b="1" baseline="30000">
                <a:latin typeface="Calibri" panose="020F0502020204030204"/>
              </a:rPr>
              <a:t>nd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DC64BB-7160-21B0-E157-66A3490A9861}"/>
              </a:ext>
            </a:extLst>
          </p:cNvPr>
          <p:cNvSpPr txBox="1"/>
          <p:nvPr/>
        </p:nvSpPr>
        <p:spPr>
          <a:xfrm>
            <a:off x="4380879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3</a:t>
            </a:r>
            <a:r>
              <a:rPr lang="en-US" altLang="ko-KR" sz="1600" b="1" baseline="30000">
                <a:latin typeface="Calibri" panose="020F0502020204030204"/>
              </a:rPr>
              <a:t>rd</a:t>
            </a:r>
            <a:endParaRPr lang="en-US" altLang="ko-KR" sz="1600" b="1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10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327BC-F331-A6B0-A87E-B0C7ED6D1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8D8D06-E5E0-122C-1A15-B2724BDF96F9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E738D89-6195-C59A-629C-5CB55FC4E87E}"/>
              </a:ext>
            </a:extLst>
          </p:cNvPr>
          <p:cNvGrpSpPr/>
          <p:nvPr/>
        </p:nvGrpSpPr>
        <p:grpSpPr>
          <a:xfrm>
            <a:off x="6304323" y="1421395"/>
            <a:ext cx="1910016" cy="4411702"/>
            <a:chOff x="6304323" y="1421395"/>
            <a:chExt cx="1910016" cy="4411702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459BD68-6606-F20B-267D-A60674F14B29}"/>
                </a:ext>
              </a:extLst>
            </p:cNvPr>
            <p:cNvSpPr txBox="1"/>
            <p:nvPr/>
          </p:nvSpPr>
          <p:spPr>
            <a:xfrm>
              <a:off x="7566339" y="1795552"/>
              <a:ext cx="6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0ACD1A-135F-8356-51C2-4AFC11243557}"/>
                </a:ext>
              </a:extLst>
            </p:cNvPr>
            <p:cNvSpPr txBox="1"/>
            <p:nvPr/>
          </p:nvSpPr>
          <p:spPr>
            <a:xfrm>
              <a:off x="7566339" y="3975692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5EA68A-CD17-A31E-5395-C9EEF48DF96F}"/>
                </a:ext>
              </a:extLst>
            </p:cNvPr>
            <p:cNvSpPr txBox="1"/>
            <p:nvPr/>
          </p:nvSpPr>
          <p:spPr>
            <a:xfrm>
              <a:off x="7566339" y="4785409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A01518B9-B79F-9ED2-5290-1620E920743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26380" t="21594" r="60714" b="63885"/>
            <a:stretch/>
          </p:blipFill>
          <p:spPr>
            <a:xfrm>
              <a:off x="6776310" y="2304054"/>
              <a:ext cx="792000" cy="872007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18180FBE-C977-6355-9FD1-D5521F67B32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7" t="62090" r="57134" b="18245"/>
            <a:stretch/>
          </p:blipFill>
          <p:spPr>
            <a:xfrm>
              <a:off x="6776310" y="1421395"/>
              <a:ext cx="792000" cy="817316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0F54B53C-5DDB-B9D0-4DE1-86B57E23CC4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1184" t="79779" r="14411" b="5763"/>
            <a:stretch/>
          </p:blipFill>
          <p:spPr>
            <a:xfrm>
              <a:off x="6776310" y="3241107"/>
              <a:ext cx="792000" cy="1058609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57BECDC7-D5E0-6025-F026-D9BD50F52A0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4" t="66609" r="52732" b="17946"/>
            <a:stretch/>
          </p:blipFill>
          <p:spPr>
            <a:xfrm>
              <a:off x="6776310" y="4370766"/>
              <a:ext cx="792000" cy="862162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08DAFDA-CA46-8F6C-2AA9-42F8083EDDC7}"/>
                </a:ext>
              </a:extLst>
            </p:cNvPr>
            <p:cNvSpPr txBox="1"/>
            <p:nvPr/>
          </p:nvSpPr>
          <p:spPr>
            <a:xfrm>
              <a:off x="6304323" y="1708277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2E510A97-6B5B-145A-971F-58A25F9CBDFC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181583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36CED36-8569-82B4-9BC0-FB04227C08ED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203975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F58ACE20-4C45-AD34-137F-F5E7348A1D26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220061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F83D2E8-B095-86F0-1D46-C27D1E0EED14}"/>
                </a:ext>
              </a:extLst>
            </p:cNvPr>
            <p:cNvSpPr txBox="1"/>
            <p:nvPr/>
          </p:nvSpPr>
          <p:spPr>
            <a:xfrm>
              <a:off x="6304323" y="1944730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4F067DD-B93B-1CAC-90D4-28EA69F0CB0F}"/>
                </a:ext>
              </a:extLst>
            </p:cNvPr>
            <p:cNvSpPr txBox="1"/>
            <p:nvPr/>
          </p:nvSpPr>
          <p:spPr>
            <a:xfrm>
              <a:off x="6304323" y="2105591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4786AEC-5A98-C6AB-4628-E2F9C3C099EE}"/>
                </a:ext>
              </a:extLst>
            </p:cNvPr>
            <p:cNvSpPr txBox="1"/>
            <p:nvPr/>
          </p:nvSpPr>
          <p:spPr>
            <a:xfrm>
              <a:off x="6304323" y="1432198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25" name="직선 연결선 124">
              <a:extLst>
                <a:ext uri="{FF2B5EF4-FFF2-40B4-BE49-F238E27FC236}">
                  <a16:creationId xmlns:a16="http://schemas.microsoft.com/office/drawing/2014/main" id="{EBA5D384-8C3B-F741-DA67-F5AFC74A6535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153975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3E146B-7537-FAAA-D4DC-7971F4247F62}"/>
                </a:ext>
              </a:extLst>
            </p:cNvPr>
            <p:cNvSpPr txBox="1"/>
            <p:nvPr/>
          </p:nvSpPr>
          <p:spPr>
            <a:xfrm>
              <a:off x="7566339" y="2414238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6C05DA4-3F9A-CB20-1CCB-8DAB4C0EBF1E}"/>
                </a:ext>
              </a:extLst>
            </p:cNvPr>
            <p:cNvSpPr txBox="1"/>
            <p:nvPr/>
          </p:nvSpPr>
          <p:spPr>
            <a:xfrm>
              <a:off x="6420236" y="229328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38" name="직선 연결선 137">
              <a:extLst>
                <a:ext uri="{FF2B5EF4-FFF2-40B4-BE49-F238E27FC236}">
                  <a16:creationId xmlns:a16="http://schemas.microsoft.com/office/drawing/2014/main" id="{0F31032F-1B16-3407-2B33-CC805CBEA93F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240084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9" name="직선 연결선 138">
              <a:extLst>
                <a:ext uri="{FF2B5EF4-FFF2-40B4-BE49-F238E27FC236}">
                  <a16:creationId xmlns:a16="http://schemas.microsoft.com/office/drawing/2014/main" id="{E85E3080-A48D-F5DB-909E-6354A147C1AA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262476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0" name="직선 연결선 139">
              <a:extLst>
                <a:ext uri="{FF2B5EF4-FFF2-40B4-BE49-F238E27FC236}">
                  <a16:creationId xmlns:a16="http://schemas.microsoft.com/office/drawing/2014/main" id="{4AD6D4AF-959B-48F1-E033-24895AB93C1D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284323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CF31AA6-A6FD-7D7D-A2D4-0717A5763811}"/>
                </a:ext>
              </a:extLst>
            </p:cNvPr>
            <p:cNvSpPr txBox="1"/>
            <p:nvPr/>
          </p:nvSpPr>
          <p:spPr>
            <a:xfrm>
              <a:off x="6420236" y="252973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E3ADBA09-C46F-369C-C8C3-BC49CC1D8BDE}"/>
                </a:ext>
              </a:extLst>
            </p:cNvPr>
            <p:cNvSpPr txBox="1"/>
            <p:nvPr/>
          </p:nvSpPr>
          <p:spPr>
            <a:xfrm>
              <a:off x="6420236" y="274820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B14E4EA-E0CD-C705-B1EA-201383DC1ADB}"/>
                </a:ext>
              </a:extLst>
            </p:cNvPr>
            <p:cNvSpPr txBox="1"/>
            <p:nvPr/>
          </p:nvSpPr>
          <p:spPr>
            <a:xfrm>
              <a:off x="6304323" y="3793687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57" name="직선 연결선 156">
              <a:extLst>
                <a:ext uri="{FF2B5EF4-FFF2-40B4-BE49-F238E27FC236}">
                  <a16:creationId xmlns:a16="http://schemas.microsoft.com/office/drawing/2014/main" id="{D824D81A-7554-7640-AF44-81315EE4D6B8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390124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8" name="직선 연결선 157">
              <a:extLst>
                <a:ext uri="{FF2B5EF4-FFF2-40B4-BE49-F238E27FC236}">
                  <a16:creationId xmlns:a16="http://schemas.microsoft.com/office/drawing/2014/main" id="{22097103-852E-7F73-4D1C-82B54AF48E83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401817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9" name="직선 연결선 158">
              <a:extLst>
                <a:ext uri="{FF2B5EF4-FFF2-40B4-BE49-F238E27FC236}">
                  <a16:creationId xmlns:a16="http://schemas.microsoft.com/office/drawing/2014/main" id="{021EB67B-703C-2404-96BA-25F0ABE8996F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421195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74F411E-2EFE-68F6-B25E-5CD81906AC8A}"/>
                </a:ext>
              </a:extLst>
            </p:cNvPr>
            <p:cNvSpPr txBox="1"/>
            <p:nvPr/>
          </p:nvSpPr>
          <p:spPr>
            <a:xfrm>
              <a:off x="6304323" y="3923152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48CA567-2186-E3E4-6D0C-3A7CC32A5A55}"/>
                </a:ext>
              </a:extLst>
            </p:cNvPr>
            <p:cNvSpPr txBox="1"/>
            <p:nvPr/>
          </p:nvSpPr>
          <p:spPr>
            <a:xfrm>
              <a:off x="6304323" y="4116932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8DA126F-A21F-81EC-2A90-7FDAB6677941}"/>
                </a:ext>
              </a:extLst>
            </p:cNvPr>
            <p:cNvSpPr txBox="1"/>
            <p:nvPr/>
          </p:nvSpPr>
          <p:spPr>
            <a:xfrm>
              <a:off x="6304323" y="3538806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12929961-B166-BD15-9184-CF74EE18821B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364636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7CF3986-C66D-034D-B86F-7E799C0FFE2C}"/>
                </a:ext>
              </a:extLst>
            </p:cNvPr>
            <p:cNvSpPr txBox="1"/>
            <p:nvPr/>
          </p:nvSpPr>
          <p:spPr>
            <a:xfrm>
              <a:off x="6304323" y="5084167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id="{EBD64E99-10CD-623B-F1D6-5480E7820BBE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519172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A533F3E-18A4-832F-9D6B-589E4A5EC770}"/>
                </a:ext>
              </a:extLst>
            </p:cNvPr>
            <p:cNvSpPr txBox="1"/>
            <p:nvPr/>
          </p:nvSpPr>
          <p:spPr>
            <a:xfrm>
              <a:off x="6304323" y="4829287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78" name="직선 연결선 177">
              <a:extLst>
                <a:ext uri="{FF2B5EF4-FFF2-40B4-BE49-F238E27FC236}">
                  <a16:creationId xmlns:a16="http://schemas.microsoft.com/office/drawing/2014/main" id="{25DD4D9D-B2EB-707B-E51A-69E6EE55FA92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493684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A3004E1-40D7-94BC-2F34-66D912B9C6D2}"/>
                </a:ext>
              </a:extLst>
            </p:cNvPr>
            <p:cNvSpPr txBox="1"/>
            <p:nvPr/>
          </p:nvSpPr>
          <p:spPr>
            <a:xfrm>
              <a:off x="6304323" y="4505527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80" name="직선 연결선 179">
              <a:extLst>
                <a:ext uri="{FF2B5EF4-FFF2-40B4-BE49-F238E27FC236}">
                  <a16:creationId xmlns:a16="http://schemas.microsoft.com/office/drawing/2014/main" id="{8A5ACBF5-FB54-12EC-F1E0-37144AF89389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461308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AED1F7A-CBAE-3975-8733-E21FCD9570D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7367" t="80473" r="54806" b="8133"/>
            <a:stretch/>
          </p:blipFill>
          <p:spPr>
            <a:xfrm>
              <a:off x="6776310" y="5300522"/>
              <a:ext cx="792000" cy="532575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177B56-D84C-40E3-2CC6-E20143CF306B}"/>
                </a:ext>
              </a:extLst>
            </p:cNvPr>
            <p:cNvSpPr txBox="1"/>
            <p:nvPr/>
          </p:nvSpPr>
          <p:spPr>
            <a:xfrm>
              <a:off x="7566339" y="5458811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F4E33E77-B2CC-D074-F5EB-16F7BC63566B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545099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FAD8605-6A2D-0D8A-D29D-DBE5D4C8861B}"/>
                </a:ext>
              </a:extLst>
            </p:cNvPr>
            <p:cNvSpPr txBox="1"/>
            <p:nvPr/>
          </p:nvSpPr>
          <p:spPr>
            <a:xfrm>
              <a:off x="6304323" y="5355972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C3ABF4-C24B-957F-F96C-2ED4D92CC166}"/>
                </a:ext>
              </a:extLst>
            </p:cNvPr>
            <p:cNvSpPr txBox="1"/>
            <p:nvPr/>
          </p:nvSpPr>
          <p:spPr>
            <a:xfrm>
              <a:off x="6304323" y="5614912"/>
              <a:ext cx="4327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EF1F681F-E461-FB47-F697-7E0101D0819A}"/>
                </a:ext>
              </a:extLst>
            </p:cNvPr>
            <p:cNvCxnSpPr>
              <a:cxnSpLocks/>
            </p:cNvCxnSpPr>
            <p:nvPr/>
          </p:nvCxnSpPr>
          <p:spPr>
            <a:xfrm>
              <a:off x="6700592" y="572247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F3B3EE9-ACF3-10AA-0C2E-5F9DB0931ACC}"/>
              </a:ext>
            </a:extLst>
          </p:cNvPr>
          <p:cNvGrpSpPr/>
          <p:nvPr/>
        </p:nvGrpSpPr>
        <p:grpSpPr>
          <a:xfrm>
            <a:off x="343899" y="1421394"/>
            <a:ext cx="1922235" cy="4260306"/>
            <a:chOff x="343899" y="1421394"/>
            <a:chExt cx="1922235" cy="426030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ED14A8-94FA-0680-EF18-EE98551978CA}"/>
                </a:ext>
              </a:extLst>
            </p:cNvPr>
            <p:cNvSpPr txBox="1"/>
            <p:nvPr/>
          </p:nvSpPr>
          <p:spPr>
            <a:xfrm>
              <a:off x="1618134" y="2660847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027F891D-106B-4DC6-E7C0-0FCA4AEF73B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57846" t="31615" r="13594" b="54917"/>
            <a:stretch/>
          </p:blipFill>
          <p:spPr>
            <a:xfrm flipH="1">
              <a:off x="808198" y="2392511"/>
              <a:ext cx="792000" cy="833972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pic>
          <p:nvPicPr>
            <p:cNvPr id="92" name="그림 91">
              <a:extLst>
                <a:ext uri="{FF2B5EF4-FFF2-40B4-BE49-F238E27FC236}">
                  <a16:creationId xmlns:a16="http://schemas.microsoft.com/office/drawing/2014/main" id="{A8837BF5-D17F-61BD-AF00-F9FADE07B4E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5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05" t="13199" r="13511" b="70208"/>
            <a:stretch/>
          </p:blipFill>
          <p:spPr>
            <a:xfrm>
              <a:off x="807398" y="4201802"/>
              <a:ext cx="792000" cy="862162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pic>
          <p:nvPicPr>
            <p:cNvPr id="95" name="그림 94">
              <a:extLst>
                <a:ext uri="{FF2B5EF4-FFF2-40B4-BE49-F238E27FC236}">
                  <a16:creationId xmlns:a16="http://schemas.microsoft.com/office/drawing/2014/main" id="{A4DFAA20-0D7D-1611-38BA-C21B93CB38D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5000" contrast="40000"/>
                      </a14:imgEffect>
                    </a14:imgLayer>
                  </a14:imgProps>
                </a:ext>
              </a:extLst>
            </a:blip>
            <a:srcRect l="77506" t="4924" r="9993" b="85261"/>
            <a:stretch/>
          </p:blipFill>
          <p:spPr>
            <a:xfrm>
              <a:off x="808200" y="1421394"/>
              <a:ext cx="792000" cy="892557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CBD8F57-28F0-273F-9C79-BAD5B5EAC938}"/>
                </a:ext>
              </a:extLst>
            </p:cNvPr>
            <p:cNvSpPr txBox="1"/>
            <p:nvPr/>
          </p:nvSpPr>
          <p:spPr>
            <a:xfrm>
              <a:off x="343899" y="1703280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10" name="직선 연결선 109">
              <a:extLst>
                <a:ext uri="{FF2B5EF4-FFF2-40B4-BE49-F238E27FC236}">
                  <a16:creationId xmlns:a16="http://schemas.microsoft.com/office/drawing/2014/main" id="{6218BF13-EF22-5232-4C7A-E95CDD679218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181084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69ECC7EC-F8CF-AA6E-9728-D686886A557C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203475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2" name="직선 연결선 111">
              <a:extLst>
                <a:ext uri="{FF2B5EF4-FFF2-40B4-BE49-F238E27FC236}">
                  <a16:creationId xmlns:a16="http://schemas.microsoft.com/office/drawing/2014/main" id="{4157630D-B483-E703-DEC5-CFE7D76BEC0E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219562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D25CC91-0CB0-806C-800C-F69762203ECE}"/>
                </a:ext>
              </a:extLst>
            </p:cNvPr>
            <p:cNvSpPr txBox="1"/>
            <p:nvPr/>
          </p:nvSpPr>
          <p:spPr>
            <a:xfrm>
              <a:off x="343899" y="1939733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857A2C7-0A37-2F43-96D3-F8EC753DFFB2}"/>
                </a:ext>
              </a:extLst>
            </p:cNvPr>
            <p:cNvSpPr txBox="1"/>
            <p:nvPr/>
          </p:nvSpPr>
          <p:spPr>
            <a:xfrm>
              <a:off x="343899" y="2100594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7F510C4-8F01-64D7-34D3-B77008874547}"/>
                </a:ext>
              </a:extLst>
            </p:cNvPr>
            <p:cNvSpPr txBox="1"/>
            <p:nvPr/>
          </p:nvSpPr>
          <p:spPr>
            <a:xfrm>
              <a:off x="1593135" y="1760861"/>
              <a:ext cx="6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E649285-3283-ACBE-DDC1-2DE9EEE9FBCF}"/>
                </a:ext>
              </a:extLst>
            </p:cNvPr>
            <p:cNvSpPr txBox="1"/>
            <p:nvPr/>
          </p:nvSpPr>
          <p:spPr>
            <a:xfrm>
              <a:off x="343899" y="1427202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9105ECA8-FFCA-D648-8B05-66CDC733E56B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153476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91D43CA-AD25-963F-2C89-A106DD2A6697}"/>
                </a:ext>
              </a:extLst>
            </p:cNvPr>
            <p:cNvSpPr txBox="1"/>
            <p:nvPr/>
          </p:nvSpPr>
          <p:spPr>
            <a:xfrm>
              <a:off x="343899" y="2530054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69021036-9F7A-8A20-E699-85548130B654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263761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120AD95B-0398-0D12-CBDD-02C4837AA710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286153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060B5192-6164-519B-95B5-BD764C9C0F50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307999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25A0ED6-DACD-3AA3-FA3C-CFD6DB5D13DA}"/>
                </a:ext>
              </a:extLst>
            </p:cNvPr>
            <p:cNvSpPr txBox="1"/>
            <p:nvPr/>
          </p:nvSpPr>
          <p:spPr>
            <a:xfrm>
              <a:off x="343899" y="2766504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57FDCF1-3560-A389-1CD6-5D814B7B111E}"/>
                </a:ext>
              </a:extLst>
            </p:cNvPr>
            <p:cNvSpPr txBox="1"/>
            <p:nvPr/>
          </p:nvSpPr>
          <p:spPr>
            <a:xfrm>
              <a:off x="343899" y="2984972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7525AE9-F3FC-1FA2-AA80-0565F96B1ED1}"/>
                </a:ext>
              </a:extLst>
            </p:cNvPr>
            <p:cNvSpPr txBox="1"/>
            <p:nvPr/>
          </p:nvSpPr>
          <p:spPr>
            <a:xfrm>
              <a:off x="1604293" y="3624017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87C9648-F202-23EB-51D7-A955CF09834D}"/>
                </a:ext>
              </a:extLst>
            </p:cNvPr>
            <p:cNvSpPr txBox="1"/>
            <p:nvPr/>
          </p:nvSpPr>
          <p:spPr>
            <a:xfrm>
              <a:off x="1615753" y="4508107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3DEF48B-E39C-6057-639D-37649BEE157A}"/>
                </a:ext>
              </a:extLst>
            </p:cNvPr>
            <p:cNvSpPr txBox="1"/>
            <p:nvPr/>
          </p:nvSpPr>
          <p:spPr>
            <a:xfrm>
              <a:off x="343899" y="3605729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3C9F07AB-00F2-7AB8-62C8-AAE39CCEA0A0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371328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37EDB835-2CAE-3E7A-7D0D-0CFE34BD86B3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383021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04CEE278-9E10-9352-FEA6-CDEAB9027D6B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402400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82B4E83-99F1-9F0F-4A27-995423550A7B}"/>
                </a:ext>
              </a:extLst>
            </p:cNvPr>
            <p:cNvSpPr txBox="1"/>
            <p:nvPr/>
          </p:nvSpPr>
          <p:spPr>
            <a:xfrm>
              <a:off x="343899" y="3735194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7F9DE43-B2C5-69AF-97C9-44BC9B6F0F8C}"/>
                </a:ext>
              </a:extLst>
            </p:cNvPr>
            <p:cNvSpPr txBox="1"/>
            <p:nvPr/>
          </p:nvSpPr>
          <p:spPr>
            <a:xfrm>
              <a:off x="343899" y="3928975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7FF96BB-B303-4D39-F08F-C94B6FE49A96}"/>
                </a:ext>
              </a:extLst>
            </p:cNvPr>
            <p:cNvSpPr txBox="1"/>
            <p:nvPr/>
          </p:nvSpPr>
          <p:spPr>
            <a:xfrm>
              <a:off x="343899" y="3350848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55" name="직선 연결선 154">
              <a:extLst>
                <a:ext uri="{FF2B5EF4-FFF2-40B4-BE49-F238E27FC236}">
                  <a16:creationId xmlns:a16="http://schemas.microsoft.com/office/drawing/2014/main" id="{BB622892-CA55-6C8E-56AC-00DBBAD8273B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345840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B800EB4-2BAD-FBDF-0523-F31C8A2EFB36}"/>
                </a:ext>
              </a:extLst>
            </p:cNvPr>
            <p:cNvSpPr txBox="1"/>
            <p:nvPr/>
          </p:nvSpPr>
          <p:spPr>
            <a:xfrm>
              <a:off x="343899" y="4824848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65" name="직선 연결선 164">
              <a:extLst>
                <a:ext uri="{FF2B5EF4-FFF2-40B4-BE49-F238E27FC236}">
                  <a16:creationId xmlns:a16="http://schemas.microsoft.com/office/drawing/2014/main" id="{3EFDD265-9B86-5650-81EF-DC2CBFD258B7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493240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D85C197-3E2F-5AE3-104D-BE567BB07F95}"/>
                </a:ext>
              </a:extLst>
            </p:cNvPr>
            <p:cNvSpPr txBox="1"/>
            <p:nvPr/>
          </p:nvSpPr>
          <p:spPr>
            <a:xfrm>
              <a:off x="343899" y="4569967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71" name="직선 연결선 170">
              <a:extLst>
                <a:ext uri="{FF2B5EF4-FFF2-40B4-BE49-F238E27FC236}">
                  <a16:creationId xmlns:a16="http://schemas.microsoft.com/office/drawing/2014/main" id="{6C55E3AD-1908-0509-5755-D2A66406B657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467752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F5108BD-1F6A-B19B-150D-689A8825095C}"/>
                </a:ext>
              </a:extLst>
            </p:cNvPr>
            <p:cNvSpPr txBox="1"/>
            <p:nvPr/>
          </p:nvSpPr>
          <p:spPr>
            <a:xfrm>
              <a:off x="343899" y="4246207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73" name="직선 연결선 172">
              <a:extLst>
                <a:ext uri="{FF2B5EF4-FFF2-40B4-BE49-F238E27FC236}">
                  <a16:creationId xmlns:a16="http://schemas.microsoft.com/office/drawing/2014/main" id="{E265D80A-6E76-AA05-34DD-496305FEE805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435376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B4E04F-A1E3-F378-132F-6DF3DF4461A3}"/>
                </a:ext>
              </a:extLst>
            </p:cNvPr>
            <p:cNvSpPr txBox="1"/>
            <p:nvPr/>
          </p:nvSpPr>
          <p:spPr>
            <a:xfrm>
              <a:off x="1609881" y="5310155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71959CA9-379B-DA11-00FF-B8E9AAE4B40C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530234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9210FA-3F91-8B6E-E88B-45E5100C55BD}"/>
                </a:ext>
              </a:extLst>
            </p:cNvPr>
            <p:cNvSpPr txBox="1"/>
            <p:nvPr/>
          </p:nvSpPr>
          <p:spPr>
            <a:xfrm>
              <a:off x="343899" y="5207316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F051468-AEBE-3E84-6441-3BBCDD0CD340}"/>
                </a:ext>
              </a:extLst>
            </p:cNvPr>
            <p:cNvSpPr txBox="1"/>
            <p:nvPr/>
          </p:nvSpPr>
          <p:spPr>
            <a:xfrm>
              <a:off x="343899" y="5466256"/>
              <a:ext cx="4208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D74D0504-8111-B364-8694-6584E1B3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28205" y="557381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85" name="그림 84" descr="텍스트, 스크린샷, 봉투, 친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D06C8DF-DCBE-E84C-A454-30B056408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8" t="26466" r="44365" b="61525"/>
            <a:stretch/>
          </p:blipFill>
          <p:spPr>
            <a:xfrm>
              <a:off x="807397" y="5128527"/>
              <a:ext cx="792000" cy="5514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0" name="그림 259" descr="직사각형, 스크린샷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5189A13-2417-2A1B-E362-1FB94FECA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77" t="47559" r="33319" b="38963"/>
            <a:stretch/>
          </p:blipFill>
          <p:spPr>
            <a:xfrm>
              <a:off x="808198" y="3301803"/>
              <a:ext cx="792000" cy="8257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AF7E632-E0ED-C243-3C3D-3FC4BF1667D4}"/>
              </a:ext>
            </a:extLst>
          </p:cNvPr>
          <p:cNvGrpSpPr/>
          <p:nvPr/>
        </p:nvGrpSpPr>
        <p:grpSpPr>
          <a:xfrm>
            <a:off x="2186519" y="1421394"/>
            <a:ext cx="1935659" cy="4210945"/>
            <a:chOff x="2186519" y="1421394"/>
            <a:chExt cx="1935659" cy="4210945"/>
          </a:xfrm>
        </p:grpSpPr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92608F5F-9A92-4F82-7CBD-2D75A7DBC3DE}"/>
                </a:ext>
              </a:extLst>
            </p:cNvPr>
            <p:cNvSpPr txBox="1"/>
            <p:nvPr/>
          </p:nvSpPr>
          <p:spPr>
            <a:xfrm>
              <a:off x="3474178" y="1788763"/>
              <a:ext cx="6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76" name="그림 75" descr="텍스트, 스크린샷, 봉투, 친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EB267C6-D3FD-E102-7E21-9AA87914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6" t="58500" r="47757" b="26289"/>
            <a:stretch/>
          </p:blipFill>
          <p:spPr>
            <a:xfrm>
              <a:off x="2679213" y="2312999"/>
              <a:ext cx="792000" cy="8573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BF9CFC5-5DE4-A5E5-9059-66942DFFD9AD}"/>
                </a:ext>
              </a:extLst>
            </p:cNvPr>
            <p:cNvSpPr txBox="1"/>
            <p:nvPr/>
          </p:nvSpPr>
          <p:spPr>
            <a:xfrm>
              <a:off x="3474178" y="2590299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98D685A-68CF-6D50-A6C8-E8CCA0ED9B5B}"/>
                </a:ext>
              </a:extLst>
            </p:cNvPr>
            <p:cNvSpPr txBox="1"/>
            <p:nvPr/>
          </p:nvSpPr>
          <p:spPr>
            <a:xfrm>
              <a:off x="2325650" y="245950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B328DA9-3A9A-D0FC-CE9B-C7E544EB0118}"/>
                </a:ext>
              </a:extLst>
            </p:cNvPr>
            <p:cNvSpPr txBox="1"/>
            <p:nvPr/>
          </p:nvSpPr>
          <p:spPr>
            <a:xfrm>
              <a:off x="2325650" y="2695958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FC137969-FE0B-573B-425D-0F35C1BE09D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2567065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D9C8D719-538E-F073-04F5-8499CA46D3FE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279098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8246ED03-D8A2-9C08-750A-1DE2EEEF6828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300945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FE51A06-967F-9A0C-476A-19804CAC14A4}"/>
                </a:ext>
              </a:extLst>
            </p:cNvPr>
            <p:cNvSpPr txBox="1"/>
            <p:nvPr/>
          </p:nvSpPr>
          <p:spPr>
            <a:xfrm>
              <a:off x="2325650" y="291442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235" name="그림 234" descr="스케치, 그림, 흑백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F96A2B47-7615-1472-58C8-E68469242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5" t="44204" r="9579" b="37926"/>
            <a:stretch/>
          </p:blipFill>
          <p:spPr>
            <a:xfrm>
              <a:off x="2679213" y="4142167"/>
              <a:ext cx="792000" cy="8630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F54EBE0A-9131-FF3D-5A83-D54AC72136FF}"/>
                </a:ext>
              </a:extLst>
            </p:cNvPr>
            <p:cNvSpPr txBox="1"/>
            <p:nvPr/>
          </p:nvSpPr>
          <p:spPr>
            <a:xfrm>
              <a:off x="3474178" y="4368969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6C233EA4-3E67-8D71-C0F9-A0A3D28297DE}"/>
                </a:ext>
              </a:extLst>
            </p:cNvPr>
            <p:cNvSpPr txBox="1"/>
            <p:nvPr/>
          </p:nvSpPr>
          <p:spPr>
            <a:xfrm>
              <a:off x="2325650" y="4685710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F2FDC63B-E0A5-B9DA-07A4-9CE5F62D06B8}"/>
                </a:ext>
              </a:extLst>
            </p:cNvPr>
            <p:cNvSpPr txBox="1"/>
            <p:nvPr/>
          </p:nvSpPr>
          <p:spPr>
            <a:xfrm>
              <a:off x="2325650" y="443083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38" name="직선 연결선 237">
              <a:extLst>
                <a:ext uri="{FF2B5EF4-FFF2-40B4-BE49-F238E27FC236}">
                  <a16:creationId xmlns:a16="http://schemas.microsoft.com/office/drawing/2014/main" id="{AE3E853A-64AC-89FA-FBC5-4411EBA15D44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479327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5935-7420-8B78-6A52-175532C78177}"/>
                </a:ext>
              </a:extLst>
            </p:cNvPr>
            <p:cNvSpPr txBox="1"/>
            <p:nvPr/>
          </p:nvSpPr>
          <p:spPr>
            <a:xfrm>
              <a:off x="2325650" y="4107070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40" name="직선 연결선 239">
              <a:extLst>
                <a:ext uri="{FF2B5EF4-FFF2-40B4-BE49-F238E27FC236}">
                  <a16:creationId xmlns:a16="http://schemas.microsoft.com/office/drawing/2014/main" id="{EB24E125-3335-7187-FDC3-E4B644A5A5F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453839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49" name="그림 248">
              <a:extLst>
                <a:ext uri="{FF2B5EF4-FFF2-40B4-BE49-F238E27FC236}">
                  <a16:creationId xmlns:a16="http://schemas.microsoft.com/office/drawing/2014/main" id="{3A05EE64-95D1-6C4C-F8C6-89D917C823A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5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8127" t="5038" r="7969" b="86889"/>
            <a:stretch/>
          </p:blipFill>
          <p:spPr>
            <a:xfrm flipH="1">
              <a:off x="2679213" y="3222292"/>
              <a:ext cx="792000" cy="854056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cxnSp>
          <p:nvCxnSpPr>
            <p:cNvPr id="242" name="직선 연결선 241">
              <a:extLst>
                <a:ext uri="{FF2B5EF4-FFF2-40B4-BE49-F238E27FC236}">
                  <a16:creationId xmlns:a16="http://schemas.microsoft.com/office/drawing/2014/main" id="{DB71074F-A74E-61AD-AE44-97B9B2563CC6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421463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CBC5E21F-4F69-80C2-20AB-0E92DAC93153}"/>
                </a:ext>
              </a:extLst>
            </p:cNvPr>
            <p:cNvSpPr txBox="1"/>
            <p:nvPr/>
          </p:nvSpPr>
          <p:spPr>
            <a:xfrm>
              <a:off x="3474178" y="3574652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6115FB43-16BF-6A43-6AEF-2CAF2B0A0A00}"/>
                </a:ext>
              </a:extLst>
            </p:cNvPr>
            <p:cNvSpPr txBox="1"/>
            <p:nvPr/>
          </p:nvSpPr>
          <p:spPr>
            <a:xfrm>
              <a:off x="2325650" y="3505918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722D5E4E-C8E4-D049-F814-38B23D2B45F9}"/>
                </a:ext>
              </a:extLst>
            </p:cNvPr>
            <p:cNvSpPr txBox="1"/>
            <p:nvPr/>
          </p:nvSpPr>
          <p:spPr>
            <a:xfrm>
              <a:off x="2325650" y="363538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52" name="직선 연결선 251">
              <a:extLst>
                <a:ext uri="{FF2B5EF4-FFF2-40B4-BE49-F238E27FC236}">
                  <a16:creationId xmlns:a16="http://schemas.microsoft.com/office/drawing/2014/main" id="{5E217922-F25E-6350-98CE-40B509A65CE4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361347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3" name="직선 연결선 252">
              <a:extLst>
                <a:ext uri="{FF2B5EF4-FFF2-40B4-BE49-F238E27FC236}">
                  <a16:creationId xmlns:a16="http://schemas.microsoft.com/office/drawing/2014/main" id="{C8478D81-8F0A-6529-3BA8-347F6FC195BB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373040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4" name="직선 연결선 253">
              <a:extLst>
                <a:ext uri="{FF2B5EF4-FFF2-40B4-BE49-F238E27FC236}">
                  <a16:creationId xmlns:a16="http://schemas.microsoft.com/office/drawing/2014/main" id="{E90C01CE-7A13-66CB-8D01-36E80109F8A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392418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28A0B913-AC48-3789-DFBD-4EF09EFD7F5F}"/>
                </a:ext>
              </a:extLst>
            </p:cNvPr>
            <p:cNvSpPr txBox="1"/>
            <p:nvPr/>
          </p:nvSpPr>
          <p:spPr>
            <a:xfrm>
              <a:off x="2325650" y="382916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E399D610-10A9-5DBF-F289-2B92F1000634}"/>
                </a:ext>
              </a:extLst>
            </p:cNvPr>
            <p:cNvSpPr txBox="1"/>
            <p:nvPr/>
          </p:nvSpPr>
          <p:spPr>
            <a:xfrm>
              <a:off x="2325650" y="3251037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267" name="그림 266" descr="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BE75C20-51FD-EBF0-5EE3-06EA3D34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4" t="29430" r="12842" b="53976"/>
            <a:stretch/>
          </p:blipFill>
          <p:spPr>
            <a:xfrm>
              <a:off x="2679213" y="1421394"/>
              <a:ext cx="792000" cy="8365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58" name="직선 연결선 257">
              <a:extLst>
                <a:ext uri="{FF2B5EF4-FFF2-40B4-BE49-F238E27FC236}">
                  <a16:creationId xmlns:a16="http://schemas.microsoft.com/office/drawing/2014/main" id="{D9497CC0-3D0E-76AA-EC27-D1753A4EC9B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335859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8DCCDD3A-FF36-4826-33F8-8C03859F1D44}"/>
                </a:ext>
              </a:extLst>
            </p:cNvPr>
            <p:cNvSpPr txBox="1"/>
            <p:nvPr/>
          </p:nvSpPr>
          <p:spPr>
            <a:xfrm>
              <a:off x="2186519" y="1731182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7E8B9232-C4D5-16BD-738F-CE75C6E5FA6E}"/>
                </a:ext>
              </a:extLst>
            </p:cNvPr>
            <p:cNvSpPr txBox="1"/>
            <p:nvPr/>
          </p:nvSpPr>
          <p:spPr>
            <a:xfrm>
              <a:off x="2186519" y="1967635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69" name="직선 연결선 268">
              <a:extLst>
                <a:ext uri="{FF2B5EF4-FFF2-40B4-BE49-F238E27FC236}">
                  <a16:creationId xmlns:a16="http://schemas.microsoft.com/office/drawing/2014/main" id="{FF6F295B-238E-CA44-6F9B-208A438D8541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183874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0" name="직선 연결선 269">
              <a:extLst>
                <a:ext uri="{FF2B5EF4-FFF2-40B4-BE49-F238E27FC236}">
                  <a16:creationId xmlns:a16="http://schemas.microsoft.com/office/drawing/2014/main" id="{010E93C5-1376-3936-429F-858A325F68FF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206265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1" name="직선 연결선 270">
              <a:extLst>
                <a:ext uri="{FF2B5EF4-FFF2-40B4-BE49-F238E27FC236}">
                  <a16:creationId xmlns:a16="http://schemas.microsoft.com/office/drawing/2014/main" id="{34D51929-C05D-C99F-993E-769AD2E071F5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222352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36330D44-3711-9476-59DA-0EC183BD39C0}"/>
                </a:ext>
              </a:extLst>
            </p:cNvPr>
            <p:cNvSpPr txBox="1"/>
            <p:nvPr/>
          </p:nvSpPr>
          <p:spPr>
            <a:xfrm>
              <a:off x="2186519" y="2128496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6F1BF18A-2808-3269-1148-85C2B68BFCC6}"/>
                </a:ext>
              </a:extLst>
            </p:cNvPr>
            <p:cNvSpPr txBox="1"/>
            <p:nvPr/>
          </p:nvSpPr>
          <p:spPr>
            <a:xfrm>
              <a:off x="2186519" y="1455103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10" name="그림 9" descr="스크린샷, 직사각형, 텍스트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CB93F5BB-2EC5-B8D5-F898-787735E54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4" t="40126" r="31694" b="55383"/>
            <a:stretch/>
          </p:blipFill>
          <p:spPr>
            <a:xfrm>
              <a:off x="2679213" y="5074833"/>
              <a:ext cx="792000" cy="5575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76" name="직선 연결선 275">
              <a:extLst>
                <a:ext uri="{FF2B5EF4-FFF2-40B4-BE49-F238E27FC236}">
                  <a16:creationId xmlns:a16="http://schemas.microsoft.com/office/drawing/2014/main" id="{3C8E8350-D001-6D3D-D284-029BEC7EFB65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156266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749651-F896-CF9E-2974-AE165F45349B}"/>
                </a:ext>
              </a:extLst>
            </p:cNvPr>
            <p:cNvSpPr txBox="1"/>
            <p:nvPr/>
          </p:nvSpPr>
          <p:spPr>
            <a:xfrm>
              <a:off x="3474178" y="5187213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05FD2B-415B-C2DE-159B-8EC34D6C0ABB}"/>
                </a:ext>
              </a:extLst>
            </p:cNvPr>
            <p:cNvSpPr txBox="1"/>
            <p:nvPr/>
          </p:nvSpPr>
          <p:spPr>
            <a:xfrm>
              <a:off x="2325650" y="508437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D53B3C37-7F2E-99DD-71A3-0254265A9CC2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517939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B003AB-B6AE-7447-098B-D8E34073A571}"/>
                </a:ext>
              </a:extLst>
            </p:cNvPr>
            <p:cNvSpPr txBox="1"/>
            <p:nvPr/>
          </p:nvSpPr>
          <p:spPr>
            <a:xfrm>
              <a:off x="2325650" y="534331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DD8214CA-8213-AD72-C940-EDA549427048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39" y="545087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8BC04D4-9552-B566-B884-D7565037CAC1}"/>
              </a:ext>
            </a:extLst>
          </p:cNvPr>
          <p:cNvGrpSpPr/>
          <p:nvPr/>
        </p:nvGrpSpPr>
        <p:grpSpPr>
          <a:xfrm>
            <a:off x="4061110" y="1368055"/>
            <a:ext cx="2014591" cy="4183575"/>
            <a:chOff x="4061110" y="1368055"/>
            <a:chExt cx="2014591" cy="4183575"/>
          </a:xfrm>
        </p:grpSpPr>
        <p:pic>
          <p:nvPicPr>
            <p:cNvPr id="13" name="그림 12" descr="텍스트, 패브릭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1BDA8174-7C4D-7F91-3CB0-B9B6C4E8A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9" r="13844"/>
            <a:stretch/>
          </p:blipFill>
          <p:spPr>
            <a:xfrm>
              <a:off x="4569925" y="1421394"/>
              <a:ext cx="792000" cy="7784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90C0D5-6667-7CB2-6CDD-F5FBA7EB03FD}"/>
                </a:ext>
              </a:extLst>
            </p:cNvPr>
            <p:cNvSpPr txBox="1"/>
            <p:nvPr/>
          </p:nvSpPr>
          <p:spPr>
            <a:xfrm>
              <a:off x="5401510" y="1676172"/>
              <a:ext cx="6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B2FF7E1-D751-BDCD-C0C9-4D27E7C1ACBB}"/>
                </a:ext>
              </a:extLst>
            </p:cNvPr>
            <p:cNvSpPr txBox="1"/>
            <p:nvPr/>
          </p:nvSpPr>
          <p:spPr>
            <a:xfrm>
              <a:off x="4062249" y="1644135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3B166EC2-C56D-1C42-7DAF-48B97D913F48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175169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58341CA4-071E-F3B5-D273-27BF7AD1358A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197561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435AAF0E-0723-B789-7B7A-A6B707A04E37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213647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CBCA527-2339-6CF3-AAD6-5971FAD54EB5}"/>
                </a:ext>
              </a:extLst>
            </p:cNvPr>
            <p:cNvSpPr txBox="1"/>
            <p:nvPr/>
          </p:nvSpPr>
          <p:spPr>
            <a:xfrm>
              <a:off x="4062249" y="1880587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CD3C5FD-2F67-CB97-E7B9-807E3F69EB03}"/>
                </a:ext>
              </a:extLst>
            </p:cNvPr>
            <p:cNvSpPr txBox="1"/>
            <p:nvPr/>
          </p:nvSpPr>
          <p:spPr>
            <a:xfrm>
              <a:off x="4062249" y="2041449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A1F2A06-5CCB-01CE-8283-21C839F76BC9}"/>
                </a:ext>
              </a:extLst>
            </p:cNvPr>
            <p:cNvSpPr txBox="1"/>
            <p:nvPr/>
          </p:nvSpPr>
          <p:spPr>
            <a:xfrm>
              <a:off x="4061110" y="1368055"/>
              <a:ext cx="4559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5FCEF010-A2AC-486C-C162-974773438A3C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1475615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04" name="그림 103" descr="직사각형, 문구용품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D859EE6-DD0A-8FCB-48DD-D5569D23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7" t="75617" r="42007" b="3589"/>
            <a:stretch/>
          </p:blipFill>
          <p:spPr>
            <a:xfrm>
              <a:off x="4573101" y="2280924"/>
              <a:ext cx="792000" cy="8685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53AE504-3D64-35CD-1823-E7C5A9E137DA}"/>
                </a:ext>
              </a:extLst>
            </p:cNvPr>
            <p:cNvSpPr txBox="1"/>
            <p:nvPr/>
          </p:nvSpPr>
          <p:spPr>
            <a:xfrm>
              <a:off x="5427701" y="2516287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5A6E701-3AD3-4BB2-968E-7298E973D745}"/>
                </a:ext>
              </a:extLst>
            </p:cNvPr>
            <p:cNvSpPr txBox="1"/>
            <p:nvPr/>
          </p:nvSpPr>
          <p:spPr>
            <a:xfrm>
              <a:off x="4221229" y="238549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9650C2B6-FA3B-1103-1FA7-878E3D30CDC1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249305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8" name="직선 연결선 167">
              <a:extLst>
                <a:ext uri="{FF2B5EF4-FFF2-40B4-BE49-F238E27FC236}">
                  <a16:creationId xmlns:a16="http://schemas.microsoft.com/office/drawing/2014/main" id="{04B4DE6B-3032-50C4-1124-B557B7A91C8D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271697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FFAFEDA2-0087-1608-CA41-7D77F2C69566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293543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79C80F4-45BA-8103-F714-BD3091DF0DD3}"/>
                </a:ext>
              </a:extLst>
            </p:cNvPr>
            <p:cNvSpPr txBox="1"/>
            <p:nvPr/>
          </p:nvSpPr>
          <p:spPr>
            <a:xfrm>
              <a:off x="4221229" y="262194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C50F7A7-2822-1958-26BB-E7DD83B69810}"/>
                </a:ext>
              </a:extLst>
            </p:cNvPr>
            <p:cNvSpPr txBox="1"/>
            <p:nvPr/>
          </p:nvSpPr>
          <p:spPr>
            <a:xfrm>
              <a:off x="4221229" y="284041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278" name="그림 277" descr="스크린샷, 하늘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7142D51-E66E-5D0E-BB30-13A1B557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0" r="5673"/>
            <a:stretch/>
          </p:blipFill>
          <p:spPr>
            <a:xfrm>
              <a:off x="4573101" y="5059736"/>
              <a:ext cx="792000" cy="488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C1492DD2-33EC-FA73-8210-E0617EE46A80}"/>
                </a:ext>
              </a:extLst>
            </p:cNvPr>
            <p:cNvSpPr txBox="1"/>
            <p:nvPr/>
          </p:nvSpPr>
          <p:spPr>
            <a:xfrm>
              <a:off x="5420982" y="5180086"/>
              <a:ext cx="648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80" name="직선 연결선 279">
              <a:extLst>
                <a:ext uri="{FF2B5EF4-FFF2-40B4-BE49-F238E27FC236}">
                  <a16:creationId xmlns:a16="http://schemas.microsoft.com/office/drawing/2014/main" id="{3CD061CC-0BA6-D67F-33BC-83EFE25B7821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517227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3EFACE21-EF37-2136-F5BF-13DE8D5E3108}"/>
                </a:ext>
              </a:extLst>
            </p:cNvPr>
            <p:cNvSpPr txBox="1"/>
            <p:nvPr/>
          </p:nvSpPr>
          <p:spPr>
            <a:xfrm>
              <a:off x="4209472" y="5077248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5DF094D1-C6D7-3CAA-795C-79EF12DB6CE6}"/>
                </a:ext>
              </a:extLst>
            </p:cNvPr>
            <p:cNvSpPr txBox="1"/>
            <p:nvPr/>
          </p:nvSpPr>
          <p:spPr>
            <a:xfrm>
              <a:off x="4209472" y="533618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83" name="직선 연결선 282">
              <a:extLst>
                <a:ext uri="{FF2B5EF4-FFF2-40B4-BE49-F238E27FC236}">
                  <a16:creationId xmlns:a16="http://schemas.microsoft.com/office/drawing/2014/main" id="{F08B8C63-09DC-9ED9-958A-0106243AF9F9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544374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00" name="그림 299">
              <a:extLst>
                <a:ext uri="{FF2B5EF4-FFF2-40B4-BE49-F238E27FC236}">
                  <a16:creationId xmlns:a16="http://schemas.microsoft.com/office/drawing/2014/main" id="{02E3B4B8-6FF2-6C39-A315-48CC1F29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9" b="17150"/>
            <a:stretch/>
          </p:blipFill>
          <p:spPr>
            <a:xfrm>
              <a:off x="4573101" y="4141312"/>
              <a:ext cx="792000" cy="8495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82AB7B50-1CE1-45FA-3B37-7C04680E4355}"/>
                </a:ext>
              </a:extLst>
            </p:cNvPr>
            <p:cNvSpPr txBox="1"/>
            <p:nvPr/>
          </p:nvSpPr>
          <p:spPr>
            <a:xfrm>
              <a:off x="5354118" y="4421136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8032ED65-75F5-7122-966B-4715E3D65F40}"/>
                </a:ext>
              </a:extLst>
            </p:cNvPr>
            <p:cNvSpPr txBox="1"/>
            <p:nvPr/>
          </p:nvSpPr>
          <p:spPr>
            <a:xfrm>
              <a:off x="4213713" y="4737877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03" name="직선 연결선 302">
              <a:extLst>
                <a:ext uri="{FF2B5EF4-FFF2-40B4-BE49-F238E27FC236}">
                  <a16:creationId xmlns:a16="http://schemas.microsoft.com/office/drawing/2014/main" id="{375B814D-19D2-470B-7535-F22A8E9A6747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484543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09FF3236-AB01-51A8-2301-A845FD6F6A53}"/>
                </a:ext>
              </a:extLst>
            </p:cNvPr>
            <p:cNvSpPr txBox="1"/>
            <p:nvPr/>
          </p:nvSpPr>
          <p:spPr>
            <a:xfrm>
              <a:off x="4213713" y="4482998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05" name="직선 연결선 304">
              <a:extLst>
                <a:ext uri="{FF2B5EF4-FFF2-40B4-BE49-F238E27FC236}">
                  <a16:creationId xmlns:a16="http://schemas.microsoft.com/office/drawing/2014/main" id="{15B75F1E-B0A8-24CE-45CE-8FE76D584197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459055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25970AF6-7A36-FF67-8F12-7E04A197C04F}"/>
                </a:ext>
              </a:extLst>
            </p:cNvPr>
            <p:cNvSpPr txBox="1"/>
            <p:nvPr/>
          </p:nvSpPr>
          <p:spPr>
            <a:xfrm>
              <a:off x="4213713" y="415923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07" name="직선 연결선 306">
              <a:extLst>
                <a:ext uri="{FF2B5EF4-FFF2-40B4-BE49-F238E27FC236}">
                  <a16:creationId xmlns:a16="http://schemas.microsoft.com/office/drawing/2014/main" id="{43ADC66F-1EBE-B185-8A22-86771BB7CC8E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426679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30" name="그림 329" descr="흑백, 그림, 모노크롬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87BF613-226D-21B3-FBD2-7B20D77B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7" t="71689" r="15943" b="3100"/>
            <a:stretch/>
          </p:blipFill>
          <p:spPr>
            <a:xfrm>
              <a:off x="4573101" y="3230740"/>
              <a:ext cx="792000" cy="840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ED6467A3-0A49-299E-4681-EB3DC1B27928}"/>
                </a:ext>
              </a:extLst>
            </p:cNvPr>
            <p:cNvSpPr txBox="1"/>
            <p:nvPr/>
          </p:nvSpPr>
          <p:spPr>
            <a:xfrm>
              <a:off x="5354174" y="3565281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23EBF0CC-E872-555F-B97F-A709A6A14026}"/>
                </a:ext>
              </a:extLst>
            </p:cNvPr>
            <p:cNvSpPr txBox="1"/>
            <p:nvPr/>
          </p:nvSpPr>
          <p:spPr>
            <a:xfrm>
              <a:off x="4221273" y="3496547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33" name="직선 연결선 332">
              <a:extLst>
                <a:ext uri="{FF2B5EF4-FFF2-40B4-BE49-F238E27FC236}">
                  <a16:creationId xmlns:a16="http://schemas.microsoft.com/office/drawing/2014/main" id="{BA0F2907-07E7-65D4-7A3E-D3237CE9A454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360410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4" name="직선 연결선 333">
              <a:extLst>
                <a:ext uri="{FF2B5EF4-FFF2-40B4-BE49-F238E27FC236}">
                  <a16:creationId xmlns:a16="http://schemas.microsoft.com/office/drawing/2014/main" id="{60BB72D0-0ACB-8276-A907-7150638C4AB4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372103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5" name="직선 연결선 334">
              <a:extLst>
                <a:ext uri="{FF2B5EF4-FFF2-40B4-BE49-F238E27FC236}">
                  <a16:creationId xmlns:a16="http://schemas.microsoft.com/office/drawing/2014/main" id="{0F9575A8-AC7A-C00D-0A69-71A0536D460D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391481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A3F247-8F88-80F7-D6AB-FD8488684F14}"/>
                </a:ext>
              </a:extLst>
            </p:cNvPr>
            <p:cNvSpPr txBox="1"/>
            <p:nvPr/>
          </p:nvSpPr>
          <p:spPr>
            <a:xfrm>
              <a:off x="4221273" y="362601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0F2DEE7-A19C-CED9-F9A1-F2F4971D8DCA}"/>
                </a:ext>
              </a:extLst>
            </p:cNvPr>
            <p:cNvSpPr txBox="1"/>
            <p:nvPr/>
          </p:nvSpPr>
          <p:spPr>
            <a:xfrm>
              <a:off x="4221273" y="381979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299E7056-49D6-579B-C54B-F233C1D8B995}"/>
                </a:ext>
              </a:extLst>
            </p:cNvPr>
            <p:cNvSpPr txBox="1"/>
            <p:nvPr/>
          </p:nvSpPr>
          <p:spPr>
            <a:xfrm>
              <a:off x="4221273" y="324166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39" name="직선 연결선 338">
              <a:extLst>
                <a:ext uri="{FF2B5EF4-FFF2-40B4-BE49-F238E27FC236}">
                  <a16:creationId xmlns:a16="http://schemas.microsoft.com/office/drawing/2014/main" id="{1511D39C-FA98-3726-3B6B-5AB24FDC8DB4}"/>
                </a:ext>
              </a:extLst>
            </p:cNvPr>
            <p:cNvCxnSpPr>
              <a:cxnSpLocks/>
            </p:cNvCxnSpPr>
            <p:nvPr/>
          </p:nvCxnSpPr>
          <p:spPr>
            <a:xfrm>
              <a:off x="4494010" y="334922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8D85416-467E-DDAC-DB6C-02111239A9D0}"/>
              </a:ext>
            </a:extLst>
          </p:cNvPr>
          <p:cNvSpPr txBox="1"/>
          <p:nvPr/>
        </p:nvSpPr>
        <p:spPr>
          <a:xfrm>
            <a:off x="144101" y="488947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5FAF6D-FF5C-B7BD-60E9-7901FECCD3D4}"/>
              </a:ext>
            </a:extLst>
          </p:cNvPr>
          <p:cNvSpPr txBox="1"/>
          <p:nvPr/>
        </p:nvSpPr>
        <p:spPr>
          <a:xfrm>
            <a:off x="8446882" y="612058"/>
            <a:ext cx="117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8D8FB9-096F-4871-78C3-87B533BC9AEB}"/>
              </a:ext>
            </a:extLst>
          </p:cNvPr>
          <p:cNvSpPr txBox="1"/>
          <p:nvPr/>
        </p:nvSpPr>
        <p:spPr>
          <a:xfrm>
            <a:off x="6768714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1</a:t>
            </a:r>
            <a:r>
              <a:rPr lang="en-US" altLang="ko-KR" sz="1600" b="1" baseline="30000">
                <a:latin typeface="Calibri" panose="020F0502020204030204"/>
              </a:rPr>
              <a:t>st</a:t>
            </a:r>
            <a:endParaRPr lang="en-US" altLang="ko-KR" sz="1600" b="1">
              <a:latin typeface="Calibri" panose="020F0502020204030204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835CCB0-7F0A-A60E-E3A0-193FF3907846}"/>
              </a:ext>
            </a:extLst>
          </p:cNvPr>
          <p:cNvGrpSpPr/>
          <p:nvPr/>
        </p:nvGrpSpPr>
        <p:grpSpPr>
          <a:xfrm>
            <a:off x="8143372" y="1025619"/>
            <a:ext cx="2071839" cy="4732687"/>
            <a:chOff x="8143372" y="1025619"/>
            <a:chExt cx="2071839" cy="4732687"/>
          </a:xfrm>
        </p:grpSpPr>
        <p:pic>
          <p:nvPicPr>
            <p:cNvPr id="128" name="그림 127" descr="텍스트, 직사각형, 스크린샷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03D835BF-B6AB-DF62-4D58-A392D2708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54" t="37143" r="15811" b="56486"/>
            <a:stretch/>
          </p:blipFill>
          <p:spPr>
            <a:xfrm>
              <a:off x="8688663" y="2373627"/>
              <a:ext cx="792000" cy="8685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C77D1E0-1941-DEF5-739E-F26D665F1603}"/>
                </a:ext>
              </a:extLst>
            </p:cNvPr>
            <p:cNvSpPr txBox="1"/>
            <p:nvPr/>
          </p:nvSpPr>
          <p:spPr>
            <a:xfrm>
              <a:off x="9479774" y="2678866"/>
              <a:ext cx="72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56053B-9EC5-C035-3AF0-11E0D11CCBDD}"/>
                </a:ext>
              </a:extLst>
            </p:cNvPr>
            <p:cNvSpPr txBox="1"/>
            <p:nvPr/>
          </p:nvSpPr>
          <p:spPr>
            <a:xfrm>
              <a:off x="8327516" y="255791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43" name="직선 연결선 142">
              <a:extLst>
                <a:ext uri="{FF2B5EF4-FFF2-40B4-BE49-F238E27FC236}">
                  <a16:creationId xmlns:a16="http://schemas.microsoft.com/office/drawing/2014/main" id="{4E5541CB-21DB-3462-5E0E-DAA2F50260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266547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27436203-A72C-E627-6835-5AE81D477E5C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288939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D069570C-168E-5808-C3D0-C61B14B1402C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310785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D19871D-525F-01DC-5738-99622B72DB0A}"/>
                </a:ext>
              </a:extLst>
            </p:cNvPr>
            <p:cNvSpPr txBox="1"/>
            <p:nvPr/>
          </p:nvSpPr>
          <p:spPr>
            <a:xfrm>
              <a:off x="8327516" y="279436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46A9568-8C99-3D86-EC9F-D92B5116DCF5}"/>
                </a:ext>
              </a:extLst>
            </p:cNvPr>
            <p:cNvSpPr txBox="1"/>
            <p:nvPr/>
          </p:nvSpPr>
          <p:spPr>
            <a:xfrm>
              <a:off x="8327516" y="301283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183" name="그림 182">
              <a:extLst>
                <a:ext uri="{FF2B5EF4-FFF2-40B4-BE49-F238E27FC236}">
                  <a16:creationId xmlns:a16="http://schemas.microsoft.com/office/drawing/2014/main" id="{4B6CE58D-82A8-E69B-A20C-A9777FC05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6" t="37986" r="4690" b="37394"/>
            <a:stretch/>
          </p:blipFill>
          <p:spPr>
            <a:xfrm>
              <a:off x="8688663" y="3330735"/>
              <a:ext cx="792000" cy="9289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6D4B051-9D61-9FF6-FA67-A1A709F8E6A3}"/>
                </a:ext>
              </a:extLst>
            </p:cNvPr>
            <p:cNvSpPr txBox="1"/>
            <p:nvPr/>
          </p:nvSpPr>
          <p:spPr>
            <a:xfrm>
              <a:off x="9495211" y="3917167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CB5D6904-3A97-5857-1BD5-1109238847A4}"/>
                </a:ext>
              </a:extLst>
            </p:cNvPr>
            <p:cNvSpPr txBox="1"/>
            <p:nvPr/>
          </p:nvSpPr>
          <p:spPr>
            <a:xfrm>
              <a:off x="8333182" y="3702521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86" name="직선 연결선 185">
              <a:extLst>
                <a:ext uri="{FF2B5EF4-FFF2-40B4-BE49-F238E27FC236}">
                  <a16:creationId xmlns:a16="http://schemas.microsoft.com/office/drawing/2014/main" id="{22DFBF72-8A4F-C214-0238-EDC62F0D35E8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381008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7" name="직선 연결선 186">
              <a:extLst>
                <a:ext uri="{FF2B5EF4-FFF2-40B4-BE49-F238E27FC236}">
                  <a16:creationId xmlns:a16="http://schemas.microsoft.com/office/drawing/2014/main" id="{3A115B2B-5726-D462-ADAE-AE65D34FBE75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392701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8" name="직선 연결선 187">
              <a:extLst>
                <a:ext uri="{FF2B5EF4-FFF2-40B4-BE49-F238E27FC236}">
                  <a16:creationId xmlns:a16="http://schemas.microsoft.com/office/drawing/2014/main" id="{D882B5C4-2762-5AAF-1BFC-E6652ABA3DE5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412079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FDAC18C-63B5-E436-6593-584BF5CED6E8}"/>
                </a:ext>
              </a:extLst>
            </p:cNvPr>
            <p:cNvSpPr txBox="1"/>
            <p:nvPr/>
          </p:nvSpPr>
          <p:spPr>
            <a:xfrm>
              <a:off x="8333182" y="383198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5C0FCB03-029C-178F-A15D-AC441EA1D5D5}"/>
                </a:ext>
              </a:extLst>
            </p:cNvPr>
            <p:cNvSpPr txBox="1"/>
            <p:nvPr/>
          </p:nvSpPr>
          <p:spPr>
            <a:xfrm>
              <a:off x="8333182" y="4025765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CE4D263-B48B-5F5F-6BB6-F36D1F7A778A}"/>
                </a:ext>
              </a:extLst>
            </p:cNvPr>
            <p:cNvSpPr txBox="1"/>
            <p:nvPr/>
          </p:nvSpPr>
          <p:spPr>
            <a:xfrm>
              <a:off x="8333182" y="3447639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92" name="직선 연결선 191">
              <a:extLst>
                <a:ext uri="{FF2B5EF4-FFF2-40B4-BE49-F238E27FC236}">
                  <a16:creationId xmlns:a16="http://schemas.microsoft.com/office/drawing/2014/main" id="{D3E8C385-DA2D-565B-6A6D-7F9C409C26B1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355519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02" name="그림 201" descr="직사각형, 스크린샷, 아쿠아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302EC14-62BA-8D2F-A6F1-C95F7ECA5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3" t="12207" r="2670" b="73607"/>
            <a:stretch/>
          </p:blipFill>
          <p:spPr>
            <a:xfrm>
              <a:off x="8688663" y="1421395"/>
              <a:ext cx="792000" cy="8638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EA049F9F-9B65-52A2-BE34-803546479002}"/>
                </a:ext>
              </a:extLst>
            </p:cNvPr>
            <p:cNvSpPr txBox="1"/>
            <p:nvPr/>
          </p:nvSpPr>
          <p:spPr>
            <a:xfrm>
              <a:off x="9494288" y="1800092"/>
              <a:ext cx="7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0ACAA62-6774-A132-DE0D-FA36DBABA546}"/>
                </a:ext>
              </a:extLst>
            </p:cNvPr>
            <p:cNvSpPr txBox="1"/>
            <p:nvPr/>
          </p:nvSpPr>
          <p:spPr>
            <a:xfrm>
              <a:off x="8144513" y="1712817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id="{36B85D82-86D8-0D3D-D1F6-468F82E50CE3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182037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6" name="직선 연결선 205">
              <a:extLst>
                <a:ext uri="{FF2B5EF4-FFF2-40B4-BE49-F238E27FC236}">
                  <a16:creationId xmlns:a16="http://schemas.microsoft.com/office/drawing/2014/main" id="{09B646E3-C437-DF72-CD31-8EB1590C0638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204429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7" name="직선 연결선 206">
              <a:extLst>
                <a:ext uri="{FF2B5EF4-FFF2-40B4-BE49-F238E27FC236}">
                  <a16:creationId xmlns:a16="http://schemas.microsoft.com/office/drawing/2014/main" id="{3AEE506E-B051-0600-A4CD-6A9146E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2205156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BBA6A1F-4C5D-3820-EABD-9C61193D5FCC}"/>
                </a:ext>
              </a:extLst>
            </p:cNvPr>
            <p:cNvSpPr txBox="1"/>
            <p:nvPr/>
          </p:nvSpPr>
          <p:spPr>
            <a:xfrm>
              <a:off x="8144513" y="1949270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AD3F1D46-F1B3-B66E-20F6-0615E3B22D11}"/>
                </a:ext>
              </a:extLst>
            </p:cNvPr>
            <p:cNvSpPr txBox="1"/>
            <p:nvPr/>
          </p:nvSpPr>
          <p:spPr>
            <a:xfrm>
              <a:off x="8144513" y="2110131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09E555AA-0ACE-99D8-3EC5-F590698CACB8}"/>
                </a:ext>
              </a:extLst>
            </p:cNvPr>
            <p:cNvSpPr txBox="1"/>
            <p:nvPr/>
          </p:nvSpPr>
          <p:spPr>
            <a:xfrm>
              <a:off x="8143372" y="1436738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11" name="직선 연결선 210">
              <a:extLst>
                <a:ext uri="{FF2B5EF4-FFF2-40B4-BE49-F238E27FC236}">
                  <a16:creationId xmlns:a16="http://schemas.microsoft.com/office/drawing/2014/main" id="{10431115-C0CD-5DBB-C219-67E92BEB7CF2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154429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17" name="그림 216" descr="텍스트, 흑백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E0F55DB-4B4A-AA89-F864-4970C72D7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5430" r="9450" b="35408"/>
            <a:stretch/>
          </p:blipFill>
          <p:spPr>
            <a:xfrm>
              <a:off x="8688663" y="4331010"/>
              <a:ext cx="792000" cy="8372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25F3070-2128-0E66-501C-333171804B4B}"/>
                </a:ext>
              </a:extLst>
            </p:cNvPr>
            <p:cNvSpPr txBox="1"/>
            <p:nvPr/>
          </p:nvSpPr>
          <p:spPr>
            <a:xfrm>
              <a:off x="9494437" y="4681954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44D48227-88EB-F5F5-158A-8E4276864971}"/>
                </a:ext>
              </a:extLst>
            </p:cNvPr>
            <p:cNvSpPr txBox="1"/>
            <p:nvPr/>
          </p:nvSpPr>
          <p:spPr>
            <a:xfrm>
              <a:off x="8318900" y="498071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22" name="직선 연결선 221">
              <a:extLst>
                <a:ext uri="{FF2B5EF4-FFF2-40B4-BE49-F238E27FC236}">
                  <a16:creationId xmlns:a16="http://schemas.microsoft.com/office/drawing/2014/main" id="{3ADD2343-4FAB-D12C-F166-137A4A006E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508827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7FBB9DA-0A27-1FDA-F439-2DBDD0097AD9}"/>
                </a:ext>
              </a:extLst>
            </p:cNvPr>
            <p:cNvSpPr txBox="1"/>
            <p:nvPr/>
          </p:nvSpPr>
          <p:spPr>
            <a:xfrm>
              <a:off x="8318900" y="472583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24" name="직선 연결선 223">
              <a:extLst>
                <a:ext uri="{FF2B5EF4-FFF2-40B4-BE49-F238E27FC236}">
                  <a16:creationId xmlns:a16="http://schemas.microsoft.com/office/drawing/2014/main" id="{5CABF46E-F7E5-8623-C86A-4268A8E8C176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483339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D400598C-AD67-19F2-1F40-846D9DCD5A2E}"/>
                </a:ext>
              </a:extLst>
            </p:cNvPr>
            <p:cNvSpPr txBox="1"/>
            <p:nvPr/>
          </p:nvSpPr>
          <p:spPr>
            <a:xfrm>
              <a:off x="8318900" y="440207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26" name="직선 연결선 225">
              <a:extLst>
                <a:ext uri="{FF2B5EF4-FFF2-40B4-BE49-F238E27FC236}">
                  <a16:creationId xmlns:a16="http://schemas.microsoft.com/office/drawing/2014/main" id="{7A1DB986-6DD1-92FA-921F-B03CE69148A0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450963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" name="그림 2" descr="스크린샷, 직사각형, 텍스트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F4E5A285-3237-49CB-C0D8-0A1261AB2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7" t="72833" r="78768" b="22979"/>
            <a:stretch/>
          </p:blipFill>
          <p:spPr>
            <a:xfrm>
              <a:off x="8688663" y="5242759"/>
              <a:ext cx="792000" cy="4949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101E78-2C8C-0AD7-530A-D5BE2F5E7A5A}"/>
                </a:ext>
              </a:extLst>
            </p:cNvPr>
            <p:cNvSpPr txBox="1"/>
            <p:nvPr/>
          </p:nvSpPr>
          <p:spPr>
            <a:xfrm>
              <a:off x="9483566" y="5386762"/>
              <a:ext cx="72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5E72DDE-67CE-C097-4440-ECD32F912FCB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537894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715F6-A375-B324-6EB3-6C0036971B8C}"/>
                </a:ext>
              </a:extLst>
            </p:cNvPr>
            <p:cNvSpPr txBox="1"/>
            <p:nvPr/>
          </p:nvSpPr>
          <p:spPr>
            <a:xfrm>
              <a:off x="8321752" y="528392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67AA4D-5816-D827-1EF7-130663D39D8F}"/>
                </a:ext>
              </a:extLst>
            </p:cNvPr>
            <p:cNvSpPr txBox="1"/>
            <p:nvPr/>
          </p:nvSpPr>
          <p:spPr>
            <a:xfrm>
              <a:off x="8321752" y="554286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AE1A6ED9-3947-A268-E014-97075D418F81}"/>
                </a:ext>
              </a:extLst>
            </p:cNvPr>
            <p:cNvCxnSpPr>
              <a:cxnSpLocks/>
            </p:cNvCxnSpPr>
            <p:nvPr/>
          </p:nvCxnSpPr>
          <p:spPr>
            <a:xfrm>
              <a:off x="8613539" y="565042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87E0FF-8139-27E2-6D3C-D88A882FB09C}"/>
                </a:ext>
              </a:extLst>
            </p:cNvPr>
            <p:cNvSpPr txBox="1"/>
            <p:nvPr/>
          </p:nvSpPr>
          <p:spPr>
            <a:xfrm>
              <a:off x="8627885" y="1025619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C2BA8D8-CCD4-1563-D614-05BE1283E0D4}"/>
              </a:ext>
            </a:extLst>
          </p:cNvPr>
          <p:cNvGrpSpPr/>
          <p:nvPr/>
        </p:nvGrpSpPr>
        <p:grpSpPr>
          <a:xfrm>
            <a:off x="10016703" y="1025619"/>
            <a:ext cx="2033488" cy="4848711"/>
            <a:chOff x="10016703" y="1025619"/>
            <a:chExt cx="2033488" cy="4848711"/>
          </a:xfrm>
        </p:grpSpPr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16DD9AAA-004B-10AF-0C9F-B1B5585B5C3A}"/>
                </a:ext>
              </a:extLst>
            </p:cNvPr>
            <p:cNvSpPr txBox="1"/>
            <p:nvPr/>
          </p:nvSpPr>
          <p:spPr>
            <a:xfrm>
              <a:off x="10016703" y="1682252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100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7FF80EEC-4D25-4ED8-F48A-4A50B9E78EBC}"/>
                </a:ext>
              </a:extLst>
            </p:cNvPr>
            <p:cNvSpPr txBox="1"/>
            <p:nvPr/>
          </p:nvSpPr>
          <p:spPr>
            <a:xfrm>
              <a:off x="10016703" y="1918705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75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E18CD923-B8E7-55AA-EFB1-FED79200ACC6}"/>
                </a:ext>
              </a:extLst>
            </p:cNvPr>
            <p:cNvSpPr txBox="1"/>
            <p:nvPr/>
          </p:nvSpPr>
          <p:spPr>
            <a:xfrm>
              <a:off x="10016703" y="2079566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E94B6BE8-B0D0-CC5F-D13F-F407DF41E4C0}"/>
                </a:ext>
              </a:extLst>
            </p:cNvPr>
            <p:cNvSpPr txBox="1"/>
            <p:nvPr/>
          </p:nvSpPr>
          <p:spPr>
            <a:xfrm>
              <a:off x="10016703" y="1406173"/>
              <a:ext cx="4931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195" name="그림 194" descr="스크린샷, 문구용품, 비행기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D87E550-9C8A-4C9F-5486-C256D87CD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17" t="22322" r="16002" b="32023"/>
            <a:stretch/>
          </p:blipFill>
          <p:spPr>
            <a:xfrm>
              <a:off x="10521492" y="2365632"/>
              <a:ext cx="792000" cy="9285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4C72785F-CEFC-CA1C-36CA-647AAFE7B01F}"/>
                </a:ext>
              </a:extLst>
            </p:cNvPr>
            <p:cNvSpPr txBox="1"/>
            <p:nvPr/>
          </p:nvSpPr>
          <p:spPr>
            <a:xfrm>
              <a:off x="11330191" y="2697265"/>
              <a:ext cx="72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p53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6051F94-128E-DCC4-67E1-02DBC0B09850}"/>
                </a:ext>
              </a:extLst>
            </p:cNvPr>
            <p:cNvSpPr txBox="1"/>
            <p:nvPr/>
          </p:nvSpPr>
          <p:spPr>
            <a:xfrm>
              <a:off x="10193028" y="257631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63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198" name="직선 연결선 197">
              <a:extLst>
                <a:ext uri="{FF2B5EF4-FFF2-40B4-BE49-F238E27FC236}">
                  <a16:creationId xmlns:a16="http://schemas.microsoft.com/office/drawing/2014/main" id="{5B8ABE4F-1CE7-8203-72C0-C9C13E8DFDB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268387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9" name="직선 연결선 198">
              <a:extLst>
                <a:ext uri="{FF2B5EF4-FFF2-40B4-BE49-F238E27FC236}">
                  <a16:creationId xmlns:a16="http://schemas.microsoft.com/office/drawing/2014/main" id="{9634E26B-FC4B-56EE-3FF3-B7E4136CDC3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2907789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0" name="직선 연결선 199">
              <a:extLst>
                <a:ext uri="{FF2B5EF4-FFF2-40B4-BE49-F238E27FC236}">
                  <a16:creationId xmlns:a16="http://schemas.microsoft.com/office/drawing/2014/main" id="{D1CED46D-97A9-B34A-A75B-8234ECC7B2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3126258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DCE9123-550F-B4FD-CC64-F08C59888A8B}"/>
                </a:ext>
              </a:extLst>
            </p:cNvPr>
            <p:cNvSpPr txBox="1"/>
            <p:nvPr/>
          </p:nvSpPr>
          <p:spPr>
            <a:xfrm>
              <a:off x="10193028" y="2812763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BCAB23-7426-B7A6-A9D5-C7F0F76A38CA}"/>
                </a:ext>
              </a:extLst>
            </p:cNvPr>
            <p:cNvSpPr txBox="1"/>
            <p:nvPr/>
          </p:nvSpPr>
          <p:spPr>
            <a:xfrm>
              <a:off x="10193028" y="303123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pic>
          <p:nvPicPr>
            <p:cNvPr id="229" name="그림 228" descr="그레이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D8A5FD1-3457-DCBF-2CFE-5499D1823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8" r="4512" b="25647"/>
            <a:stretch/>
          </p:blipFill>
          <p:spPr>
            <a:xfrm>
              <a:off x="10521492" y="5341242"/>
              <a:ext cx="792000" cy="533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0B751745-A6D9-6EF3-A254-109B1511AEE5}"/>
                </a:ext>
              </a:extLst>
            </p:cNvPr>
            <p:cNvSpPr txBox="1"/>
            <p:nvPr/>
          </p:nvSpPr>
          <p:spPr>
            <a:xfrm>
              <a:off x="11330191" y="5458810"/>
              <a:ext cx="72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800" b="1" dirty="0">
                  <a:latin typeface="Calibri" panose="020F0502020204030204"/>
                </a:rPr>
                <a:t>β</a:t>
              </a:r>
              <a:r>
                <a:rPr lang="en-US" altLang="ko-KR" sz="800" b="1" dirty="0">
                  <a:latin typeface="Calibri" panose="020F0502020204030204"/>
                </a:rPr>
                <a:t>-actin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31" name="직선 연결선 230">
              <a:extLst>
                <a:ext uri="{FF2B5EF4-FFF2-40B4-BE49-F238E27FC236}">
                  <a16:creationId xmlns:a16="http://schemas.microsoft.com/office/drawing/2014/main" id="{BCF75532-9A82-D574-3040-C09A9E76C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5450997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5648CFC4-20A1-ECC4-6265-FA7AC25B2468}"/>
                </a:ext>
              </a:extLst>
            </p:cNvPr>
            <p:cNvSpPr txBox="1"/>
            <p:nvPr/>
          </p:nvSpPr>
          <p:spPr>
            <a:xfrm>
              <a:off x="10193028" y="5355970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37D2854C-D4D9-9C6A-799E-1366E27880AB}"/>
                </a:ext>
              </a:extLst>
            </p:cNvPr>
            <p:cNvSpPr txBox="1"/>
            <p:nvPr/>
          </p:nvSpPr>
          <p:spPr>
            <a:xfrm>
              <a:off x="10193028" y="5614910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34" name="직선 연결선 233">
              <a:extLst>
                <a:ext uri="{FF2B5EF4-FFF2-40B4-BE49-F238E27FC236}">
                  <a16:creationId xmlns:a16="http://schemas.microsoft.com/office/drawing/2014/main" id="{217D4254-A812-AE21-54D0-08E74116A4D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572247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44" name="그림 243" descr="직사각형, 스크린샷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0F4D672D-FCA4-EB3B-91D8-E39B6959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9" t="68055" r="13829" b="23704"/>
            <a:stretch/>
          </p:blipFill>
          <p:spPr>
            <a:xfrm>
              <a:off x="10521492" y="4378153"/>
              <a:ext cx="792000" cy="8864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923F3A9-9762-9A2F-2264-58349B007315}"/>
                </a:ext>
              </a:extLst>
            </p:cNvPr>
            <p:cNvSpPr txBox="1"/>
            <p:nvPr/>
          </p:nvSpPr>
          <p:spPr>
            <a:xfrm>
              <a:off x="11330191" y="4676523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9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DFAFE47E-8456-4C64-368F-56B54D065BDD}"/>
                </a:ext>
              </a:extLst>
            </p:cNvPr>
            <p:cNvSpPr txBox="1"/>
            <p:nvPr/>
          </p:nvSpPr>
          <p:spPr>
            <a:xfrm>
              <a:off x="10193028" y="4975284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47" name="직선 연결선 246">
              <a:extLst>
                <a:ext uri="{FF2B5EF4-FFF2-40B4-BE49-F238E27FC236}">
                  <a16:creationId xmlns:a16="http://schemas.microsoft.com/office/drawing/2014/main" id="{A46C2339-EDCF-DB3B-3B76-99D38F6FA3D0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508284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4F7EFB7E-38B6-CE77-43BD-A644F7D770C8}"/>
                </a:ext>
              </a:extLst>
            </p:cNvPr>
            <p:cNvSpPr txBox="1"/>
            <p:nvPr/>
          </p:nvSpPr>
          <p:spPr>
            <a:xfrm>
              <a:off x="10193028" y="472040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59" name="직선 연결선 258">
              <a:extLst>
                <a:ext uri="{FF2B5EF4-FFF2-40B4-BE49-F238E27FC236}">
                  <a16:creationId xmlns:a16="http://schemas.microsoft.com/office/drawing/2014/main" id="{FF161BD4-84F5-24CF-C67F-DFE530BCB9B6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482796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9AE6665A-B8AF-A22F-139C-64CB8CA3162F}"/>
                </a:ext>
              </a:extLst>
            </p:cNvPr>
            <p:cNvSpPr txBox="1"/>
            <p:nvPr/>
          </p:nvSpPr>
          <p:spPr>
            <a:xfrm>
              <a:off x="10193028" y="439664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48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62" name="직선 연결선 261">
              <a:extLst>
                <a:ext uri="{FF2B5EF4-FFF2-40B4-BE49-F238E27FC236}">
                  <a16:creationId xmlns:a16="http://schemas.microsoft.com/office/drawing/2014/main" id="{BCAE5A69-3385-3F77-E9D7-24700DB8D3BD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450420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87" name="그림 286" descr="물, 스크린샷, 반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A58F14B-AFF3-E9DC-7AE9-3E4EC185F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" t="14671" r="17016" b="20683"/>
            <a:stretch/>
          </p:blipFill>
          <p:spPr>
            <a:xfrm>
              <a:off x="10521492" y="3365066"/>
              <a:ext cx="792000" cy="9493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1424F5BF-6C0E-26F8-0B77-5D2F069E6641}"/>
                </a:ext>
              </a:extLst>
            </p:cNvPr>
            <p:cNvSpPr txBox="1"/>
            <p:nvPr/>
          </p:nvSpPr>
          <p:spPr>
            <a:xfrm>
              <a:off x="11330191" y="3908668"/>
              <a:ext cx="7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900" b="1" dirty="0">
                  <a:latin typeface="Calibri" panose="020F0502020204030204"/>
                </a:rPr>
                <a:t>caspase 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1A31BB88-8720-EA61-1221-C2A1EAEA4A38}"/>
                </a:ext>
              </a:extLst>
            </p:cNvPr>
            <p:cNvSpPr txBox="1"/>
            <p:nvPr/>
          </p:nvSpPr>
          <p:spPr>
            <a:xfrm>
              <a:off x="10193028" y="3694022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90" name="직선 연결선 289">
              <a:extLst>
                <a:ext uri="{FF2B5EF4-FFF2-40B4-BE49-F238E27FC236}">
                  <a16:creationId xmlns:a16="http://schemas.microsoft.com/office/drawing/2014/main" id="{53C556EE-1B00-F40E-EF43-233835542611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380158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1" name="직선 연결선 290">
              <a:extLst>
                <a:ext uri="{FF2B5EF4-FFF2-40B4-BE49-F238E27FC236}">
                  <a16:creationId xmlns:a16="http://schemas.microsoft.com/office/drawing/2014/main" id="{2F2F4123-AA22-8EE2-1D0D-DC57B9FD65E9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391851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2" name="직선 연결선 291">
              <a:extLst>
                <a:ext uri="{FF2B5EF4-FFF2-40B4-BE49-F238E27FC236}">
                  <a16:creationId xmlns:a16="http://schemas.microsoft.com/office/drawing/2014/main" id="{43739DE8-FDCA-18D4-D4C4-F49768F12FE1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4112291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163138C2-7A8C-5D5C-0E7F-F1AA0AE38DDF}"/>
                </a:ext>
              </a:extLst>
            </p:cNvPr>
            <p:cNvSpPr txBox="1"/>
            <p:nvPr/>
          </p:nvSpPr>
          <p:spPr>
            <a:xfrm>
              <a:off x="10193028" y="382348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20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EE51C73D-9598-4F03-B550-A681A1BFA90C}"/>
                </a:ext>
              </a:extLst>
            </p:cNvPr>
            <p:cNvSpPr txBox="1"/>
            <p:nvPr/>
          </p:nvSpPr>
          <p:spPr>
            <a:xfrm>
              <a:off x="10193028" y="4017266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17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DEE42BF8-17A0-5B84-CB2A-1B5755A904DF}"/>
                </a:ext>
              </a:extLst>
            </p:cNvPr>
            <p:cNvSpPr txBox="1"/>
            <p:nvPr/>
          </p:nvSpPr>
          <p:spPr>
            <a:xfrm>
              <a:off x="10193028" y="3439140"/>
              <a:ext cx="3168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800" b="1" dirty="0">
                  <a:latin typeface="Calibri" panose="020F0502020204030204"/>
                </a:rPr>
                <a:t>35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296" name="직선 연결선 295">
              <a:extLst>
                <a:ext uri="{FF2B5EF4-FFF2-40B4-BE49-F238E27FC236}">
                  <a16:creationId xmlns:a16="http://schemas.microsoft.com/office/drawing/2014/main" id="{0199BE48-C1E7-BC02-B5A7-C2EC0209E4EA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354670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09" name="그림 308" descr="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0C52CAF-9EC9-40C5-B474-17AC7C32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47" t="72338" r="13672" b="20959"/>
            <a:stretch/>
          </p:blipFill>
          <p:spPr>
            <a:xfrm>
              <a:off x="10521492" y="1421395"/>
              <a:ext cx="792000" cy="8684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9379FCA8-9DEB-43EB-288D-4E766BBF32C4}"/>
                </a:ext>
              </a:extLst>
            </p:cNvPr>
            <p:cNvSpPr txBox="1"/>
            <p:nvPr/>
          </p:nvSpPr>
          <p:spPr>
            <a:xfrm>
              <a:off x="11330191" y="1769098"/>
              <a:ext cx="7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Cleaved </a:t>
              </a:r>
            </a:p>
            <a:p>
              <a:pPr defTabSz="405009"/>
              <a:r>
                <a:rPr lang="en-US" altLang="ko-KR" sz="800" b="1" dirty="0">
                  <a:latin typeface="Calibri" panose="020F0502020204030204"/>
                </a:rPr>
                <a:t>PARP-1</a:t>
              </a:r>
              <a:endParaRPr lang="ko-KR" altLang="en-US" sz="800" b="1" dirty="0">
                <a:latin typeface="Calibri" panose="020F0502020204030204"/>
              </a:endParaRPr>
            </a:p>
          </p:txBody>
        </p:sp>
        <p:cxnSp>
          <p:nvCxnSpPr>
            <p:cNvPr id="312" name="직선 연결선 311">
              <a:extLst>
                <a:ext uri="{FF2B5EF4-FFF2-40B4-BE49-F238E27FC236}">
                  <a16:creationId xmlns:a16="http://schemas.microsoft.com/office/drawing/2014/main" id="{36C3A2F6-7121-E7F5-A043-3F1732B018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1789383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3" name="직선 연결선 312">
              <a:extLst>
                <a:ext uri="{FF2B5EF4-FFF2-40B4-BE49-F238E27FC236}">
                  <a16:creationId xmlns:a16="http://schemas.microsoft.com/office/drawing/2014/main" id="{624D949C-D8EA-37CF-AE69-5BA35722160E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2013300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4" name="직선 연결선 313">
              <a:extLst>
                <a:ext uri="{FF2B5EF4-FFF2-40B4-BE49-F238E27FC236}">
                  <a16:creationId xmlns:a16="http://schemas.microsoft.com/office/drawing/2014/main" id="{C802BD97-0E1C-3671-1559-0F9BA54D8FF8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2174162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8" name="직선 연결선 317">
              <a:extLst>
                <a:ext uri="{FF2B5EF4-FFF2-40B4-BE49-F238E27FC236}">
                  <a16:creationId xmlns:a16="http://schemas.microsoft.com/office/drawing/2014/main" id="{56B01592-267D-A596-3049-8F913D0A0E36}"/>
                </a:ext>
              </a:extLst>
            </p:cNvPr>
            <p:cNvCxnSpPr>
              <a:cxnSpLocks/>
            </p:cNvCxnSpPr>
            <p:nvPr/>
          </p:nvCxnSpPr>
          <p:spPr>
            <a:xfrm>
              <a:off x="10457718" y="1513304"/>
              <a:ext cx="7184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61F173-9CFB-0747-CFEA-E55293652659}"/>
                </a:ext>
              </a:extLst>
            </p:cNvPr>
            <p:cNvSpPr txBox="1"/>
            <p:nvPr/>
          </p:nvSpPr>
          <p:spPr>
            <a:xfrm>
              <a:off x="10464171" y="1025619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932FFE6-AC01-87B8-F08B-9458F72947AE}"/>
              </a:ext>
            </a:extLst>
          </p:cNvPr>
          <p:cNvSpPr txBox="1"/>
          <p:nvPr/>
        </p:nvSpPr>
        <p:spPr>
          <a:xfrm>
            <a:off x="2411502" y="612058"/>
            <a:ext cx="133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046727-FE34-E8A1-582E-61AD9292DCCC}"/>
              </a:ext>
            </a:extLst>
          </p:cNvPr>
          <p:cNvSpPr txBox="1"/>
          <p:nvPr/>
        </p:nvSpPr>
        <p:spPr>
          <a:xfrm>
            <a:off x="793800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1</a:t>
            </a:r>
            <a:r>
              <a:rPr lang="en-US" altLang="ko-KR" sz="1600" b="1" baseline="30000">
                <a:latin typeface="Calibri" panose="020F0502020204030204"/>
              </a:rPr>
              <a:t>st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F195E0-7422-D3BE-555D-0CAC40EE83F6}"/>
              </a:ext>
            </a:extLst>
          </p:cNvPr>
          <p:cNvSpPr txBox="1"/>
          <p:nvPr/>
        </p:nvSpPr>
        <p:spPr>
          <a:xfrm>
            <a:off x="2673221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2</a:t>
            </a:r>
            <a:r>
              <a:rPr lang="en-US" altLang="ko-KR" sz="1600" b="1" baseline="30000">
                <a:latin typeface="Calibri" panose="020F0502020204030204"/>
              </a:rPr>
              <a:t>nd</a:t>
            </a:r>
            <a:endParaRPr lang="en-US" altLang="ko-KR" sz="1600" b="1"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1FC1BD-3895-87C7-4CDF-F058F01F4078}"/>
              </a:ext>
            </a:extLst>
          </p:cNvPr>
          <p:cNvSpPr txBox="1"/>
          <p:nvPr/>
        </p:nvSpPr>
        <p:spPr>
          <a:xfrm>
            <a:off x="4561103" y="1025619"/>
            <a:ext cx="810181" cy="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3</a:t>
            </a:r>
            <a:r>
              <a:rPr lang="en-US" altLang="ko-KR" sz="1600" b="1" baseline="30000">
                <a:latin typeface="Calibri" panose="020F0502020204030204"/>
              </a:rPr>
              <a:t>rd</a:t>
            </a:r>
            <a:endParaRPr lang="en-US" altLang="ko-KR" sz="1600" b="1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504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B22DC1-72C6-D200-0B3A-B59AD25C1E42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4AF20D-8BA0-055E-F814-B16455147649}"/>
              </a:ext>
            </a:extLst>
          </p:cNvPr>
          <p:cNvSpPr txBox="1"/>
          <p:nvPr/>
        </p:nvSpPr>
        <p:spPr>
          <a:xfrm>
            <a:off x="173636" y="508728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FC542D-3953-93CF-94B0-492CC93DEFA0}"/>
              </a:ext>
            </a:extLst>
          </p:cNvPr>
          <p:cNvSpPr txBox="1"/>
          <p:nvPr/>
        </p:nvSpPr>
        <p:spPr>
          <a:xfrm>
            <a:off x="5509907" y="3808704"/>
            <a:ext cx="117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492A06F0-0E92-BBFC-3FBE-DF195FF78D71}"/>
              </a:ext>
            </a:extLst>
          </p:cNvPr>
          <p:cNvGrpSpPr/>
          <p:nvPr/>
        </p:nvGrpSpPr>
        <p:grpSpPr>
          <a:xfrm>
            <a:off x="2701655" y="4170133"/>
            <a:ext cx="2267638" cy="2116947"/>
            <a:chOff x="2701655" y="4170133"/>
            <a:chExt cx="2267638" cy="21169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189541-4D79-5DAD-2C97-1F154C68415E}"/>
                </a:ext>
              </a:extLst>
            </p:cNvPr>
            <p:cNvSpPr txBox="1"/>
            <p:nvPr/>
          </p:nvSpPr>
          <p:spPr>
            <a:xfrm>
              <a:off x="4206609" y="4799279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46F61F1-C9C5-7076-ADD2-8944071CBD7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56" t="12612" r="26943" b="78926"/>
            <a:stretch/>
          </p:blipFill>
          <p:spPr>
            <a:xfrm>
              <a:off x="3109112" y="4516745"/>
              <a:ext cx="1116000" cy="861962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4AB066-FE83-3175-E335-2D216450F617}"/>
                </a:ext>
              </a:extLst>
            </p:cNvPr>
            <p:cNvSpPr txBox="1"/>
            <p:nvPr/>
          </p:nvSpPr>
          <p:spPr>
            <a:xfrm>
              <a:off x="2701655" y="47304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0E877B31-E7AA-8B99-7FAF-4F88F903679D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485114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4F13E1EE-5356-1E65-702E-503F57B27851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51301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BEF8DDCB-E33F-A117-257A-0AD666CC4441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531068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C1080B-FAA7-80ED-BE87-06C98D2965D3}"/>
                </a:ext>
              </a:extLst>
            </p:cNvPr>
            <p:cNvSpPr txBox="1"/>
            <p:nvPr/>
          </p:nvSpPr>
          <p:spPr>
            <a:xfrm>
              <a:off x="2701655" y="502350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1C3567-267F-CB2C-DA66-6592349368F0}"/>
                </a:ext>
              </a:extLst>
            </p:cNvPr>
            <p:cNvSpPr txBox="1"/>
            <p:nvPr/>
          </p:nvSpPr>
          <p:spPr>
            <a:xfrm>
              <a:off x="2701655" y="52040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F20C4AF-F61E-DDE5-65B3-0552C358A8A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74897" r="18757" b="19520"/>
            <a:stretch/>
          </p:blipFill>
          <p:spPr>
            <a:xfrm>
              <a:off x="3109112" y="5461248"/>
              <a:ext cx="1116000" cy="825832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F885213-D6B9-C70F-0A2A-4476F46965FD}"/>
                </a:ext>
              </a:extLst>
            </p:cNvPr>
            <p:cNvSpPr txBox="1"/>
            <p:nvPr/>
          </p:nvSpPr>
          <p:spPr>
            <a:xfrm>
              <a:off x="4246402" y="5812197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8205EF-DE62-B077-BA8E-63B296F63C84}"/>
                </a:ext>
              </a:extLst>
            </p:cNvPr>
            <p:cNvSpPr txBox="1"/>
            <p:nvPr/>
          </p:nvSpPr>
          <p:spPr>
            <a:xfrm>
              <a:off x="2701655" y="545330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ED5B1BC4-F962-2CDB-ACF5-99A1949B9AAC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557402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79BF6ED6-E10A-4DF3-A031-6B55024E08B6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582489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4E52B2-D5FF-269E-0FE1-71835F2C8AEF}"/>
                </a:ext>
              </a:extLst>
            </p:cNvPr>
            <p:cNvSpPr txBox="1"/>
            <p:nvPr/>
          </p:nvSpPr>
          <p:spPr>
            <a:xfrm>
              <a:off x="2701655" y="571825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85E9189-DE53-EE87-585A-C04AA40A8517}"/>
                </a:ext>
              </a:extLst>
            </p:cNvPr>
            <p:cNvSpPr txBox="1"/>
            <p:nvPr/>
          </p:nvSpPr>
          <p:spPr>
            <a:xfrm>
              <a:off x="2701655" y="600885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2EE03900-67CD-C015-81FC-138832E9C43B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51" y="612957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85D1D20-94CE-F45C-F31F-F9F38DFA1E59}"/>
                </a:ext>
              </a:extLst>
            </p:cNvPr>
            <p:cNvSpPr txBox="1"/>
            <p:nvPr/>
          </p:nvSpPr>
          <p:spPr>
            <a:xfrm>
              <a:off x="3262022" y="4170133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758B7351-0E1E-9A5D-626D-2E548977F81A}"/>
              </a:ext>
            </a:extLst>
          </p:cNvPr>
          <p:cNvGrpSpPr/>
          <p:nvPr/>
        </p:nvGrpSpPr>
        <p:grpSpPr>
          <a:xfrm>
            <a:off x="4887092" y="4170133"/>
            <a:ext cx="2258896" cy="2125107"/>
            <a:chOff x="4887092" y="4170133"/>
            <a:chExt cx="2258896" cy="21251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B7E2980-F3EE-64AA-7926-6509E2D2F6B1}"/>
                </a:ext>
              </a:extLst>
            </p:cNvPr>
            <p:cNvSpPr txBox="1"/>
            <p:nvPr/>
          </p:nvSpPr>
          <p:spPr>
            <a:xfrm>
              <a:off x="6392046" y="4714987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14AAFD5-7A94-C06E-057B-BDED54C2D7A2}"/>
                </a:ext>
              </a:extLst>
            </p:cNvPr>
            <p:cNvSpPr txBox="1"/>
            <p:nvPr/>
          </p:nvSpPr>
          <p:spPr>
            <a:xfrm>
              <a:off x="4887092" y="464613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352E6B7E-45F9-C0BA-DB05-C24854CCB759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475685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FB1108C3-DEDA-4493-95EF-39CE8CCCE858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504586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D514DE4E-F67F-878E-1C98-167CE53AFF1D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522639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DB67583-14A0-415E-E169-E07B4E43FBBC}"/>
                </a:ext>
              </a:extLst>
            </p:cNvPr>
            <p:cNvSpPr txBox="1"/>
            <p:nvPr/>
          </p:nvSpPr>
          <p:spPr>
            <a:xfrm>
              <a:off x="4887092" y="493921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40A8D0A-1405-2077-0F04-C60BF34AA5D2}"/>
                </a:ext>
              </a:extLst>
            </p:cNvPr>
            <p:cNvSpPr txBox="1"/>
            <p:nvPr/>
          </p:nvSpPr>
          <p:spPr>
            <a:xfrm>
              <a:off x="4887092" y="511975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62" name="그림 61" descr="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93631A0-2E9C-5594-4BD4-E46DEFC6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4" t="61273" r="42341" b="31875"/>
            <a:stretch/>
          </p:blipFill>
          <p:spPr>
            <a:xfrm>
              <a:off x="5294891" y="4516745"/>
              <a:ext cx="1116000" cy="9386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그림 62" descr="텍스트, 직사각형, 잭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D0D46F2-BA70-720A-4C2A-13418D1D0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5" t="40760" r="60350" b="53407"/>
            <a:stretch/>
          </p:blipFill>
          <p:spPr>
            <a:xfrm>
              <a:off x="5294891" y="5533608"/>
              <a:ext cx="1116000" cy="7616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FF99A1E-6616-CEEB-B72C-7BFABE3F0030}"/>
                </a:ext>
              </a:extLst>
            </p:cNvPr>
            <p:cNvSpPr txBox="1"/>
            <p:nvPr/>
          </p:nvSpPr>
          <p:spPr>
            <a:xfrm>
              <a:off x="6423097" y="5802085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66BF6EF-5B90-8F86-A35F-359AC40BF23E}"/>
                </a:ext>
              </a:extLst>
            </p:cNvPr>
            <p:cNvSpPr txBox="1"/>
            <p:nvPr/>
          </p:nvSpPr>
          <p:spPr>
            <a:xfrm>
              <a:off x="4887092" y="544319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4186F198-6E0A-AC6D-34E4-6088CAE78038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556391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8D0DD37D-C2BC-52E7-1260-435F2107DE06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581478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BF34AF1-38E7-FFA4-7C5E-640DE9605C9E}"/>
                </a:ext>
              </a:extLst>
            </p:cNvPr>
            <p:cNvSpPr txBox="1"/>
            <p:nvPr/>
          </p:nvSpPr>
          <p:spPr>
            <a:xfrm>
              <a:off x="4887092" y="570813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641E51D-6BB9-4E18-9C9F-6E54DFA00E0C}"/>
                </a:ext>
              </a:extLst>
            </p:cNvPr>
            <p:cNvSpPr txBox="1"/>
            <p:nvPr/>
          </p:nvSpPr>
          <p:spPr>
            <a:xfrm>
              <a:off x="4887092" y="599874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229B05DD-B019-B177-88F8-DD042B302A17}"/>
                </a:ext>
              </a:extLst>
            </p:cNvPr>
            <p:cNvCxnSpPr>
              <a:cxnSpLocks/>
            </p:cNvCxnSpPr>
            <p:nvPr/>
          </p:nvCxnSpPr>
          <p:spPr>
            <a:xfrm>
              <a:off x="5203388" y="611946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8707111-2821-F0E4-7AA4-03AFCF0A03BF}"/>
                </a:ext>
              </a:extLst>
            </p:cNvPr>
            <p:cNvSpPr txBox="1"/>
            <p:nvPr/>
          </p:nvSpPr>
          <p:spPr>
            <a:xfrm>
              <a:off x="5447801" y="4170133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E4240A8E-7666-733D-6570-47DFF2F57580}"/>
              </a:ext>
            </a:extLst>
          </p:cNvPr>
          <p:cNvGrpSpPr/>
          <p:nvPr/>
        </p:nvGrpSpPr>
        <p:grpSpPr>
          <a:xfrm>
            <a:off x="7063786" y="4170133"/>
            <a:ext cx="2258406" cy="2069345"/>
            <a:chOff x="7063786" y="4170133"/>
            <a:chExt cx="2258406" cy="2069345"/>
          </a:xfrm>
        </p:grpSpPr>
        <p:pic>
          <p:nvPicPr>
            <p:cNvPr id="84" name="그림 83">
              <a:extLst>
                <a:ext uri="{FF2B5EF4-FFF2-40B4-BE49-F238E27FC236}">
                  <a16:creationId xmlns:a16="http://schemas.microsoft.com/office/drawing/2014/main" id="{61045705-1948-7068-FB58-13FB0C0C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" r="13734"/>
            <a:stretch/>
          </p:blipFill>
          <p:spPr>
            <a:xfrm>
              <a:off x="7463674" y="5480818"/>
              <a:ext cx="1116000" cy="7586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E55DED5-6A8C-D1AD-2FD8-82917CCBC188}"/>
                </a:ext>
              </a:extLst>
            </p:cNvPr>
            <p:cNvSpPr txBox="1"/>
            <p:nvPr/>
          </p:nvSpPr>
          <p:spPr>
            <a:xfrm>
              <a:off x="8599301" y="5748089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B7C93CF-8794-3C0A-CC21-BEBEF9FE1704}"/>
                </a:ext>
              </a:extLst>
            </p:cNvPr>
            <p:cNvSpPr txBox="1"/>
            <p:nvPr/>
          </p:nvSpPr>
          <p:spPr>
            <a:xfrm>
              <a:off x="7063786" y="538919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41ADF3E-5D97-DE30-BB04-45B012D63F46}"/>
                </a:ext>
              </a:extLst>
            </p:cNvPr>
            <p:cNvCxnSpPr>
              <a:cxnSpLocks/>
            </p:cNvCxnSpPr>
            <p:nvPr/>
          </p:nvCxnSpPr>
          <p:spPr>
            <a:xfrm>
              <a:off x="7380082" y="55099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" name="직선 연결선 87">
              <a:extLst>
                <a:ext uri="{FF2B5EF4-FFF2-40B4-BE49-F238E27FC236}">
                  <a16:creationId xmlns:a16="http://schemas.microsoft.com/office/drawing/2014/main" id="{05824590-1BB2-52E7-0988-0BED59158817}"/>
                </a:ext>
              </a:extLst>
            </p:cNvPr>
            <p:cNvCxnSpPr>
              <a:cxnSpLocks/>
            </p:cNvCxnSpPr>
            <p:nvPr/>
          </p:nvCxnSpPr>
          <p:spPr>
            <a:xfrm>
              <a:off x="7380082" y="576078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53B7689-3341-BC99-5BBE-859F6765EB17}"/>
                </a:ext>
              </a:extLst>
            </p:cNvPr>
            <p:cNvSpPr txBox="1"/>
            <p:nvPr/>
          </p:nvSpPr>
          <p:spPr>
            <a:xfrm>
              <a:off x="7063786" y="56541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C658E69-1EA9-AE41-1917-FB25A4B1BC3A}"/>
                </a:ext>
              </a:extLst>
            </p:cNvPr>
            <p:cNvSpPr txBox="1"/>
            <p:nvPr/>
          </p:nvSpPr>
          <p:spPr>
            <a:xfrm>
              <a:off x="7063786" y="594475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1" name="직선 연결선 90">
              <a:extLst>
                <a:ext uri="{FF2B5EF4-FFF2-40B4-BE49-F238E27FC236}">
                  <a16:creationId xmlns:a16="http://schemas.microsoft.com/office/drawing/2014/main" id="{7BFD563F-A90B-612C-DF90-C1DA948E2EC8}"/>
                </a:ext>
              </a:extLst>
            </p:cNvPr>
            <p:cNvCxnSpPr>
              <a:cxnSpLocks/>
            </p:cNvCxnSpPr>
            <p:nvPr/>
          </p:nvCxnSpPr>
          <p:spPr>
            <a:xfrm>
              <a:off x="7380082" y="606546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95" name="그림 94" descr="스크린샷, 텍스트, 아쿠아, 문구용품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D9DDF21-5A57-2858-29F4-6F019FE9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0" r="16793" b="32319"/>
            <a:stretch/>
          </p:blipFill>
          <p:spPr>
            <a:xfrm>
              <a:off x="7463674" y="4516745"/>
              <a:ext cx="1116000" cy="8823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A5C2D4D-0C22-05FE-DA42-3D1A20321043}"/>
                </a:ext>
              </a:extLst>
            </p:cNvPr>
            <p:cNvSpPr txBox="1"/>
            <p:nvPr/>
          </p:nvSpPr>
          <p:spPr>
            <a:xfrm>
              <a:off x="8571280" y="4905379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8042662-3FB1-87E1-AA25-D03C35482790}"/>
                </a:ext>
              </a:extLst>
            </p:cNvPr>
            <p:cNvSpPr txBox="1"/>
            <p:nvPr/>
          </p:nvSpPr>
          <p:spPr>
            <a:xfrm>
              <a:off x="7066326" y="48365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8" name="직선 연결선 97">
              <a:extLst>
                <a:ext uri="{FF2B5EF4-FFF2-40B4-BE49-F238E27FC236}">
                  <a16:creationId xmlns:a16="http://schemas.microsoft.com/office/drawing/2014/main" id="{887E989C-95E4-8270-CDE7-C79B932EE5B9}"/>
                </a:ext>
              </a:extLst>
            </p:cNvPr>
            <p:cNvCxnSpPr>
              <a:cxnSpLocks/>
            </p:cNvCxnSpPr>
            <p:nvPr/>
          </p:nvCxnSpPr>
          <p:spPr>
            <a:xfrm>
              <a:off x="7380082" y="495724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6FFEBFDD-EAF4-D08A-8D18-08D166FFE09A}"/>
                </a:ext>
              </a:extLst>
            </p:cNvPr>
            <p:cNvCxnSpPr>
              <a:cxnSpLocks/>
            </p:cNvCxnSpPr>
            <p:nvPr/>
          </p:nvCxnSpPr>
          <p:spPr>
            <a:xfrm>
              <a:off x="7380082" y="52362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58D2C35-D998-6D2A-D1D6-73ADF154E4C8}"/>
                </a:ext>
              </a:extLst>
            </p:cNvPr>
            <p:cNvSpPr txBox="1"/>
            <p:nvPr/>
          </p:nvSpPr>
          <p:spPr>
            <a:xfrm>
              <a:off x="7066326" y="512960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C01E236-0D83-D9EE-FDF2-23C3A5EA7A94}"/>
                </a:ext>
              </a:extLst>
            </p:cNvPr>
            <p:cNvSpPr txBox="1"/>
            <p:nvPr/>
          </p:nvSpPr>
          <p:spPr>
            <a:xfrm>
              <a:off x="7616584" y="4170133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5A1D8BD-DD9C-3F72-260A-9FC1D0FFB367}"/>
              </a:ext>
            </a:extLst>
          </p:cNvPr>
          <p:cNvSpPr txBox="1"/>
          <p:nvPr/>
        </p:nvSpPr>
        <p:spPr>
          <a:xfrm>
            <a:off x="5429191" y="287832"/>
            <a:ext cx="133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5FE13F45-FFBD-EEF1-C9A3-2EF8E5CFADCF}"/>
              </a:ext>
            </a:extLst>
          </p:cNvPr>
          <p:cNvGrpSpPr/>
          <p:nvPr/>
        </p:nvGrpSpPr>
        <p:grpSpPr>
          <a:xfrm>
            <a:off x="2698320" y="719356"/>
            <a:ext cx="2258406" cy="2068079"/>
            <a:chOff x="2698320" y="719356"/>
            <a:chExt cx="2258406" cy="2068079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40A188E7-B3AE-3BAC-293B-80C0AA598BC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1" t="67606" r="15252" b="25918"/>
            <a:stretch/>
          </p:blipFill>
          <p:spPr>
            <a:xfrm>
              <a:off x="3112522" y="1101923"/>
              <a:ext cx="1116000" cy="753441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556FB0-0988-4F46-ABFA-EB819CB69E1D}"/>
                </a:ext>
              </a:extLst>
            </p:cNvPr>
            <p:cNvSpPr txBox="1"/>
            <p:nvPr/>
          </p:nvSpPr>
          <p:spPr>
            <a:xfrm>
              <a:off x="4233835" y="1258631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4A0A426-73DC-2A49-047B-0F362E9697F8}"/>
                </a:ext>
              </a:extLst>
            </p:cNvPr>
            <p:cNvSpPr txBox="1"/>
            <p:nvPr/>
          </p:nvSpPr>
          <p:spPr>
            <a:xfrm>
              <a:off x="2698320" y="11730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9FA6491D-2CBF-536C-894D-1961D38DC500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129374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1F7FA3E7-5D77-61E1-CCE8-C8460E64AD47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157275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D0EDAA5A-0DE2-836D-6E8B-68C1109228C3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175329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04E6F9-A563-D7DE-6571-2B8776C7E5B3}"/>
                </a:ext>
              </a:extLst>
            </p:cNvPr>
            <p:cNvSpPr txBox="1"/>
            <p:nvPr/>
          </p:nvSpPr>
          <p:spPr>
            <a:xfrm>
              <a:off x="2698320" y="146610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712A2C-38C4-621D-6508-88D2875DC944}"/>
                </a:ext>
              </a:extLst>
            </p:cNvPr>
            <p:cNvSpPr txBox="1"/>
            <p:nvPr/>
          </p:nvSpPr>
          <p:spPr>
            <a:xfrm>
              <a:off x="2698320" y="164664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019F6062-C679-7B76-EB11-018BAF0D8B8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1" t="16791" r="31107" b="76247"/>
            <a:stretch/>
          </p:blipFill>
          <p:spPr>
            <a:xfrm>
              <a:off x="3112522" y="1936536"/>
              <a:ext cx="1116000" cy="850899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857E21-1F76-699A-58F4-25CA1F21CF6C}"/>
                </a:ext>
              </a:extLst>
            </p:cNvPr>
            <p:cNvSpPr txBox="1"/>
            <p:nvPr/>
          </p:nvSpPr>
          <p:spPr>
            <a:xfrm>
              <a:off x="4233835" y="2301776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3ACD99-3B8E-025B-4DD2-2F08A209AEEB}"/>
                </a:ext>
              </a:extLst>
            </p:cNvPr>
            <p:cNvSpPr txBox="1"/>
            <p:nvPr/>
          </p:nvSpPr>
          <p:spPr>
            <a:xfrm>
              <a:off x="2698320" y="19301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EE88840A-2A63-E661-03A5-613FFA4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205090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AB32A3EF-CD1F-197D-E6E7-963405EC7B7B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230177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1F6B19-537E-241B-480C-5AC892F8FDBC}"/>
                </a:ext>
              </a:extLst>
            </p:cNvPr>
            <p:cNvSpPr txBox="1"/>
            <p:nvPr/>
          </p:nvSpPr>
          <p:spPr>
            <a:xfrm>
              <a:off x="2698320" y="219512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975650-776F-8030-CE9B-F15026B758BA}"/>
                </a:ext>
              </a:extLst>
            </p:cNvPr>
            <p:cNvSpPr txBox="1"/>
            <p:nvPr/>
          </p:nvSpPr>
          <p:spPr>
            <a:xfrm>
              <a:off x="2698320" y="248573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6F53D5AC-A48D-24A2-3F4D-ABA16E98F8E3}"/>
                </a:ext>
              </a:extLst>
            </p:cNvPr>
            <p:cNvCxnSpPr>
              <a:cxnSpLocks/>
            </p:cNvCxnSpPr>
            <p:nvPr/>
          </p:nvCxnSpPr>
          <p:spPr>
            <a:xfrm>
              <a:off x="3014616" y="26064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172A247-C0AF-95AA-62C7-DFF1CF605503}"/>
                </a:ext>
              </a:extLst>
            </p:cNvPr>
            <p:cNvSpPr txBox="1"/>
            <p:nvPr/>
          </p:nvSpPr>
          <p:spPr>
            <a:xfrm>
              <a:off x="3265432" y="71935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25F43560-AA04-CEED-1055-B0249A166466}"/>
              </a:ext>
            </a:extLst>
          </p:cNvPr>
          <p:cNvGrpSpPr/>
          <p:nvPr/>
        </p:nvGrpSpPr>
        <p:grpSpPr>
          <a:xfrm>
            <a:off x="4883593" y="719356"/>
            <a:ext cx="2253326" cy="2002512"/>
            <a:chOff x="4793220" y="719356"/>
            <a:chExt cx="2253326" cy="2002512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6664CF5-39AC-D3A8-88C3-908F0D10A8F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7" t="21588" r="31543" b="72068"/>
            <a:stretch/>
          </p:blipFill>
          <p:spPr>
            <a:xfrm>
              <a:off x="5202342" y="1101923"/>
              <a:ext cx="1116000" cy="775552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1C8546-6D8D-31B7-05D4-0F6FE1330DF4}"/>
                </a:ext>
              </a:extLst>
            </p:cNvPr>
            <p:cNvSpPr txBox="1"/>
            <p:nvPr/>
          </p:nvSpPr>
          <p:spPr>
            <a:xfrm>
              <a:off x="6323655" y="1317554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545EE1-5EDC-2405-2762-E2FCD64D4FFB}"/>
                </a:ext>
              </a:extLst>
            </p:cNvPr>
            <p:cNvSpPr txBox="1"/>
            <p:nvPr/>
          </p:nvSpPr>
          <p:spPr>
            <a:xfrm>
              <a:off x="4793220" y="123195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9E42A4E9-9EF9-4670-9A64-89AA765F4511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135266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8D2ABA82-C1B3-37CC-0FA8-28F83AD20AC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163167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0B84E54-4316-82CF-F087-3920C38BDA3A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181221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999EF1-CDEF-DA73-7F21-3070BF99861D}"/>
                </a:ext>
              </a:extLst>
            </p:cNvPr>
            <p:cNvSpPr txBox="1"/>
            <p:nvPr/>
          </p:nvSpPr>
          <p:spPr>
            <a:xfrm>
              <a:off x="4793220" y="152503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E30049-F2CE-20B7-4874-973BA89BF8D6}"/>
                </a:ext>
              </a:extLst>
            </p:cNvPr>
            <p:cNvSpPr txBox="1"/>
            <p:nvPr/>
          </p:nvSpPr>
          <p:spPr>
            <a:xfrm>
              <a:off x="4793220" y="170556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6" name="그림 5" descr="텍스트, 스크린샷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F7E18B4-0AD2-F8F0-CDCB-5AA5672B0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5" t="63766" r="54848" b="28400"/>
            <a:stretch/>
          </p:blipFill>
          <p:spPr>
            <a:xfrm>
              <a:off x="5202342" y="1948475"/>
              <a:ext cx="1116000" cy="7733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678861-7C08-E618-4CE8-925854372BDB}"/>
                </a:ext>
              </a:extLst>
            </p:cNvPr>
            <p:cNvSpPr txBox="1"/>
            <p:nvPr/>
          </p:nvSpPr>
          <p:spPr>
            <a:xfrm>
              <a:off x="6323655" y="2266489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08B5A3-92CE-9656-181C-D67958D35448}"/>
                </a:ext>
              </a:extLst>
            </p:cNvPr>
            <p:cNvSpPr txBox="1"/>
            <p:nvPr/>
          </p:nvSpPr>
          <p:spPr>
            <a:xfrm>
              <a:off x="4793220" y="189489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17D6435F-1341-C474-21DF-A7957BE29B8C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20156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12851AFB-8AEA-E519-5CFB-6C9FBF3E922A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226648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6999B3-2287-6882-7D87-A9E128DEAE56}"/>
                </a:ext>
              </a:extLst>
            </p:cNvPr>
            <p:cNvSpPr txBox="1"/>
            <p:nvPr/>
          </p:nvSpPr>
          <p:spPr>
            <a:xfrm>
              <a:off x="4793220" y="21598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DC8BBF-5BE5-942B-2829-3E8E1624CDFE}"/>
                </a:ext>
              </a:extLst>
            </p:cNvPr>
            <p:cNvSpPr txBox="1"/>
            <p:nvPr/>
          </p:nvSpPr>
          <p:spPr>
            <a:xfrm>
              <a:off x="4793220" y="245045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6CBA1401-788C-3F86-90A4-038B981C6597}"/>
                </a:ext>
              </a:extLst>
            </p:cNvPr>
            <p:cNvCxnSpPr>
              <a:cxnSpLocks/>
            </p:cNvCxnSpPr>
            <p:nvPr/>
          </p:nvCxnSpPr>
          <p:spPr>
            <a:xfrm>
              <a:off x="5109516" y="257116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30EE73D-C306-8C4C-610A-D58442A0963D}"/>
                </a:ext>
              </a:extLst>
            </p:cNvPr>
            <p:cNvSpPr txBox="1"/>
            <p:nvPr/>
          </p:nvSpPr>
          <p:spPr>
            <a:xfrm>
              <a:off x="5355252" y="71935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0AE2B2B8-9A0C-3C1B-6499-F9DC2283C907}"/>
              </a:ext>
            </a:extLst>
          </p:cNvPr>
          <p:cNvGrpSpPr/>
          <p:nvPr/>
        </p:nvGrpSpPr>
        <p:grpSpPr>
          <a:xfrm>
            <a:off x="7063786" y="719356"/>
            <a:ext cx="2260946" cy="1957944"/>
            <a:chOff x="7063786" y="719356"/>
            <a:chExt cx="2260946" cy="1957944"/>
          </a:xfrm>
        </p:grpSpPr>
        <p:pic>
          <p:nvPicPr>
            <p:cNvPr id="73" name="그림 72" descr="스크린샷, 하늘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B16B053E-2F04-D31B-0324-F0BBAD0C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9" r="11469"/>
            <a:stretch/>
          </p:blipFill>
          <p:spPr>
            <a:xfrm>
              <a:off x="7463674" y="1918638"/>
              <a:ext cx="1116000" cy="7586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E8526AA-E1C6-2B46-26DE-B3963B7777C5}"/>
                </a:ext>
              </a:extLst>
            </p:cNvPr>
            <p:cNvSpPr txBox="1"/>
            <p:nvPr/>
          </p:nvSpPr>
          <p:spPr>
            <a:xfrm>
              <a:off x="8601841" y="2168462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77E29D5-A68A-1D5B-1707-BA030F9A86C1}"/>
                </a:ext>
              </a:extLst>
            </p:cNvPr>
            <p:cNvSpPr txBox="1"/>
            <p:nvPr/>
          </p:nvSpPr>
          <p:spPr>
            <a:xfrm>
              <a:off x="7063786" y="181719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703F9725-2CC5-6F87-458A-BBEEE188A6FD}"/>
                </a:ext>
              </a:extLst>
            </p:cNvPr>
            <p:cNvCxnSpPr>
              <a:cxnSpLocks/>
            </p:cNvCxnSpPr>
            <p:nvPr/>
          </p:nvCxnSpPr>
          <p:spPr>
            <a:xfrm>
              <a:off x="7377542" y="193790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1722548D-D0D2-5510-7C88-3593B6C299F6}"/>
                </a:ext>
              </a:extLst>
            </p:cNvPr>
            <p:cNvCxnSpPr>
              <a:cxnSpLocks/>
            </p:cNvCxnSpPr>
            <p:nvPr/>
          </p:nvCxnSpPr>
          <p:spPr>
            <a:xfrm>
              <a:off x="7377542" y="218878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64292A3-AA29-C261-68FB-6B5BEC6B9AB5}"/>
                </a:ext>
              </a:extLst>
            </p:cNvPr>
            <p:cNvSpPr txBox="1"/>
            <p:nvPr/>
          </p:nvSpPr>
          <p:spPr>
            <a:xfrm>
              <a:off x="7063786" y="208213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F7AAD5-7708-6179-EF2B-ACA754038035}"/>
                </a:ext>
              </a:extLst>
            </p:cNvPr>
            <p:cNvSpPr txBox="1"/>
            <p:nvPr/>
          </p:nvSpPr>
          <p:spPr>
            <a:xfrm>
              <a:off x="7063786" y="237274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D1C4F45D-F13D-B831-CBE0-A8F9B5790BAF}"/>
                </a:ext>
              </a:extLst>
            </p:cNvPr>
            <p:cNvCxnSpPr>
              <a:cxnSpLocks/>
            </p:cNvCxnSpPr>
            <p:nvPr/>
          </p:nvCxnSpPr>
          <p:spPr>
            <a:xfrm>
              <a:off x="7377542" y="249345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06" name="그림 105" descr="스크린샷, 블러, 하늘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766A2F4-1E1C-440F-972C-DC6DF545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674" y="1101923"/>
              <a:ext cx="1116000" cy="7407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EC09608-EDEE-4A2A-1694-E65712E521C3}"/>
                </a:ext>
              </a:extLst>
            </p:cNvPr>
            <p:cNvSpPr txBox="1"/>
            <p:nvPr/>
          </p:nvSpPr>
          <p:spPr>
            <a:xfrm>
              <a:off x="8599301" y="1399637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DA703D0-C27A-13F1-B864-84681C5DA1BE}"/>
                </a:ext>
              </a:extLst>
            </p:cNvPr>
            <p:cNvSpPr txBox="1"/>
            <p:nvPr/>
          </p:nvSpPr>
          <p:spPr>
            <a:xfrm>
              <a:off x="7063786" y="131403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id="{21BFE783-44AA-0B11-B06C-936C8E63993E}"/>
                </a:ext>
              </a:extLst>
            </p:cNvPr>
            <p:cNvCxnSpPr>
              <a:cxnSpLocks/>
            </p:cNvCxnSpPr>
            <p:nvPr/>
          </p:nvCxnSpPr>
          <p:spPr>
            <a:xfrm>
              <a:off x="7375002" y="143474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0" name="직선 연결선 109">
              <a:extLst>
                <a:ext uri="{FF2B5EF4-FFF2-40B4-BE49-F238E27FC236}">
                  <a16:creationId xmlns:a16="http://schemas.microsoft.com/office/drawing/2014/main" id="{41752723-8DD9-77FE-7CD7-11F1C1184BC2}"/>
                </a:ext>
              </a:extLst>
            </p:cNvPr>
            <p:cNvCxnSpPr>
              <a:cxnSpLocks/>
            </p:cNvCxnSpPr>
            <p:nvPr/>
          </p:nvCxnSpPr>
          <p:spPr>
            <a:xfrm>
              <a:off x="7375002" y="171376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1B6005A-9D10-4CE8-1DCA-6578299A07B9}"/>
                </a:ext>
              </a:extLst>
            </p:cNvPr>
            <p:cNvSpPr txBox="1"/>
            <p:nvPr/>
          </p:nvSpPr>
          <p:spPr>
            <a:xfrm>
              <a:off x="7063786" y="160711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FAD92BB-7C03-2327-F015-2211B3CE004A}"/>
                </a:ext>
              </a:extLst>
            </p:cNvPr>
            <p:cNvSpPr txBox="1"/>
            <p:nvPr/>
          </p:nvSpPr>
          <p:spPr>
            <a:xfrm>
              <a:off x="7616584" y="71935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42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97608-0BAE-AF44-CE45-5C79A12B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38B8F3-95E7-FFCA-34DE-D8C007946011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95DD584-C2CE-759C-8777-363E737838AD}"/>
              </a:ext>
            </a:extLst>
          </p:cNvPr>
          <p:cNvSpPr txBox="1"/>
          <p:nvPr/>
        </p:nvSpPr>
        <p:spPr>
          <a:xfrm>
            <a:off x="2668764" y="4009606"/>
            <a:ext cx="117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72BB66F-6783-C942-8ADA-E5B87A7E3B7A}"/>
              </a:ext>
            </a:extLst>
          </p:cNvPr>
          <p:cNvGrpSpPr/>
          <p:nvPr/>
        </p:nvGrpSpPr>
        <p:grpSpPr>
          <a:xfrm>
            <a:off x="150049" y="4366456"/>
            <a:ext cx="1993761" cy="1797072"/>
            <a:chOff x="150049" y="4366456"/>
            <a:chExt cx="1993761" cy="1797072"/>
          </a:xfrm>
        </p:grpSpPr>
        <p:pic>
          <p:nvPicPr>
            <p:cNvPr id="14" name="그림 13" descr="블랙, 스케치, 흑백, 모노크롬이(가) 표시된 사진&#10;&#10;자동 생성된 설명">
              <a:extLst>
                <a:ext uri="{FF2B5EF4-FFF2-40B4-BE49-F238E27FC236}">
                  <a16:creationId xmlns:a16="http://schemas.microsoft.com/office/drawing/2014/main" id="{34455392-EAFE-EE52-1373-BD962D8FC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4"/>
            <a:stretch/>
          </p:blipFill>
          <p:spPr>
            <a:xfrm>
              <a:off x="559810" y="4730622"/>
              <a:ext cx="1584000" cy="7146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2D1347-1830-97E1-ECF6-410234FFF902}"/>
                </a:ext>
              </a:extLst>
            </p:cNvPr>
            <p:cNvSpPr txBox="1"/>
            <p:nvPr/>
          </p:nvSpPr>
          <p:spPr>
            <a:xfrm>
              <a:off x="157767" y="484908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47E6CB5E-AB35-9158-42AD-2958352C0411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5" y="49698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435E8C67-3265-9171-52DA-AA430CC4BB85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5" y="52488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24B609E-188B-39D8-C623-1BAE3F6E4D00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5" y="54293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AB281D-9F5C-A37D-572A-6BE48E60A4E5}"/>
                </a:ext>
              </a:extLst>
            </p:cNvPr>
            <p:cNvSpPr txBox="1"/>
            <p:nvPr/>
          </p:nvSpPr>
          <p:spPr>
            <a:xfrm>
              <a:off x="157767" y="514216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D35AE8-FAFF-14BD-850A-0FC3FF821895}"/>
                </a:ext>
              </a:extLst>
            </p:cNvPr>
            <p:cNvSpPr txBox="1"/>
            <p:nvPr/>
          </p:nvSpPr>
          <p:spPr>
            <a:xfrm>
              <a:off x="157767" y="532270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84" name="그림 83">
              <a:extLst>
                <a:ext uri="{FF2B5EF4-FFF2-40B4-BE49-F238E27FC236}">
                  <a16:creationId xmlns:a16="http://schemas.microsoft.com/office/drawing/2014/main" id="{3BA23973-C6C8-565A-44C7-666F0DD222D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6" t="81316" r="33220" b="7017"/>
            <a:stretch/>
          </p:blipFill>
          <p:spPr>
            <a:xfrm rot="16200000" flipH="1">
              <a:off x="1042245" y="5061963"/>
              <a:ext cx="619130" cy="15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1" name="직선 연결선 90">
              <a:extLst>
                <a:ext uri="{FF2B5EF4-FFF2-40B4-BE49-F238E27FC236}">
                  <a16:creationId xmlns:a16="http://schemas.microsoft.com/office/drawing/2014/main" id="{6BC06B08-D7A2-D5A1-F43C-78656718C415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5" y="568199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10EF5E8-B86D-2987-9DC7-23101BB35083}"/>
                </a:ext>
              </a:extLst>
            </p:cNvPr>
            <p:cNvSpPr txBox="1"/>
            <p:nvPr/>
          </p:nvSpPr>
          <p:spPr>
            <a:xfrm>
              <a:off x="150049" y="557534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1FD940A-DD77-30CF-F6F9-47AD9EB6D9B9}"/>
                </a:ext>
              </a:extLst>
            </p:cNvPr>
            <p:cNvSpPr txBox="1"/>
            <p:nvPr/>
          </p:nvSpPr>
          <p:spPr>
            <a:xfrm>
              <a:off x="150049" y="586595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C09455A3-2AA3-C092-29E4-97F63D1803A2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5" y="598666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F44B3AA-4FFD-D794-C343-34FC2F4C5E4B}"/>
                </a:ext>
              </a:extLst>
            </p:cNvPr>
            <p:cNvSpPr txBox="1"/>
            <p:nvPr/>
          </p:nvSpPr>
          <p:spPr>
            <a:xfrm>
              <a:off x="1008966" y="4366456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4893B1B-4AC4-01BE-7207-02F7EE4B276A}"/>
              </a:ext>
            </a:extLst>
          </p:cNvPr>
          <p:cNvGrpSpPr/>
          <p:nvPr/>
        </p:nvGrpSpPr>
        <p:grpSpPr>
          <a:xfrm>
            <a:off x="2092353" y="4374156"/>
            <a:ext cx="1987124" cy="1790024"/>
            <a:chOff x="2092353" y="4374156"/>
            <a:chExt cx="1987124" cy="1790024"/>
          </a:xfrm>
        </p:grpSpPr>
        <p:pic>
          <p:nvPicPr>
            <p:cNvPr id="107" name="그림 106" descr="흑백, 스크린샷, 흑백 사진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CA884EFE-A6B2-790D-5AB3-2ECAA0C84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" t="7544" r="1724" b="16113"/>
            <a:stretch/>
          </p:blipFill>
          <p:spPr>
            <a:xfrm>
              <a:off x="2495477" y="4730622"/>
              <a:ext cx="1584000" cy="7689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77D83AC-4767-9963-EC1E-4D1F98FF1669}"/>
                </a:ext>
              </a:extLst>
            </p:cNvPr>
            <p:cNvSpPr txBox="1"/>
            <p:nvPr/>
          </p:nvSpPr>
          <p:spPr>
            <a:xfrm>
              <a:off x="2092353" y="494658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id="{0A7C38DC-7E3B-6D41-786D-36D31A3E7D73}"/>
                </a:ext>
              </a:extLst>
            </p:cNvPr>
            <p:cNvCxnSpPr>
              <a:cxnSpLocks/>
            </p:cNvCxnSpPr>
            <p:nvPr/>
          </p:nvCxnSpPr>
          <p:spPr>
            <a:xfrm>
              <a:off x="2408649" y="50673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0" name="직선 연결선 109">
              <a:extLst>
                <a:ext uri="{FF2B5EF4-FFF2-40B4-BE49-F238E27FC236}">
                  <a16:creationId xmlns:a16="http://schemas.microsoft.com/office/drawing/2014/main" id="{6B197FDB-1A0B-0C36-96ED-D74B97B64C88}"/>
                </a:ext>
              </a:extLst>
            </p:cNvPr>
            <p:cNvCxnSpPr>
              <a:cxnSpLocks/>
            </p:cNvCxnSpPr>
            <p:nvPr/>
          </p:nvCxnSpPr>
          <p:spPr>
            <a:xfrm>
              <a:off x="2408649" y="534631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7E45ACA-51E4-5074-7E0C-6E0A7B82A21E}"/>
                </a:ext>
              </a:extLst>
            </p:cNvPr>
            <p:cNvSpPr txBox="1"/>
            <p:nvPr/>
          </p:nvSpPr>
          <p:spPr>
            <a:xfrm>
              <a:off x="2092353" y="523966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15" name="그림 114" descr="스크린샷, 텍스트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0F49CCC-1BDE-0F38-35EB-5C50C4F28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5" t="12485" r="57874" b="83268"/>
            <a:stretch/>
          </p:blipFill>
          <p:spPr>
            <a:xfrm>
              <a:off x="2495477" y="5611150"/>
              <a:ext cx="1584000" cy="5151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735C2B6B-6BFA-9F40-3266-E940565A8932}"/>
                </a:ext>
              </a:extLst>
            </p:cNvPr>
            <p:cNvCxnSpPr>
              <a:cxnSpLocks/>
            </p:cNvCxnSpPr>
            <p:nvPr/>
          </p:nvCxnSpPr>
          <p:spPr>
            <a:xfrm>
              <a:off x="2408649" y="574938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90E1967-FCB2-268C-6639-57C9D80A0D1A}"/>
                </a:ext>
              </a:extLst>
            </p:cNvPr>
            <p:cNvSpPr txBox="1"/>
            <p:nvPr/>
          </p:nvSpPr>
          <p:spPr>
            <a:xfrm>
              <a:off x="2092353" y="564273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46B7E8-8DD1-F099-8B87-22C484DEA1B4}"/>
                </a:ext>
              </a:extLst>
            </p:cNvPr>
            <p:cNvSpPr txBox="1"/>
            <p:nvPr/>
          </p:nvSpPr>
          <p:spPr>
            <a:xfrm>
              <a:off x="2092353" y="593334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2392BDCB-7AA8-A80E-6A97-904A11372D4F}"/>
                </a:ext>
              </a:extLst>
            </p:cNvPr>
            <p:cNvCxnSpPr>
              <a:cxnSpLocks/>
            </p:cNvCxnSpPr>
            <p:nvPr/>
          </p:nvCxnSpPr>
          <p:spPr>
            <a:xfrm>
              <a:off x="2408649" y="605406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3E6E74F-598E-A532-9106-197462D356DC}"/>
                </a:ext>
              </a:extLst>
            </p:cNvPr>
            <p:cNvSpPr txBox="1"/>
            <p:nvPr/>
          </p:nvSpPr>
          <p:spPr>
            <a:xfrm>
              <a:off x="2922908" y="4374156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2155AB4-6EB2-15BE-A21A-D5CF119C9BB6}"/>
              </a:ext>
            </a:extLst>
          </p:cNvPr>
          <p:cNvSpPr txBox="1"/>
          <p:nvPr/>
        </p:nvSpPr>
        <p:spPr>
          <a:xfrm>
            <a:off x="173636" y="508728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9D2C78A-BC8B-BA39-3FAC-E56EC1F1A0C0}"/>
              </a:ext>
            </a:extLst>
          </p:cNvPr>
          <p:cNvSpPr txBox="1"/>
          <p:nvPr/>
        </p:nvSpPr>
        <p:spPr>
          <a:xfrm>
            <a:off x="6515005" y="449894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814D6EA-02BC-768D-B27F-A9115C13028D}"/>
              </a:ext>
            </a:extLst>
          </p:cNvPr>
          <p:cNvSpPr txBox="1"/>
          <p:nvPr/>
        </p:nvSpPr>
        <p:spPr>
          <a:xfrm>
            <a:off x="2643982" y="762521"/>
            <a:ext cx="130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43C40BA-1FBB-841F-EA3D-80054FBE4387}"/>
              </a:ext>
            </a:extLst>
          </p:cNvPr>
          <p:cNvGrpSpPr/>
          <p:nvPr/>
        </p:nvGrpSpPr>
        <p:grpSpPr>
          <a:xfrm>
            <a:off x="197091" y="1141772"/>
            <a:ext cx="1980176" cy="1739044"/>
            <a:chOff x="197091" y="1141772"/>
            <a:chExt cx="1980176" cy="17390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A2DA60-C189-A88D-103C-93FD2799AC68}"/>
                </a:ext>
              </a:extLst>
            </p:cNvPr>
            <p:cNvSpPr txBox="1"/>
            <p:nvPr/>
          </p:nvSpPr>
          <p:spPr>
            <a:xfrm>
              <a:off x="197630" y="146959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EAAC19-DA9C-798A-3E83-112D77CB4DBC}"/>
                </a:ext>
              </a:extLst>
            </p:cNvPr>
            <p:cNvSpPr txBox="1"/>
            <p:nvPr/>
          </p:nvSpPr>
          <p:spPr>
            <a:xfrm>
              <a:off x="197630" y="176267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8FA0F9-2273-1738-2AB3-1BA05441C292}"/>
                </a:ext>
              </a:extLst>
            </p:cNvPr>
            <p:cNvSpPr txBox="1"/>
            <p:nvPr/>
          </p:nvSpPr>
          <p:spPr>
            <a:xfrm>
              <a:off x="197630" y="194321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00A2C4E-8005-B7A4-D460-92170492EBDF}"/>
                </a:ext>
              </a:extLst>
            </p:cNvPr>
            <p:cNvSpPr txBox="1"/>
            <p:nvPr/>
          </p:nvSpPr>
          <p:spPr>
            <a:xfrm>
              <a:off x="197091" y="23116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BA37214-0634-74E1-820B-C09B5D64291A}"/>
                </a:ext>
              </a:extLst>
            </p:cNvPr>
            <p:cNvSpPr txBox="1"/>
            <p:nvPr/>
          </p:nvSpPr>
          <p:spPr>
            <a:xfrm>
              <a:off x="197091" y="260229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6" name="그림 15" descr="블랙, 흑백, 모노크롬, 흑백 사진이(가) 표시된 사진&#10;&#10;자동 생성된 설명">
              <a:extLst>
                <a:ext uri="{FF2B5EF4-FFF2-40B4-BE49-F238E27FC236}">
                  <a16:creationId xmlns:a16="http://schemas.microsoft.com/office/drawing/2014/main" id="{F2DBF493-E2A9-CD67-EDD3-0F0E7851E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63" y="1528878"/>
              <a:ext cx="1582204" cy="645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97767085-82C3-2590-0482-F3659B3B4D2F}"/>
                </a:ext>
              </a:extLst>
            </p:cNvPr>
            <p:cNvCxnSpPr>
              <a:cxnSpLocks/>
            </p:cNvCxnSpPr>
            <p:nvPr/>
          </p:nvCxnSpPr>
          <p:spPr>
            <a:xfrm>
              <a:off x="513926" y="159031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FA6F597C-3A9C-B9C3-E5BE-05099D127401}"/>
                </a:ext>
              </a:extLst>
            </p:cNvPr>
            <p:cNvCxnSpPr>
              <a:cxnSpLocks/>
            </p:cNvCxnSpPr>
            <p:nvPr/>
          </p:nvCxnSpPr>
          <p:spPr>
            <a:xfrm>
              <a:off x="513926" y="186932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3662E1BE-815B-514E-C079-5E94FA90C174}"/>
                </a:ext>
              </a:extLst>
            </p:cNvPr>
            <p:cNvCxnSpPr>
              <a:cxnSpLocks/>
            </p:cNvCxnSpPr>
            <p:nvPr/>
          </p:nvCxnSpPr>
          <p:spPr>
            <a:xfrm>
              <a:off x="513926" y="204985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E4213E2C-5C80-5C4F-039C-47C39F55533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" t="45560" r="78269" b="49123"/>
            <a:stretch/>
          </p:blipFill>
          <p:spPr>
            <a:xfrm>
              <a:off x="594978" y="2280536"/>
              <a:ext cx="1582203" cy="600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EDB8CA9-7410-1133-FD4E-F22F01632D87}"/>
                </a:ext>
              </a:extLst>
            </p:cNvPr>
            <p:cNvCxnSpPr>
              <a:cxnSpLocks/>
            </p:cNvCxnSpPr>
            <p:nvPr/>
          </p:nvCxnSpPr>
          <p:spPr>
            <a:xfrm>
              <a:off x="513387" y="24183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B616EBC1-0ED8-79ED-E146-5A22F823B047}"/>
                </a:ext>
              </a:extLst>
            </p:cNvPr>
            <p:cNvCxnSpPr>
              <a:cxnSpLocks/>
            </p:cNvCxnSpPr>
            <p:nvPr/>
          </p:nvCxnSpPr>
          <p:spPr>
            <a:xfrm>
              <a:off x="513387" y="272300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CD17489-3C04-DE54-D7D6-63E57F85FA0B}"/>
                </a:ext>
              </a:extLst>
            </p:cNvPr>
            <p:cNvSpPr txBox="1"/>
            <p:nvPr/>
          </p:nvSpPr>
          <p:spPr>
            <a:xfrm>
              <a:off x="1024720" y="1141772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86589C1-1D75-F4CF-7C2F-7C060A8F2302}"/>
              </a:ext>
            </a:extLst>
          </p:cNvPr>
          <p:cNvGrpSpPr/>
          <p:nvPr/>
        </p:nvGrpSpPr>
        <p:grpSpPr>
          <a:xfrm>
            <a:off x="2131677" y="1141772"/>
            <a:ext cx="1980091" cy="1822606"/>
            <a:chOff x="2131677" y="1141772"/>
            <a:chExt cx="1980091" cy="1822606"/>
          </a:xfrm>
        </p:grpSpPr>
        <p:pic>
          <p:nvPicPr>
            <p:cNvPr id="79" name="그림 78" descr="텍스트, 친필, 아동 미술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67E9A89-69F9-7502-711F-D0C723990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6" t="87674" r="78549" b="6518"/>
            <a:stretch/>
          </p:blipFill>
          <p:spPr>
            <a:xfrm>
              <a:off x="2529564" y="1528878"/>
              <a:ext cx="1582204" cy="797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1CDDB69-1A49-2EB5-904E-4C29754C336E}"/>
                </a:ext>
              </a:extLst>
            </p:cNvPr>
            <p:cNvSpPr txBox="1"/>
            <p:nvPr/>
          </p:nvSpPr>
          <p:spPr>
            <a:xfrm>
              <a:off x="2132131" y="166276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1A294D6A-F4E7-B0FD-5237-85A50B23A876}"/>
                </a:ext>
              </a:extLst>
            </p:cNvPr>
            <p:cNvCxnSpPr>
              <a:cxnSpLocks/>
            </p:cNvCxnSpPr>
            <p:nvPr/>
          </p:nvCxnSpPr>
          <p:spPr>
            <a:xfrm>
              <a:off x="2448427" y="178348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79231EFA-0AA2-3506-DBB2-DC40787A4C8B}"/>
                </a:ext>
              </a:extLst>
            </p:cNvPr>
            <p:cNvCxnSpPr>
              <a:cxnSpLocks/>
            </p:cNvCxnSpPr>
            <p:nvPr/>
          </p:nvCxnSpPr>
          <p:spPr>
            <a:xfrm>
              <a:off x="2448427" y="20624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직선 연결선 97">
              <a:extLst>
                <a:ext uri="{FF2B5EF4-FFF2-40B4-BE49-F238E27FC236}">
                  <a16:creationId xmlns:a16="http://schemas.microsoft.com/office/drawing/2014/main" id="{473D2287-50FE-821E-9C9B-26AD678542B3}"/>
                </a:ext>
              </a:extLst>
            </p:cNvPr>
            <p:cNvCxnSpPr>
              <a:cxnSpLocks/>
            </p:cNvCxnSpPr>
            <p:nvPr/>
          </p:nvCxnSpPr>
          <p:spPr>
            <a:xfrm>
              <a:off x="2448427" y="22430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F81A487-E4BE-96F6-73B5-4FCD56F7B46D}"/>
                </a:ext>
              </a:extLst>
            </p:cNvPr>
            <p:cNvSpPr txBox="1"/>
            <p:nvPr/>
          </p:nvSpPr>
          <p:spPr>
            <a:xfrm>
              <a:off x="2132131" y="195584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9FEE126-E8A8-EDAF-23C7-16FF3520C897}"/>
                </a:ext>
              </a:extLst>
            </p:cNvPr>
            <p:cNvSpPr txBox="1"/>
            <p:nvPr/>
          </p:nvSpPr>
          <p:spPr>
            <a:xfrm>
              <a:off x="2132131" y="21363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8E04C141-8B7E-0EC5-C980-F13CA532619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1" t="85120" r="52975" b="10558"/>
            <a:stretch/>
          </p:blipFill>
          <p:spPr>
            <a:xfrm rot="10800000">
              <a:off x="2527768" y="2429728"/>
              <a:ext cx="1584000" cy="5025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36493672-D54A-2F1A-7AA4-42D7B6863D25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73" y="254958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555F17-2F9C-D805-1DB4-6D2971FBD2CC}"/>
                </a:ext>
              </a:extLst>
            </p:cNvPr>
            <p:cNvSpPr txBox="1"/>
            <p:nvPr/>
          </p:nvSpPr>
          <p:spPr>
            <a:xfrm>
              <a:off x="2131677" y="244293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337F030-B593-04B8-A279-46F942E8377B}"/>
                </a:ext>
              </a:extLst>
            </p:cNvPr>
            <p:cNvSpPr txBox="1"/>
            <p:nvPr/>
          </p:nvSpPr>
          <p:spPr>
            <a:xfrm>
              <a:off x="2131677" y="273354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59CD76FC-F16D-E0F4-8B92-B5254C1384C3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73" y="285426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B26296E-FA4B-A216-8441-A795053B1EA3}"/>
                </a:ext>
              </a:extLst>
            </p:cNvPr>
            <p:cNvSpPr txBox="1"/>
            <p:nvPr/>
          </p:nvSpPr>
          <p:spPr>
            <a:xfrm>
              <a:off x="2959221" y="1141772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07061022-C5C1-E672-A869-46B419631E4D}"/>
              </a:ext>
            </a:extLst>
          </p:cNvPr>
          <p:cNvSpPr txBox="1"/>
          <p:nvPr/>
        </p:nvSpPr>
        <p:spPr>
          <a:xfrm>
            <a:off x="8787561" y="628617"/>
            <a:ext cx="133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0C6765E1-7913-9FD0-DA00-AE1B0F3DF5A7}"/>
              </a:ext>
            </a:extLst>
          </p:cNvPr>
          <p:cNvGrpSpPr/>
          <p:nvPr/>
        </p:nvGrpSpPr>
        <p:grpSpPr>
          <a:xfrm>
            <a:off x="6979899" y="1079129"/>
            <a:ext cx="1341332" cy="2039929"/>
            <a:chOff x="6979899" y="1079129"/>
            <a:chExt cx="1341332" cy="2039929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46F4E923-1304-16DE-7585-6C8878F33BC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2" t="65215" r="35452" b="26776"/>
            <a:stretch/>
          </p:blipFill>
          <p:spPr>
            <a:xfrm flipH="1">
              <a:off x="7385231" y="1440961"/>
              <a:ext cx="936000" cy="9634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4920989-8A14-EE53-14C1-95D112AE925B}"/>
                </a:ext>
              </a:extLst>
            </p:cNvPr>
            <p:cNvSpPr txBox="1"/>
            <p:nvPr/>
          </p:nvSpPr>
          <p:spPr>
            <a:xfrm>
              <a:off x="6979899" y="165177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253882F5-2F53-C415-8298-FB4760F9A71E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5" y="17724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83592D28-6C39-E544-2C6D-D251A01B01D3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5" y="20515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DA6E3C65-7107-8F97-8ECF-647E6DF47EE3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5" y="223204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0327E2-F716-0963-307E-FABD6ED5225E}"/>
                </a:ext>
              </a:extLst>
            </p:cNvPr>
            <p:cNvSpPr txBox="1"/>
            <p:nvPr/>
          </p:nvSpPr>
          <p:spPr>
            <a:xfrm>
              <a:off x="6979899" y="194485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3E0ED5E-CF91-7F6F-A5CD-50AD0DA36B2F}"/>
                </a:ext>
              </a:extLst>
            </p:cNvPr>
            <p:cNvSpPr txBox="1"/>
            <p:nvPr/>
          </p:nvSpPr>
          <p:spPr>
            <a:xfrm>
              <a:off x="6979899" y="21253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74E72604-6DF0-0343-326F-5494EB4C27B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2" t="52734" r="84504" b="38767"/>
            <a:stretch/>
          </p:blipFill>
          <p:spPr>
            <a:xfrm>
              <a:off x="7385231" y="2499929"/>
              <a:ext cx="936000" cy="6191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5A121696-8922-AA6A-1894-611BEB3FE4A6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5" y="268003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ACC7B5-AEF8-7DDD-8D2D-0C4C9682DD50}"/>
                </a:ext>
              </a:extLst>
            </p:cNvPr>
            <p:cNvSpPr txBox="1"/>
            <p:nvPr/>
          </p:nvSpPr>
          <p:spPr>
            <a:xfrm>
              <a:off x="6979899" y="257338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AA45021-14C3-8D5E-3C60-901C3949295E}"/>
                </a:ext>
              </a:extLst>
            </p:cNvPr>
            <p:cNvSpPr txBox="1"/>
            <p:nvPr/>
          </p:nvSpPr>
          <p:spPr>
            <a:xfrm>
              <a:off x="6979899" y="28639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E923574E-1E95-CDB0-E438-D1E2DB7275BE}"/>
                </a:ext>
              </a:extLst>
            </p:cNvPr>
            <p:cNvCxnSpPr>
              <a:cxnSpLocks/>
            </p:cNvCxnSpPr>
            <p:nvPr/>
          </p:nvCxnSpPr>
          <p:spPr>
            <a:xfrm>
              <a:off x="7296195" y="29847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877E100-9828-DAA4-75DF-83D6F477312F}"/>
                </a:ext>
              </a:extLst>
            </p:cNvPr>
            <p:cNvSpPr txBox="1"/>
            <p:nvPr/>
          </p:nvSpPr>
          <p:spPr>
            <a:xfrm>
              <a:off x="7473390" y="1079129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8AA1F560-3E4E-39D6-5680-9E15443E5437}"/>
              </a:ext>
            </a:extLst>
          </p:cNvPr>
          <p:cNvGrpSpPr/>
          <p:nvPr/>
        </p:nvGrpSpPr>
        <p:grpSpPr>
          <a:xfrm>
            <a:off x="8502302" y="1063850"/>
            <a:ext cx="1338939" cy="1985019"/>
            <a:chOff x="8512181" y="1063850"/>
            <a:chExt cx="1338939" cy="1985019"/>
          </a:xfrm>
        </p:grpSpPr>
        <p:pic>
          <p:nvPicPr>
            <p:cNvPr id="10" name="그림 9" descr="아동 미술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7E7E79A-572B-FAD9-CFF6-4E57106F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49" t="1485" r="32055" b="77734"/>
            <a:stretch/>
          </p:blipFill>
          <p:spPr>
            <a:xfrm>
              <a:off x="8914271" y="1440961"/>
              <a:ext cx="936000" cy="9254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967C66-FA72-ACC9-AF9C-5E69C3330E36}"/>
                </a:ext>
              </a:extLst>
            </p:cNvPr>
            <p:cNvSpPr txBox="1"/>
            <p:nvPr/>
          </p:nvSpPr>
          <p:spPr>
            <a:xfrm>
              <a:off x="8515803" y="166835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98573788-1AD3-351C-BD8E-537BCFBDF13A}"/>
                </a:ext>
              </a:extLst>
            </p:cNvPr>
            <p:cNvCxnSpPr>
              <a:cxnSpLocks/>
            </p:cNvCxnSpPr>
            <p:nvPr/>
          </p:nvCxnSpPr>
          <p:spPr>
            <a:xfrm>
              <a:off x="8827479" y="178606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A02FDFD7-FA4B-289D-D017-EBEE7E4BA6C6}"/>
                </a:ext>
              </a:extLst>
            </p:cNvPr>
            <p:cNvCxnSpPr>
              <a:cxnSpLocks/>
            </p:cNvCxnSpPr>
            <p:nvPr/>
          </p:nvCxnSpPr>
          <p:spPr>
            <a:xfrm>
              <a:off x="8827479" y="206507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ADD63E47-0838-48EB-C951-C9867F57ACF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479" y="22456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D89276-7B70-C96E-07F9-4F5F0F2511C2}"/>
                </a:ext>
              </a:extLst>
            </p:cNvPr>
            <p:cNvSpPr txBox="1"/>
            <p:nvPr/>
          </p:nvSpPr>
          <p:spPr>
            <a:xfrm>
              <a:off x="8515803" y="196143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55D107-3D77-4D6A-2368-7D88CDB835D0}"/>
                </a:ext>
              </a:extLst>
            </p:cNvPr>
            <p:cNvSpPr txBox="1"/>
            <p:nvPr/>
          </p:nvSpPr>
          <p:spPr>
            <a:xfrm>
              <a:off x="8515803" y="214196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C3AAC57-3E2F-96A2-C8B8-DC37CDC39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3" t="16881" r="50302" b="78167"/>
            <a:stretch/>
          </p:blipFill>
          <p:spPr>
            <a:xfrm>
              <a:off x="8915120" y="2460712"/>
              <a:ext cx="936000" cy="588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B215F2F4-CEA1-0586-0CEF-F4068CB0B9A2}"/>
                </a:ext>
              </a:extLst>
            </p:cNvPr>
            <p:cNvCxnSpPr>
              <a:cxnSpLocks/>
            </p:cNvCxnSpPr>
            <p:nvPr/>
          </p:nvCxnSpPr>
          <p:spPr>
            <a:xfrm>
              <a:off x="8827479" y="255264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B743E9-C62C-AA44-25D3-42C59063ECFC}"/>
                </a:ext>
              </a:extLst>
            </p:cNvPr>
            <p:cNvSpPr txBox="1"/>
            <p:nvPr/>
          </p:nvSpPr>
          <p:spPr>
            <a:xfrm>
              <a:off x="8512181" y="247947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ECC854-AFE7-A6CB-1675-AF7EEFE9920B}"/>
                </a:ext>
              </a:extLst>
            </p:cNvPr>
            <p:cNvSpPr txBox="1"/>
            <p:nvPr/>
          </p:nvSpPr>
          <p:spPr>
            <a:xfrm>
              <a:off x="8512181" y="277008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496F94BA-49E2-281E-8C31-7723FCF5CE6F}"/>
                </a:ext>
              </a:extLst>
            </p:cNvPr>
            <p:cNvCxnSpPr>
              <a:cxnSpLocks/>
            </p:cNvCxnSpPr>
            <p:nvPr/>
          </p:nvCxnSpPr>
          <p:spPr>
            <a:xfrm>
              <a:off x="8827479" y="285732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47A263A-981C-30E6-524C-E8BAAC7DBE77}"/>
                </a:ext>
              </a:extLst>
            </p:cNvPr>
            <p:cNvSpPr txBox="1"/>
            <p:nvPr/>
          </p:nvSpPr>
          <p:spPr>
            <a:xfrm>
              <a:off x="8977181" y="1063850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2AAF231F-CCC3-170F-34C1-BDA5543839D8}"/>
              </a:ext>
            </a:extLst>
          </p:cNvPr>
          <p:cNvSpPr txBox="1"/>
          <p:nvPr/>
        </p:nvSpPr>
        <p:spPr>
          <a:xfrm>
            <a:off x="8780126" y="3736231"/>
            <a:ext cx="133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183" name="그룹 182">
            <a:extLst>
              <a:ext uri="{FF2B5EF4-FFF2-40B4-BE49-F238E27FC236}">
                <a16:creationId xmlns:a16="http://schemas.microsoft.com/office/drawing/2014/main" id="{B2B88224-0335-CF02-505F-91AD609CC586}"/>
              </a:ext>
            </a:extLst>
          </p:cNvPr>
          <p:cNvGrpSpPr/>
          <p:nvPr/>
        </p:nvGrpSpPr>
        <p:grpSpPr>
          <a:xfrm>
            <a:off x="6996639" y="4197831"/>
            <a:ext cx="1347798" cy="1943035"/>
            <a:chOff x="6996639" y="4197831"/>
            <a:chExt cx="1347798" cy="1943035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A924143A-ADF5-3C81-31AD-FB6387E090F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32" t="63782" r="17666" b="30511"/>
            <a:stretch/>
          </p:blipFill>
          <p:spPr>
            <a:xfrm flipH="1">
              <a:off x="7408437" y="4561156"/>
              <a:ext cx="936000" cy="8821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4D6F74C-E9FF-873E-9818-8A2E9F36EF32}"/>
                </a:ext>
              </a:extLst>
            </p:cNvPr>
            <p:cNvSpPr txBox="1"/>
            <p:nvPr/>
          </p:nvSpPr>
          <p:spPr>
            <a:xfrm>
              <a:off x="6996639" y="473887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2339E6C0-41DD-E4E8-EAAF-0738C438C3C5}"/>
                </a:ext>
              </a:extLst>
            </p:cNvPr>
            <p:cNvCxnSpPr>
              <a:cxnSpLocks/>
            </p:cNvCxnSpPr>
            <p:nvPr/>
          </p:nvCxnSpPr>
          <p:spPr>
            <a:xfrm>
              <a:off x="7312935" y="48595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944B5D11-0D86-E714-1B9D-501F2B9D0D0F}"/>
                </a:ext>
              </a:extLst>
            </p:cNvPr>
            <p:cNvCxnSpPr>
              <a:cxnSpLocks/>
            </p:cNvCxnSpPr>
            <p:nvPr/>
          </p:nvCxnSpPr>
          <p:spPr>
            <a:xfrm>
              <a:off x="7312935" y="51386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4FD90567-D755-3CF0-93CA-B06A8CA779A0}"/>
                </a:ext>
              </a:extLst>
            </p:cNvPr>
            <p:cNvCxnSpPr>
              <a:cxnSpLocks/>
            </p:cNvCxnSpPr>
            <p:nvPr/>
          </p:nvCxnSpPr>
          <p:spPr>
            <a:xfrm>
              <a:off x="7312935" y="531914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F6800DB-043F-AD25-E37F-378D1BB53641}"/>
                </a:ext>
              </a:extLst>
            </p:cNvPr>
            <p:cNvSpPr txBox="1"/>
            <p:nvPr/>
          </p:nvSpPr>
          <p:spPr>
            <a:xfrm>
              <a:off x="6996639" y="503195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A829567-EF8F-E74B-7505-9C5DE4FC099B}"/>
                </a:ext>
              </a:extLst>
            </p:cNvPr>
            <p:cNvSpPr txBox="1"/>
            <p:nvPr/>
          </p:nvSpPr>
          <p:spPr>
            <a:xfrm>
              <a:off x="6996639" y="52124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AAAAD449-8C8F-C72D-1CF5-801E869E42A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8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9" t="13844" r="36441" b="81376"/>
            <a:stretch/>
          </p:blipFill>
          <p:spPr>
            <a:xfrm>
              <a:off x="7408437" y="5521737"/>
              <a:ext cx="936000" cy="6191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2C3C45D0-EEBB-6467-A8F3-7767F4F5B892}"/>
                </a:ext>
              </a:extLst>
            </p:cNvPr>
            <p:cNvCxnSpPr>
              <a:cxnSpLocks/>
            </p:cNvCxnSpPr>
            <p:nvPr/>
          </p:nvCxnSpPr>
          <p:spPr>
            <a:xfrm>
              <a:off x="7312935" y="566815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7E9EA3-9D02-F03A-65CB-BD7F29437AAF}"/>
                </a:ext>
              </a:extLst>
            </p:cNvPr>
            <p:cNvSpPr txBox="1"/>
            <p:nvPr/>
          </p:nvSpPr>
          <p:spPr>
            <a:xfrm>
              <a:off x="6996639" y="556150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C3E16A-837C-870C-B567-F018ADD003AC}"/>
                </a:ext>
              </a:extLst>
            </p:cNvPr>
            <p:cNvSpPr txBox="1"/>
            <p:nvPr/>
          </p:nvSpPr>
          <p:spPr>
            <a:xfrm>
              <a:off x="6996639" y="585211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EE2275F1-41B0-CF61-E4FE-C495CB5D33F5}"/>
                </a:ext>
              </a:extLst>
            </p:cNvPr>
            <p:cNvCxnSpPr>
              <a:cxnSpLocks/>
            </p:cNvCxnSpPr>
            <p:nvPr/>
          </p:nvCxnSpPr>
          <p:spPr>
            <a:xfrm>
              <a:off x="7312935" y="597282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505C428-5127-284D-6FB8-1B095045362E}"/>
                </a:ext>
              </a:extLst>
            </p:cNvPr>
            <p:cNvSpPr txBox="1"/>
            <p:nvPr/>
          </p:nvSpPr>
          <p:spPr>
            <a:xfrm>
              <a:off x="7471347" y="4197831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869714F-C7BD-7838-F4CF-80C3C8FADAA6}"/>
              </a:ext>
            </a:extLst>
          </p:cNvPr>
          <p:cNvGrpSpPr/>
          <p:nvPr/>
        </p:nvGrpSpPr>
        <p:grpSpPr>
          <a:xfrm>
            <a:off x="4050056" y="1141772"/>
            <a:ext cx="2711052" cy="1703275"/>
            <a:chOff x="4050056" y="1141772"/>
            <a:chExt cx="2711052" cy="170327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A0A2658-980C-ED97-F871-EEF1D80284E6}"/>
                </a:ext>
              </a:extLst>
            </p:cNvPr>
            <p:cNvSpPr txBox="1"/>
            <p:nvPr/>
          </p:nvSpPr>
          <p:spPr>
            <a:xfrm>
              <a:off x="4890990" y="1141772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1BB04F16-3003-2297-CED9-5A40BEC0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grayscl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0435" y="2195050"/>
              <a:ext cx="1584001" cy="649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6" name="그림 165">
              <a:extLst>
                <a:ext uri="{FF2B5EF4-FFF2-40B4-BE49-F238E27FC236}">
                  <a16:creationId xmlns:a16="http://schemas.microsoft.com/office/drawing/2014/main" id="{A18117AD-9287-B178-B76D-5FB95799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0435" y="1528878"/>
              <a:ext cx="1584001" cy="5586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5" name="직선 연결선 174">
              <a:extLst>
                <a:ext uri="{FF2B5EF4-FFF2-40B4-BE49-F238E27FC236}">
                  <a16:creationId xmlns:a16="http://schemas.microsoft.com/office/drawing/2014/main" id="{745DB844-5D88-5E74-71ED-F79E34EBE8E1}"/>
                </a:ext>
              </a:extLst>
            </p:cNvPr>
            <p:cNvCxnSpPr>
              <a:cxnSpLocks/>
            </p:cNvCxnSpPr>
            <p:nvPr/>
          </p:nvCxnSpPr>
          <p:spPr>
            <a:xfrm>
              <a:off x="4370267" y="234118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F6466D6-0F91-B716-3331-A2952360D4FC}"/>
                </a:ext>
              </a:extLst>
            </p:cNvPr>
            <p:cNvSpPr txBox="1"/>
            <p:nvPr/>
          </p:nvSpPr>
          <p:spPr>
            <a:xfrm>
              <a:off x="4050056" y="223453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61453B2-FAB2-9C1A-D1B1-95EBE0425813}"/>
                </a:ext>
              </a:extLst>
            </p:cNvPr>
            <p:cNvSpPr txBox="1"/>
            <p:nvPr/>
          </p:nvSpPr>
          <p:spPr>
            <a:xfrm>
              <a:off x="4053971" y="253696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8" name="직선 연결선 177">
              <a:extLst>
                <a:ext uri="{FF2B5EF4-FFF2-40B4-BE49-F238E27FC236}">
                  <a16:creationId xmlns:a16="http://schemas.microsoft.com/office/drawing/2014/main" id="{BDF697CD-B5F8-FB67-A107-9E0BC5BE4BAD}"/>
                </a:ext>
              </a:extLst>
            </p:cNvPr>
            <p:cNvCxnSpPr>
              <a:cxnSpLocks/>
            </p:cNvCxnSpPr>
            <p:nvPr/>
          </p:nvCxnSpPr>
          <p:spPr>
            <a:xfrm>
              <a:off x="4370267" y="265767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92250AFF-4EF0-579A-DA72-C126F7D9C2C0}"/>
                </a:ext>
              </a:extLst>
            </p:cNvPr>
            <p:cNvSpPr txBox="1"/>
            <p:nvPr/>
          </p:nvSpPr>
          <p:spPr>
            <a:xfrm>
              <a:off x="4053727" y="16241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72C5CD47-F0B4-5B54-DB36-3820AA583120}"/>
                </a:ext>
              </a:extLst>
            </p:cNvPr>
            <p:cNvCxnSpPr>
              <a:cxnSpLocks/>
            </p:cNvCxnSpPr>
            <p:nvPr/>
          </p:nvCxnSpPr>
          <p:spPr>
            <a:xfrm>
              <a:off x="4370023" y="17449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5" name="직선 연결선 184">
              <a:extLst>
                <a:ext uri="{FF2B5EF4-FFF2-40B4-BE49-F238E27FC236}">
                  <a16:creationId xmlns:a16="http://schemas.microsoft.com/office/drawing/2014/main" id="{8D94C660-D8D5-D466-0CD9-37649A1DA902}"/>
                </a:ext>
              </a:extLst>
            </p:cNvPr>
            <p:cNvCxnSpPr>
              <a:cxnSpLocks/>
            </p:cNvCxnSpPr>
            <p:nvPr/>
          </p:nvCxnSpPr>
          <p:spPr>
            <a:xfrm>
              <a:off x="4370023" y="20239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4939AFA-5E1B-1406-8605-7C612C71514A}"/>
                </a:ext>
              </a:extLst>
            </p:cNvPr>
            <p:cNvSpPr txBox="1"/>
            <p:nvPr/>
          </p:nvSpPr>
          <p:spPr>
            <a:xfrm>
              <a:off x="4053727" y="191727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BD10D46-36D1-D9B9-84F0-3E5AD820B2AC}"/>
                </a:ext>
              </a:extLst>
            </p:cNvPr>
            <p:cNvSpPr txBox="1"/>
            <p:nvPr/>
          </p:nvSpPr>
          <p:spPr>
            <a:xfrm>
              <a:off x="6044435" y="1690494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51D7B2C-B2CB-F02B-91A3-6AA7052617DB}"/>
                </a:ext>
              </a:extLst>
            </p:cNvPr>
            <p:cNvSpPr txBox="1"/>
            <p:nvPr/>
          </p:nvSpPr>
          <p:spPr>
            <a:xfrm>
              <a:off x="6038217" y="2381485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8EEEE56-2E2C-824B-A5E9-995CFFD7A09A}"/>
              </a:ext>
            </a:extLst>
          </p:cNvPr>
          <p:cNvGrpSpPr/>
          <p:nvPr/>
        </p:nvGrpSpPr>
        <p:grpSpPr>
          <a:xfrm>
            <a:off x="4072916" y="4374156"/>
            <a:ext cx="2673930" cy="1810121"/>
            <a:chOff x="4072916" y="4374156"/>
            <a:chExt cx="2673930" cy="181012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BB6303-AA97-6673-F420-060578BAAC2E}"/>
                </a:ext>
              </a:extLst>
            </p:cNvPr>
            <p:cNvSpPr txBox="1"/>
            <p:nvPr/>
          </p:nvSpPr>
          <p:spPr>
            <a:xfrm>
              <a:off x="6023955" y="4910463"/>
              <a:ext cx="6976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FEF4663-93CB-CEAF-8FD5-65C179EE0A31}"/>
                </a:ext>
              </a:extLst>
            </p:cNvPr>
            <p:cNvSpPr txBox="1"/>
            <p:nvPr/>
          </p:nvSpPr>
          <p:spPr>
            <a:xfrm>
              <a:off x="6023955" y="5815231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D701D378-C24D-090B-642C-049FC7C0A792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12" y="573827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A62A807-D15B-0DA0-84C9-BBBD62F2FD73}"/>
                </a:ext>
              </a:extLst>
            </p:cNvPr>
            <p:cNvSpPr txBox="1"/>
            <p:nvPr/>
          </p:nvSpPr>
          <p:spPr>
            <a:xfrm>
              <a:off x="4072916" y="563163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F6AF90E-8774-98C7-8735-C37A17513D54}"/>
                </a:ext>
              </a:extLst>
            </p:cNvPr>
            <p:cNvSpPr txBox="1"/>
            <p:nvPr/>
          </p:nvSpPr>
          <p:spPr>
            <a:xfrm>
              <a:off x="4072916" y="593405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97C4E0E2-012C-CB3E-3165-2BB6196B65D0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12" y="605477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5BA4481-B2FB-2AD3-D5A5-8A072F630ED5}"/>
                </a:ext>
              </a:extLst>
            </p:cNvPr>
            <p:cNvSpPr txBox="1"/>
            <p:nvPr/>
          </p:nvSpPr>
          <p:spPr>
            <a:xfrm>
              <a:off x="4072916" y="505133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1" name="직선 연결선 170">
              <a:extLst>
                <a:ext uri="{FF2B5EF4-FFF2-40B4-BE49-F238E27FC236}">
                  <a16:creationId xmlns:a16="http://schemas.microsoft.com/office/drawing/2014/main" id="{98C06441-E9E9-6104-AB15-3CAB006F1D9E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12" y="51720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0" name="직선 연결선 179">
              <a:extLst>
                <a:ext uri="{FF2B5EF4-FFF2-40B4-BE49-F238E27FC236}">
                  <a16:creationId xmlns:a16="http://schemas.microsoft.com/office/drawing/2014/main" id="{C62C1308-22A8-B130-A3C5-73E84CF71AA1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12" y="545105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106D304-D340-B431-D604-E9824B86D881}"/>
                </a:ext>
              </a:extLst>
            </p:cNvPr>
            <p:cNvSpPr txBox="1"/>
            <p:nvPr/>
          </p:nvSpPr>
          <p:spPr>
            <a:xfrm>
              <a:off x="4072916" y="534441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B29B4C3-D9E0-2815-E717-B5EB0191C7CE}"/>
                </a:ext>
              </a:extLst>
            </p:cNvPr>
            <p:cNvSpPr txBox="1"/>
            <p:nvPr/>
          </p:nvSpPr>
          <p:spPr>
            <a:xfrm>
              <a:off x="4875054" y="4374156"/>
              <a:ext cx="722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BA9DB6D5-FBA4-264D-9234-554CF571E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478" t="15440" r="815" b="21587"/>
            <a:stretch>
              <a:fillRect/>
            </a:stretch>
          </p:blipFill>
          <p:spPr>
            <a:xfrm>
              <a:off x="4474697" y="5686798"/>
              <a:ext cx="1584000" cy="497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2" name="그림 191">
              <a:extLst>
                <a:ext uri="{FF2B5EF4-FFF2-40B4-BE49-F238E27FC236}">
                  <a16:creationId xmlns:a16="http://schemas.microsoft.com/office/drawing/2014/main" id="{5EF1BD1F-E2D8-1DE3-3303-D4190E63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b="15286"/>
            <a:stretch>
              <a:fillRect/>
            </a:stretch>
          </p:blipFill>
          <p:spPr>
            <a:xfrm>
              <a:off x="4474697" y="4730622"/>
              <a:ext cx="1584000" cy="8534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909B53DF-EB18-80D9-9521-E93E80C9F0E7}"/>
                </a:ext>
              </a:extLst>
            </p:cNvPr>
            <p:cNvSpPr txBox="1"/>
            <p:nvPr/>
          </p:nvSpPr>
          <p:spPr>
            <a:xfrm>
              <a:off x="4072916" y="476007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4" name="직선 연결선 193">
              <a:extLst>
                <a:ext uri="{FF2B5EF4-FFF2-40B4-BE49-F238E27FC236}">
                  <a16:creationId xmlns:a16="http://schemas.microsoft.com/office/drawing/2014/main" id="{E57DE6D2-7874-FAF8-1176-8B47635157F9}"/>
                </a:ext>
              </a:extLst>
            </p:cNvPr>
            <p:cNvCxnSpPr>
              <a:cxnSpLocks/>
            </p:cNvCxnSpPr>
            <p:nvPr/>
          </p:nvCxnSpPr>
          <p:spPr>
            <a:xfrm>
              <a:off x="4389212" y="488078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97" name="그룹 196">
            <a:extLst>
              <a:ext uri="{FF2B5EF4-FFF2-40B4-BE49-F238E27FC236}">
                <a16:creationId xmlns:a16="http://schemas.microsoft.com/office/drawing/2014/main" id="{0389DD20-61D4-E87B-23A6-1527CD2062E4}"/>
              </a:ext>
            </a:extLst>
          </p:cNvPr>
          <p:cNvGrpSpPr/>
          <p:nvPr/>
        </p:nvGrpSpPr>
        <p:grpSpPr>
          <a:xfrm>
            <a:off x="8508714" y="4197831"/>
            <a:ext cx="1347798" cy="1922590"/>
            <a:chOff x="8567079" y="4197831"/>
            <a:chExt cx="1347798" cy="1922590"/>
          </a:xfrm>
        </p:grpSpPr>
        <p:pic>
          <p:nvPicPr>
            <p:cNvPr id="12" name="그림 11" descr="스크린샷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7883BEFD-55B8-3101-F4B8-A5D6D2E2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38" t="23171" r="19221" b="53362"/>
            <a:stretch/>
          </p:blipFill>
          <p:spPr>
            <a:xfrm>
              <a:off x="8978877" y="4561156"/>
              <a:ext cx="936000" cy="9367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7038C1-4BAD-8886-0571-3BCE93D64392}"/>
                </a:ext>
              </a:extLst>
            </p:cNvPr>
            <p:cNvSpPr txBox="1"/>
            <p:nvPr/>
          </p:nvSpPr>
          <p:spPr>
            <a:xfrm>
              <a:off x="8567079" y="467622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775FAE8A-C8EC-FAC4-9E88-837514C5DD08}"/>
                </a:ext>
              </a:extLst>
            </p:cNvPr>
            <p:cNvCxnSpPr>
              <a:cxnSpLocks/>
            </p:cNvCxnSpPr>
            <p:nvPr/>
          </p:nvCxnSpPr>
          <p:spPr>
            <a:xfrm>
              <a:off x="8883375" y="479694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9267914A-DB63-A035-F7AA-6CD8CC591574}"/>
                </a:ext>
              </a:extLst>
            </p:cNvPr>
            <p:cNvCxnSpPr>
              <a:cxnSpLocks/>
            </p:cNvCxnSpPr>
            <p:nvPr/>
          </p:nvCxnSpPr>
          <p:spPr>
            <a:xfrm>
              <a:off x="8883375" y="507595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A1B434B6-5D62-9995-FFCC-859EAED3DF41}"/>
                </a:ext>
              </a:extLst>
            </p:cNvPr>
            <p:cNvCxnSpPr>
              <a:cxnSpLocks/>
            </p:cNvCxnSpPr>
            <p:nvPr/>
          </p:nvCxnSpPr>
          <p:spPr>
            <a:xfrm>
              <a:off x="8883375" y="525648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665D0E-6E24-10C8-43FF-0E0979350294}"/>
                </a:ext>
              </a:extLst>
            </p:cNvPr>
            <p:cNvSpPr txBox="1"/>
            <p:nvPr/>
          </p:nvSpPr>
          <p:spPr>
            <a:xfrm>
              <a:off x="8567079" y="496930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776E27-08CE-1CA0-2524-CBBFA119F5A8}"/>
                </a:ext>
              </a:extLst>
            </p:cNvPr>
            <p:cNvSpPr txBox="1"/>
            <p:nvPr/>
          </p:nvSpPr>
          <p:spPr>
            <a:xfrm>
              <a:off x="8567079" y="514984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037AD1FC-3E7D-822D-2BA9-88B64A8D1153}"/>
                </a:ext>
              </a:extLst>
            </p:cNvPr>
            <p:cNvCxnSpPr>
              <a:cxnSpLocks/>
            </p:cNvCxnSpPr>
            <p:nvPr/>
          </p:nvCxnSpPr>
          <p:spPr>
            <a:xfrm>
              <a:off x="8883375" y="568402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C771D44-F44E-905D-CCCF-DD5897526FA1}"/>
                </a:ext>
              </a:extLst>
            </p:cNvPr>
            <p:cNvSpPr txBox="1"/>
            <p:nvPr/>
          </p:nvSpPr>
          <p:spPr>
            <a:xfrm>
              <a:off x="8567079" y="557737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AF7FF7E-B283-A05C-3CE6-45710481550F}"/>
                </a:ext>
              </a:extLst>
            </p:cNvPr>
            <p:cNvSpPr txBox="1"/>
            <p:nvPr/>
          </p:nvSpPr>
          <p:spPr>
            <a:xfrm>
              <a:off x="8567079" y="586798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C673E7DA-CD86-4150-FBB2-F2F788D17F7C}"/>
                </a:ext>
              </a:extLst>
            </p:cNvPr>
            <p:cNvCxnSpPr>
              <a:cxnSpLocks/>
            </p:cNvCxnSpPr>
            <p:nvPr/>
          </p:nvCxnSpPr>
          <p:spPr>
            <a:xfrm>
              <a:off x="8883375" y="598869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FC5259A-D21B-B323-0116-01FE47D9E2AA}"/>
                </a:ext>
              </a:extLst>
            </p:cNvPr>
            <p:cNvSpPr txBox="1"/>
            <p:nvPr/>
          </p:nvSpPr>
          <p:spPr>
            <a:xfrm>
              <a:off x="9041787" y="4197831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F4D13312-AF66-15D6-D26C-64CC44C5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grayscl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633" t="31150" r="4884" b="30876"/>
            <a:stretch>
              <a:fillRect/>
            </a:stretch>
          </p:blipFill>
          <p:spPr>
            <a:xfrm>
              <a:off x="8978877" y="5585062"/>
              <a:ext cx="936000" cy="5353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9188CBFB-5CCE-1EAD-73B0-8E03482CDD50}"/>
              </a:ext>
            </a:extLst>
          </p:cNvPr>
          <p:cNvGrpSpPr/>
          <p:nvPr/>
        </p:nvGrpSpPr>
        <p:grpSpPr>
          <a:xfrm>
            <a:off x="10020789" y="4197831"/>
            <a:ext cx="2245580" cy="1949924"/>
            <a:chOff x="10020789" y="4197831"/>
            <a:chExt cx="2245580" cy="1949924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83BE85F-78D0-232E-1E21-A60AB6353532}"/>
                </a:ext>
              </a:extLst>
            </p:cNvPr>
            <p:cNvSpPr txBox="1"/>
            <p:nvPr/>
          </p:nvSpPr>
          <p:spPr>
            <a:xfrm>
              <a:off x="10493017" y="4197831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4DD25D6A-516E-AA6E-7AD8-48633335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grayscl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0107" y="5488300"/>
              <a:ext cx="936000" cy="659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9E5AA33-A6D8-5925-3520-0987126DF3F3}"/>
                </a:ext>
              </a:extLst>
            </p:cNvPr>
            <p:cNvSpPr txBox="1"/>
            <p:nvPr/>
          </p:nvSpPr>
          <p:spPr>
            <a:xfrm>
              <a:off x="11421466" y="4840400"/>
              <a:ext cx="8449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5449319-48E6-E3B2-840C-D8CCB584003E}"/>
                </a:ext>
              </a:extLst>
            </p:cNvPr>
            <p:cNvSpPr txBox="1"/>
            <p:nvPr/>
          </p:nvSpPr>
          <p:spPr>
            <a:xfrm>
              <a:off x="11441876" y="5622654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cxnSp>
          <p:nvCxnSpPr>
            <p:cNvPr id="168" name="직선 연결선 167">
              <a:extLst>
                <a:ext uri="{FF2B5EF4-FFF2-40B4-BE49-F238E27FC236}">
                  <a16:creationId xmlns:a16="http://schemas.microsoft.com/office/drawing/2014/main" id="{3A5B7EDC-F2AE-51ED-8627-06D8D1AA741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85" y="562177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3AA30CB-5024-2E9D-568D-FE624A1C8746}"/>
                </a:ext>
              </a:extLst>
            </p:cNvPr>
            <p:cNvSpPr txBox="1"/>
            <p:nvPr/>
          </p:nvSpPr>
          <p:spPr>
            <a:xfrm>
              <a:off x="10020789" y="551512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53AF37E-7ED6-78D5-7D0C-6B3EFB467A88}"/>
                </a:ext>
              </a:extLst>
            </p:cNvPr>
            <p:cNvSpPr txBox="1"/>
            <p:nvPr/>
          </p:nvSpPr>
          <p:spPr>
            <a:xfrm>
              <a:off x="10020789" y="580573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4" name="직선 연결선 173">
              <a:extLst>
                <a:ext uri="{FF2B5EF4-FFF2-40B4-BE49-F238E27FC236}">
                  <a16:creationId xmlns:a16="http://schemas.microsoft.com/office/drawing/2014/main" id="{36A9FF18-8EC3-F8B3-C563-5BD974B70019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85" y="592645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C4F2AA4C-2ADA-FC3D-631F-17D505DC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0107" y="4561156"/>
              <a:ext cx="936000" cy="8428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27A69CD-6F69-1CFF-E76E-297734E0ADE8}"/>
                </a:ext>
              </a:extLst>
            </p:cNvPr>
            <p:cNvSpPr txBox="1"/>
            <p:nvPr/>
          </p:nvSpPr>
          <p:spPr>
            <a:xfrm>
              <a:off x="10020789" y="48093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5" name="직선 연결선 194">
              <a:extLst>
                <a:ext uri="{FF2B5EF4-FFF2-40B4-BE49-F238E27FC236}">
                  <a16:creationId xmlns:a16="http://schemas.microsoft.com/office/drawing/2014/main" id="{5922ABAA-96B7-CDD8-6D76-068CD9E95EC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85" y="493005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6" name="직선 연결선 195">
              <a:extLst>
                <a:ext uri="{FF2B5EF4-FFF2-40B4-BE49-F238E27FC236}">
                  <a16:creationId xmlns:a16="http://schemas.microsoft.com/office/drawing/2014/main" id="{8F1CD7E3-52FF-8DAB-A142-EDC128D12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85" y="520906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B632B17-0BD3-9CD5-694D-CB4361C658A5}"/>
                </a:ext>
              </a:extLst>
            </p:cNvPr>
            <p:cNvSpPr txBox="1"/>
            <p:nvPr/>
          </p:nvSpPr>
          <p:spPr>
            <a:xfrm>
              <a:off x="10020789" y="510242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4" name="직선 연결선 203">
              <a:extLst>
                <a:ext uri="{FF2B5EF4-FFF2-40B4-BE49-F238E27FC236}">
                  <a16:creationId xmlns:a16="http://schemas.microsoft.com/office/drawing/2014/main" id="{4F1FF64F-CC37-58FF-1F91-72234170FF4F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85" y="464753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7D487877-9BD9-2620-326F-36623DB50E86}"/>
                </a:ext>
              </a:extLst>
            </p:cNvPr>
            <p:cNvSpPr txBox="1"/>
            <p:nvPr/>
          </p:nvSpPr>
          <p:spPr>
            <a:xfrm>
              <a:off x="10020789" y="454089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</p:grpSp>
      <p:grpSp>
        <p:nvGrpSpPr>
          <p:cNvPr id="181" name="그룹 180">
            <a:extLst>
              <a:ext uri="{FF2B5EF4-FFF2-40B4-BE49-F238E27FC236}">
                <a16:creationId xmlns:a16="http://schemas.microsoft.com/office/drawing/2014/main" id="{51FEDC3E-0D5B-44D8-3768-53AFC841ED7C}"/>
              </a:ext>
            </a:extLst>
          </p:cNvPr>
          <p:cNvGrpSpPr/>
          <p:nvPr/>
        </p:nvGrpSpPr>
        <p:grpSpPr>
          <a:xfrm>
            <a:off x="10022313" y="1069190"/>
            <a:ext cx="2218700" cy="2047709"/>
            <a:chOff x="10022313" y="1069190"/>
            <a:chExt cx="2218700" cy="2047709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BAD0C7FF-8BCA-AED9-25E1-F928C5D98E5E}"/>
                </a:ext>
              </a:extLst>
            </p:cNvPr>
            <p:cNvSpPr txBox="1"/>
            <p:nvPr/>
          </p:nvSpPr>
          <p:spPr>
            <a:xfrm>
              <a:off x="10022313" y="169447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2" name="직선 연결선 161">
              <a:extLst>
                <a:ext uri="{FF2B5EF4-FFF2-40B4-BE49-F238E27FC236}">
                  <a16:creationId xmlns:a16="http://schemas.microsoft.com/office/drawing/2014/main" id="{367D34CE-0FD8-13D6-2E29-F063497764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181519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8577CD7E-925B-EAD6-066C-EEB2BF7E56B4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209420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4" name="직선 연결선 163">
              <a:extLst>
                <a:ext uri="{FF2B5EF4-FFF2-40B4-BE49-F238E27FC236}">
                  <a16:creationId xmlns:a16="http://schemas.microsoft.com/office/drawing/2014/main" id="{030AD46E-B764-E85F-8599-82C8E8BA0732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227474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C343909-282B-495D-42AB-EBA65826DC4F}"/>
                </a:ext>
              </a:extLst>
            </p:cNvPr>
            <p:cNvSpPr txBox="1"/>
            <p:nvPr/>
          </p:nvSpPr>
          <p:spPr>
            <a:xfrm>
              <a:off x="10022313" y="198755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677CB468-2E52-35E6-CF80-BF55D7A5BF20}"/>
                </a:ext>
              </a:extLst>
            </p:cNvPr>
            <p:cNvSpPr txBox="1"/>
            <p:nvPr/>
          </p:nvSpPr>
          <p:spPr>
            <a:xfrm>
              <a:off x="10022313" y="216809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008F0CED-8F2D-0489-356A-7634F097F9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153267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2DAAF410-5AFF-5024-CB85-57B476BA5841}"/>
                </a:ext>
              </a:extLst>
            </p:cNvPr>
            <p:cNvSpPr txBox="1"/>
            <p:nvPr/>
          </p:nvSpPr>
          <p:spPr>
            <a:xfrm>
              <a:off x="10022313" y="14260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C221D2B-F372-2EE5-E345-A24EAE059E07}"/>
                </a:ext>
              </a:extLst>
            </p:cNvPr>
            <p:cNvSpPr txBox="1"/>
            <p:nvPr/>
          </p:nvSpPr>
          <p:spPr>
            <a:xfrm>
              <a:off x="10493017" y="1069190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139" name="그림 138">
              <a:extLst>
                <a:ext uri="{FF2B5EF4-FFF2-40B4-BE49-F238E27FC236}">
                  <a16:creationId xmlns:a16="http://schemas.microsoft.com/office/drawing/2014/main" id="{E77E55DC-C606-F436-E4B0-3D495E2D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grayscl/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0107" y="2415314"/>
              <a:ext cx="936000" cy="7015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E5D9E3A-EC4D-3EC1-8E2D-1FBF40A3F5BD}"/>
                </a:ext>
              </a:extLst>
            </p:cNvPr>
            <p:cNvSpPr txBox="1"/>
            <p:nvPr/>
          </p:nvSpPr>
          <p:spPr>
            <a:xfrm>
              <a:off x="11393511" y="1690682"/>
              <a:ext cx="8475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HMOX1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402A76-3A91-C7BE-B933-460BABB56A0F}"/>
                </a:ext>
              </a:extLst>
            </p:cNvPr>
            <p:cNvSpPr txBox="1"/>
            <p:nvPr/>
          </p:nvSpPr>
          <p:spPr>
            <a:xfrm>
              <a:off x="11389889" y="2586224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cxnSp>
          <p:nvCxnSpPr>
            <p:cNvPr id="200" name="직선 연결선 199">
              <a:extLst>
                <a:ext uri="{FF2B5EF4-FFF2-40B4-BE49-F238E27FC236}">
                  <a16:creationId xmlns:a16="http://schemas.microsoft.com/office/drawing/2014/main" id="{E4BDC51B-5F21-A20B-A2E1-967DB06820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259664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AA91F10-7A29-E360-AC51-E7C6803A113E}"/>
                </a:ext>
              </a:extLst>
            </p:cNvPr>
            <p:cNvSpPr txBox="1"/>
            <p:nvPr/>
          </p:nvSpPr>
          <p:spPr>
            <a:xfrm>
              <a:off x="10022313" y="248999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66D9032C-DC2A-7C42-5524-909D33E96781}"/>
                </a:ext>
              </a:extLst>
            </p:cNvPr>
            <p:cNvSpPr txBox="1"/>
            <p:nvPr/>
          </p:nvSpPr>
          <p:spPr>
            <a:xfrm>
              <a:off x="10022313" y="278060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3" name="직선 연결선 202">
              <a:extLst>
                <a:ext uri="{FF2B5EF4-FFF2-40B4-BE49-F238E27FC236}">
                  <a16:creationId xmlns:a16="http://schemas.microsoft.com/office/drawing/2014/main" id="{236CE353-6137-7912-E8D2-8273FCF3CC2E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609" y="290132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10" name="그림 209">
              <a:extLst>
                <a:ext uri="{FF2B5EF4-FFF2-40B4-BE49-F238E27FC236}">
                  <a16:creationId xmlns:a16="http://schemas.microsoft.com/office/drawing/2014/main" id="{C2A42B6A-B51F-DDB6-0044-D6021BD0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0107" y="1440961"/>
              <a:ext cx="936000" cy="8899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39325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BDA8D-DB2E-05CB-94B0-8863AD02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AEDCA-E47D-546B-2A8E-B40AAEFF0A8B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2C420-A88E-FE6F-2467-3DE048BE58EB}"/>
              </a:ext>
            </a:extLst>
          </p:cNvPr>
          <p:cNvSpPr txBox="1"/>
          <p:nvPr/>
        </p:nvSpPr>
        <p:spPr>
          <a:xfrm>
            <a:off x="118858" y="487582"/>
            <a:ext cx="399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427E982-C693-A9C7-5D77-ECC0272364F6}"/>
              </a:ext>
            </a:extLst>
          </p:cNvPr>
          <p:cNvSpPr txBox="1"/>
          <p:nvPr/>
        </p:nvSpPr>
        <p:spPr>
          <a:xfrm>
            <a:off x="8370551" y="364677"/>
            <a:ext cx="11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394" name="그룹 393">
            <a:extLst>
              <a:ext uri="{FF2B5EF4-FFF2-40B4-BE49-F238E27FC236}">
                <a16:creationId xmlns:a16="http://schemas.microsoft.com/office/drawing/2014/main" id="{816E38EC-D310-1DEA-EA7D-15BE70A6B9BD}"/>
              </a:ext>
            </a:extLst>
          </p:cNvPr>
          <p:cNvGrpSpPr/>
          <p:nvPr/>
        </p:nvGrpSpPr>
        <p:grpSpPr>
          <a:xfrm>
            <a:off x="6070449" y="794490"/>
            <a:ext cx="1789523" cy="5075614"/>
            <a:chOff x="6080388" y="794490"/>
            <a:chExt cx="1789523" cy="507561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8A4C590-B412-1161-6A63-72D4515482D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18" t="69369" r="14208" b="21099"/>
            <a:stretch/>
          </p:blipFill>
          <p:spPr>
            <a:xfrm>
              <a:off x="6465911" y="2278091"/>
              <a:ext cx="1404000" cy="10453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5F11126-23EA-55FA-8460-63A1A4B8810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8" t="71550" r="62293" b="19096"/>
            <a:stretch/>
          </p:blipFill>
          <p:spPr>
            <a:xfrm>
              <a:off x="6465911" y="3424193"/>
              <a:ext cx="1404000" cy="866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A5AD56EC-0806-611B-8681-E0323A2C002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3" t="16103" r="18166" b="11005"/>
            <a:stretch/>
          </p:blipFill>
          <p:spPr>
            <a:xfrm>
              <a:off x="6465911" y="4390008"/>
              <a:ext cx="1404000" cy="68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B35F3AD-0E84-1352-E9A2-A0092BBE90C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" t="15776" r="8504" b="1537"/>
            <a:stretch/>
          </p:blipFill>
          <p:spPr>
            <a:xfrm>
              <a:off x="6465911" y="1139882"/>
              <a:ext cx="1404000" cy="1045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0E63E5-2362-E292-AECF-FC34C98724B1}"/>
                </a:ext>
              </a:extLst>
            </p:cNvPr>
            <p:cNvSpPr txBox="1"/>
            <p:nvPr/>
          </p:nvSpPr>
          <p:spPr>
            <a:xfrm>
              <a:off x="6080388" y="137954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294FB9DC-D23E-55B8-E740-E01EEC8BF0AA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149376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017EF9DA-AEA4-F499-99D5-684FF684345B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173155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26387B6A-9959-B59F-1F65-45025200C8FD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196355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E01127-1AA7-79CF-A74E-1524A173754D}"/>
                </a:ext>
              </a:extLst>
            </p:cNvPr>
            <p:cNvSpPr txBox="1"/>
            <p:nvPr/>
          </p:nvSpPr>
          <p:spPr>
            <a:xfrm>
              <a:off x="6080388" y="163064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198A71C-B3E3-D784-37A7-D9F99A3DCC49}"/>
                </a:ext>
              </a:extLst>
            </p:cNvPr>
            <p:cNvSpPr txBox="1"/>
            <p:nvPr/>
          </p:nvSpPr>
          <p:spPr>
            <a:xfrm>
              <a:off x="6080388" y="1862646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04A81ED-82FD-29A2-5BD9-F261FE796585}"/>
                </a:ext>
              </a:extLst>
            </p:cNvPr>
            <p:cNvSpPr txBox="1"/>
            <p:nvPr/>
          </p:nvSpPr>
          <p:spPr>
            <a:xfrm>
              <a:off x="6080388" y="268231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48C62F41-3C86-DC66-DA7E-B9516435836F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279654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9F7016FE-8C6C-A76C-1B19-074EEA1A47BA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292071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F0BD352B-F09C-2652-476B-B6EDFF4966D4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315698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D6A60A1-051B-EE2E-2EBD-2ADB10DA13D7}"/>
                </a:ext>
              </a:extLst>
            </p:cNvPr>
            <p:cNvSpPr txBox="1"/>
            <p:nvPr/>
          </p:nvSpPr>
          <p:spPr>
            <a:xfrm>
              <a:off x="6080388" y="2819805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F1F2EE7-3C12-6AE5-42CC-BB955ED68C45}"/>
                </a:ext>
              </a:extLst>
            </p:cNvPr>
            <p:cNvSpPr txBox="1"/>
            <p:nvPr/>
          </p:nvSpPr>
          <p:spPr>
            <a:xfrm>
              <a:off x="6080388" y="302559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3A88EE2-1C40-4011-0485-4A7EF7AE6E8E}"/>
                </a:ext>
              </a:extLst>
            </p:cNvPr>
            <p:cNvSpPr txBox="1"/>
            <p:nvPr/>
          </p:nvSpPr>
          <p:spPr>
            <a:xfrm>
              <a:off x="6080388" y="241164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768EEDB6-9745-0AAA-3DC0-9D65099453C6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252587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903ABBE-6F06-89F2-9BB4-1D4C9C014147}"/>
                </a:ext>
              </a:extLst>
            </p:cNvPr>
            <p:cNvSpPr txBox="1"/>
            <p:nvPr/>
          </p:nvSpPr>
          <p:spPr>
            <a:xfrm>
              <a:off x="6080388" y="355355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0D2FDD18-6C20-A668-0A65-D66C7DAE95AA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366777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115AF5E9-9D72-F9CD-4354-D9B7BDE02557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393178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27687F01-1871-B906-8314-9FC7699702A9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410261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4ED45EA-991B-BE8E-1073-0B31591B34CA}"/>
                </a:ext>
              </a:extLst>
            </p:cNvPr>
            <p:cNvSpPr txBox="1"/>
            <p:nvPr/>
          </p:nvSpPr>
          <p:spPr>
            <a:xfrm>
              <a:off x="6080388" y="383087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624E9AE-DF95-02DC-4084-D1DB15FE64AA}"/>
                </a:ext>
              </a:extLst>
            </p:cNvPr>
            <p:cNvSpPr txBox="1"/>
            <p:nvPr/>
          </p:nvSpPr>
          <p:spPr>
            <a:xfrm>
              <a:off x="6080388" y="400169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9123BDA-9EF6-2943-0FCA-A0D31143C786}"/>
                </a:ext>
              </a:extLst>
            </p:cNvPr>
            <p:cNvSpPr txBox="1"/>
            <p:nvPr/>
          </p:nvSpPr>
          <p:spPr>
            <a:xfrm>
              <a:off x="6080388" y="442075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F590CCF4-0592-767B-E36F-80821F7AC953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453498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997A3912-72ED-FF6C-B85E-63B663E44C23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465915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" name="직선 연결선 100">
              <a:extLst>
                <a:ext uri="{FF2B5EF4-FFF2-40B4-BE49-F238E27FC236}">
                  <a16:creationId xmlns:a16="http://schemas.microsoft.com/office/drawing/2014/main" id="{081F8723-2340-8DC5-964F-61D51093EADB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486494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6BDF1AA-F280-7E9F-A79E-313C784C25B9}"/>
                </a:ext>
              </a:extLst>
            </p:cNvPr>
            <p:cNvSpPr txBox="1"/>
            <p:nvPr/>
          </p:nvSpPr>
          <p:spPr>
            <a:xfrm>
              <a:off x="6080388" y="4558246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2DCFB39-47CA-04FB-874F-5EFA8156DD31}"/>
                </a:ext>
              </a:extLst>
            </p:cNvPr>
            <p:cNvSpPr txBox="1"/>
            <p:nvPr/>
          </p:nvSpPr>
          <p:spPr>
            <a:xfrm>
              <a:off x="6080388" y="476403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991F694F-0100-FA29-CB4F-0EB7872D56A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6" t="67977" r="32729" b="24577"/>
            <a:stretch/>
          </p:blipFill>
          <p:spPr>
            <a:xfrm flipV="1">
              <a:off x="6465911" y="5182430"/>
              <a:ext cx="1404000" cy="6876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48257A8C-E3F9-D0E7-75A3-ADEC830FE007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5427310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98170AA-ABFD-70AF-F533-95E2094EC9B5}"/>
                </a:ext>
              </a:extLst>
            </p:cNvPr>
            <p:cNvSpPr txBox="1"/>
            <p:nvPr/>
          </p:nvSpPr>
          <p:spPr>
            <a:xfrm>
              <a:off x="6080388" y="532639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B1380C2-E63A-10E1-BDEA-A2874793E2F0}"/>
                </a:ext>
              </a:extLst>
            </p:cNvPr>
            <p:cNvSpPr txBox="1"/>
            <p:nvPr/>
          </p:nvSpPr>
          <p:spPr>
            <a:xfrm>
              <a:off x="6080388" y="560138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28E776EB-82A1-D637-EC6F-CCEE780E5239}"/>
                </a:ext>
              </a:extLst>
            </p:cNvPr>
            <p:cNvCxnSpPr>
              <a:cxnSpLocks/>
            </p:cNvCxnSpPr>
            <p:nvPr/>
          </p:nvCxnSpPr>
          <p:spPr>
            <a:xfrm>
              <a:off x="6379676" y="571560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43A21CB1-FCFA-B848-DFC9-D984768A390E}"/>
                </a:ext>
              </a:extLst>
            </p:cNvPr>
            <p:cNvSpPr txBox="1"/>
            <p:nvPr/>
          </p:nvSpPr>
          <p:spPr>
            <a:xfrm>
              <a:off x="6825901" y="79449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grpSp>
        <p:nvGrpSpPr>
          <p:cNvPr id="393" name="그룹 392">
            <a:extLst>
              <a:ext uri="{FF2B5EF4-FFF2-40B4-BE49-F238E27FC236}">
                <a16:creationId xmlns:a16="http://schemas.microsoft.com/office/drawing/2014/main" id="{1CE23767-B32C-222D-617E-E5FBCCE5C22A}"/>
              </a:ext>
            </a:extLst>
          </p:cNvPr>
          <p:cNvGrpSpPr/>
          <p:nvPr/>
        </p:nvGrpSpPr>
        <p:grpSpPr>
          <a:xfrm>
            <a:off x="7828153" y="794490"/>
            <a:ext cx="1789678" cy="5250568"/>
            <a:chOff x="7838092" y="794490"/>
            <a:chExt cx="1789678" cy="5250568"/>
          </a:xfrm>
        </p:grpSpPr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1C73BAEF-E5F1-FB35-0BE9-0FC21513E3B8}"/>
                </a:ext>
              </a:extLst>
            </p:cNvPr>
            <p:cNvSpPr txBox="1"/>
            <p:nvPr/>
          </p:nvSpPr>
          <p:spPr>
            <a:xfrm>
              <a:off x="8583760" y="79449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9" name="그림 8" descr="텍스트, 스크린샷, 친필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8093E30D-8C13-6750-ECC7-90D2FBFD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2" t="72628" r="62402" b="21570"/>
            <a:stretch/>
          </p:blipFill>
          <p:spPr>
            <a:xfrm>
              <a:off x="8223770" y="3546268"/>
              <a:ext cx="1404000" cy="817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BC9CB2-BF50-2ED1-84C7-BE8E6533CAAC}"/>
                </a:ext>
              </a:extLst>
            </p:cNvPr>
            <p:cNvSpPr txBox="1"/>
            <p:nvPr/>
          </p:nvSpPr>
          <p:spPr>
            <a:xfrm>
              <a:off x="7838092" y="3658899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E1D98A6D-DC71-B970-FC5D-AD010D6A4AA9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377921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76E9851F-2CD0-F2F6-79AB-30AAF60DD75F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404322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86EAF63F-8AB3-8882-A6A2-E6C318F234EB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421405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D8575E-9735-7592-F929-2D51B6519E34}"/>
                </a:ext>
              </a:extLst>
            </p:cNvPr>
            <p:cNvSpPr txBox="1"/>
            <p:nvPr/>
          </p:nvSpPr>
          <p:spPr>
            <a:xfrm>
              <a:off x="7838092" y="3936219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771EB0-C8D5-85AD-A82C-4DE844768FB7}"/>
                </a:ext>
              </a:extLst>
            </p:cNvPr>
            <p:cNvSpPr txBox="1"/>
            <p:nvPr/>
          </p:nvSpPr>
          <p:spPr>
            <a:xfrm>
              <a:off x="7838092" y="4107047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6" name="그림 35" descr="텍스트, 스크린샷, 친필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2CCBC83-F236-D312-C63F-40F83E447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08" t="61860" r="13759" b="31438"/>
            <a:stretch/>
          </p:blipFill>
          <p:spPr>
            <a:xfrm>
              <a:off x="8223770" y="4467531"/>
              <a:ext cx="1404000" cy="893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EFD8AF3-23FA-63EB-4432-20E964357318}"/>
                </a:ext>
              </a:extLst>
            </p:cNvPr>
            <p:cNvSpPr txBox="1"/>
            <p:nvPr/>
          </p:nvSpPr>
          <p:spPr>
            <a:xfrm>
              <a:off x="7838092" y="4616555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1983D27C-D026-C59E-2BDA-104EF60E3B58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473687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4CF0F6C0-92AF-EB1F-6C95-1BEF10D179C1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486105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9CB650AD-06C8-6D82-61AE-E6B717D93AAE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506683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F8FD896-AD19-F827-0DA8-C5ADAFEA2079}"/>
                </a:ext>
              </a:extLst>
            </p:cNvPr>
            <p:cNvSpPr txBox="1"/>
            <p:nvPr/>
          </p:nvSpPr>
          <p:spPr>
            <a:xfrm>
              <a:off x="7838092" y="4754042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8F863A-0068-9431-8E80-B52D273AF70A}"/>
                </a:ext>
              </a:extLst>
            </p:cNvPr>
            <p:cNvSpPr txBox="1"/>
            <p:nvPr/>
          </p:nvSpPr>
          <p:spPr>
            <a:xfrm>
              <a:off x="7838092" y="4959828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1A1ACF7-1D00-03C7-5C33-0315C9EB7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6" t="73000" r="33935" b="15631"/>
            <a:stretch/>
          </p:blipFill>
          <p:spPr>
            <a:xfrm>
              <a:off x="8223770" y="1139882"/>
              <a:ext cx="1404000" cy="1000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D20779B-3CA3-EA70-B3F9-71A958AEB9A1}"/>
                </a:ext>
              </a:extLst>
            </p:cNvPr>
            <p:cNvSpPr txBox="1"/>
            <p:nvPr/>
          </p:nvSpPr>
          <p:spPr>
            <a:xfrm>
              <a:off x="7838092" y="1451325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DEC3274A-C26F-FBC1-9DD8-EA6762B5B7C6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180943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1B028EC9-7F0A-507E-C06B-C8BF1CAF6E07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204143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EBFFC9E-2F81-517A-1007-8101195EDBD7}"/>
                </a:ext>
              </a:extLst>
            </p:cNvPr>
            <p:cNvSpPr txBox="1"/>
            <p:nvPr/>
          </p:nvSpPr>
          <p:spPr>
            <a:xfrm>
              <a:off x="7838092" y="1702426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AEE69D0-0C6B-9AA1-2BE0-4711AFFF210E}"/>
                </a:ext>
              </a:extLst>
            </p:cNvPr>
            <p:cNvSpPr txBox="1"/>
            <p:nvPr/>
          </p:nvSpPr>
          <p:spPr>
            <a:xfrm>
              <a:off x="7838092" y="1934430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58" name="그림 157" descr="스크린샷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1F479F8-3F66-128E-6FF8-BA7DE25FE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7" t="23805" r="58648" b="67187"/>
            <a:stretch/>
          </p:blipFill>
          <p:spPr>
            <a:xfrm>
              <a:off x="8223770" y="2249322"/>
              <a:ext cx="1404000" cy="12086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2514018A-5F44-EEDB-A089-E521B7B97932}"/>
                </a:ext>
              </a:extLst>
            </p:cNvPr>
            <p:cNvSpPr txBox="1"/>
            <p:nvPr/>
          </p:nvSpPr>
          <p:spPr>
            <a:xfrm>
              <a:off x="7838092" y="2651347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1" name="직선 연결선 160">
              <a:extLst>
                <a:ext uri="{FF2B5EF4-FFF2-40B4-BE49-F238E27FC236}">
                  <a16:creationId xmlns:a16="http://schemas.microsoft.com/office/drawing/2014/main" id="{14008F8E-9F20-A43F-F1F2-E70F87F32951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277166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2" name="직선 연결선 161">
              <a:extLst>
                <a:ext uri="{FF2B5EF4-FFF2-40B4-BE49-F238E27FC236}">
                  <a16:creationId xmlns:a16="http://schemas.microsoft.com/office/drawing/2014/main" id="{D3021E9E-0C78-135E-7109-281292E834EC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289584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479B68C7-E315-884E-B774-B175C7A5D411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310162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6B36D45-25C4-E603-613F-1BAB21854007}"/>
                </a:ext>
              </a:extLst>
            </p:cNvPr>
            <p:cNvSpPr txBox="1"/>
            <p:nvPr/>
          </p:nvSpPr>
          <p:spPr>
            <a:xfrm>
              <a:off x="7838092" y="2788834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AC0C35F6-BDE8-0100-2EDE-BE95FB9A17FB}"/>
                </a:ext>
              </a:extLst>
            </p:cNvPr>
            <p:cNvSpPr txBox="1"/>
            <p:nvPr/>
          </p:nvSpPr>
          <p:spPr>
            <a:xfrm>
              <a:off x="7838092" y="2994620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D2E915E-0BB8-32B1-8CED-2435FD76D13B}"/>
                </a:ext>
              </a:extLst>
            </p:cNvPr>
            <p:cNvSpPr txBox="1"/>
            <p:nvPr/>
          </p:nvSpPr>
          <p:spPr>
            <a:xfrm>
              <a:off x="7838092" y="2380676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7" name="직선 연결선 166">
              <a:extLst>
                <a:ext uri="{FF2B5EF4-FFF2-40B4-BE49-F238E27FC236}">
                  <a16:creationId xmlns:a16="http://schemas.microsoft.com/office/drawing/2014/main" id="{7CA10995-A86E-70AB-9E58-23A3483B1227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250099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51" name="그림 150" descr="직사각형, 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30D6056-BFD5-35D4-D098-D3D34B88C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0" t="36250" r="60911" b="59466"/>
            <a:stretch/>
          </p:blipFill>
          <p:spPr>
            <a:xfrm>
              <a:off x="8223770" y="5434174"/>
              <a:ext cx="1404000" cy="610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5" name="직선 연결선 154">
              <a:extLst>
                <a:ext uri="{FF2B5EF4-FFF2-40B4-BE49-F238E27FC236}">
                  <a16:creationId xmlns:a16="http://schemas.microsoft.com/office/drawing/2014/main" id="{B9043D34-2BC1-DECC-30A3-739AC1E01712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564625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BB57F94C-AE8E-042C-9BAA-2E33935CE3F3}"/>
                </a:ext>
              </a:extLst>
            </p:cNvPr>
            <p:cNvSpPr txBox="1"/>
            <p:nvPr/>
          </p:nvSpPr>
          <p:spPr>
            <a:xfrm>
              <a:off x="7838092" y="5539244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B691996-E550-3EBD-90A5-63D39F370FA4}"/>
                </a:ext>
              </a:extLst>
            </p:cNvPr>
            <p:cNvSpPr txBox="1"/>
            <p:nvPr/>
          </p:nvSpPr>
          <p:spPr>
            <a:xfrm>
              <a:off x="7838092" y="5814226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8" name="직선 연결선 167">
              <a:extLst>
                <a:ext uri="{FF2B5EF4-FFF2-40B4-BE49-F238E27FC236}">
                  <a16:creationId xmlns:a16="http://schemas.microsoft.com/office/drawing/2014/main" id="{7220FEA8-AF83-BBB2-DA40-463C9C76C27F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593454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181AE3E8-D02B-A9B0-C2DE-A27DB516D8BC}"/>
                </a:ext>
              </a:extLst>
            </p:cNvPr>
            <p:cNvCxnSpPr>
              <a:cxnSpLocks/>
            </p:cNvCxnSpPr>
            <p:nvPr/>
          </p:nvCxnSpPr>
          <p:spPr>
            <a:xfrm>
              <a:off x="8137380" y="157432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25" name="그룹 224">
            <a:extLst>
              <a:ext uri="{FF2B5EF4-FFF2-40B4-BE49-F238E27FC236}">
                <a16:creationId xmlns:a16="http://schemas.microsoft.com/office/drawing/2014/main" id="{8EB91B37-4B6A-7DE1-69FC-2AB7EAC576D2}"/>
              </a:ext>
            </a:extLst>
          </p:cNvPr>
          <p:cNvGrpSpPr/>
          <p:nvPr/>
        </p:nvGrpSpPr>
        <p:grpSpPr>
          <a:xfrm>
            <a:off x="19922" y="764010"/>
            <a:ext cx="1786824" cy="5090162"/>
            <a:chOff x="19922" y="764010"/>
            <a:chExt cx="1786824" cy="5090162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F4778770-CC65-0A7A-D9D8-D84ABD5948F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8" t="26737" r="29996" b="62897"/>
            <a:stretch/>
          </p:blipFill>
          <p:spPr>
            <a:xfrm>
              <a:off x="402746" y="3412225"/>
              <a:ext cx="1404000" cy="866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82589C9-45D0-70FE-7886-AFDA2B86529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8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0" t="17217" r="78956" b="76472"/>
            <a:stretch/>
          </p:blipFill>
          <p:spPr>
            <a:xfrm>
              <a:off x="402746" y="4381824"/>
              <a:ext cx="1404000" cy="68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4BBA324-5E42-3DB8-6F35-9825BA75A30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8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6" t="18405" r="78688" b="73256"/>
            <a:stretch/>
          </p:blipFill>
          <p:spPr>
            <a:xfrm>
              <a:off x="402746" y="2266370"/>
              <a:ext cx="1404000" cy="10453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AD02965-E8B2-AFF3-56A9-75DA5775920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8" t="83839" r="32908" b="5882"/>
            <a:stretch/>
          </p:blipFill>
          <p:spPr>
            <a:xfrm>
              <a:off x="402746" y="1117869"/>
              <a:ext cx="1404000" cy="10453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F553C4-A918-58C0-5C57-9305318F4D19}"/>
                </a:ext>
              </a:extLst>
            </p:cNvPr>
            <p:cNvSpPr txBox="1"/>
            <p:nvPr/>
          </p:nvSpPr>
          <p:spPr>
            <a:xfrm>
              <a:off x="19922" y="1418034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A5A5FCCC-39D0-5F76-9FDD-D68EF1E5D8D9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153225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B427BF1E-67DB-CF7C-C492-FC804A1954C4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177004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C87445C3-8ECD-5F80-E8D6-8FA59C8C35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200205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A8BEE9-BBB9-54C6-B645-05C0413CA203}"/>
                </a:ext>
              </a:extLst>
            </p:cNvPr>
            <p:cNvSpPr txBox="1"/>
            <p:nvPr/>
          </p:nvSpPr>
          <p:spPr>
            <a:xfrm>
              <a:off x="19922" y="1669136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D04DAD7-3C54-A5B4-4C41-550F5B8C1C11}"/>
                </a:ext>
              </a:extLst>
            </p:cNvPr>
            <p:cNvSpPr txBox="1"/>
            <p:nvPr/>
          </p:nvSpPr>
          <p:spPr>
            <a:xfrm>
              <a:off x="19922" y="189240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372E4A-4247-B5D5-68D8-2DD456D6AFEC}"/>
                </a:ext>
              </a:extLst>
            </p:cNvPr>
            <p:cNvSpPr txBox="1"/>
            <p:nvPr/>
          </p:nvSpPr>
          <p:spPr>
            <a:xfrm>
              <a:off x="19922" y="2742283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2CE0A48A-688D-69F7-597A-AD8A818950CA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285650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A7F6A13F-5E04-00B7-C8C9-28F4C365EA47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298068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2CAE8A37-3EAE-5DCB-05F5-CFC98EBCDF8A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318646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21FCBF-3390-FA2E-7C30-1FCE2AB1730A}"/>
                </a:ext>
              </a:extLst>
            </p:cNvPr>
            <p:cNvSpPr txBox="1"/>
            <p:nvPr/>
          </p:nvSpPr>
          <p:spPr>
            <a:xfrm>
              <a:off x="19922" y="287977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B6B1AFC-5707-ECAF-162A-2155A6A304F6}"/>
                </a:ext>
              </a:extLst>
            </p:cNvPr>
            <p:cNvSpPr txBox="1"/>
            <p:nvPr/>
          </p:nvSpPr>
          <p:spPr>
            <a:xfrm>
              <a:off x="19922" y="3085555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493224-E4D5-2530-04B9-8977B56381B6}"/>
                </a:ext>
              </a:extLst>
            </p:cNvPr>
            <p:cNvSpPr txBox="1"/>
            <p:nvPr/>
          </p:nvSpPr>
          <p:spPr>
            <a:xfrm>
              <a:off x="19922" y="247161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87D05A0E-F62D-2B94-C0DD-A50FCEE79614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258583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3533C3C-6196-130E-7304-E2E2F0308FF2}"/>
                </a:ext>
              </a:extLst>
            </p:cNvPr>
            <p:cNvSpPr txBox="1"/>
            <p:nvPr/>
          </p:nvSpPr>
          <p:spPr>
            <a:xfrm>
              <a:off x="19922" y="355964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045B46F4-5156-0D52-5DA5-D67C9D9C768A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367386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069B710F-6B12-D502-7320-149D3BEDE550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393787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E38F36B2-1795-2DF0-36F6-8ECA7B4E8CCC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410870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B595F1-26E4-A2A6-0D13-36EE98CF28EF}"/>
                </a:ext>
              </a:extLst>
            </p:cNvPr>
            <p:cNvSpPr txBox="1"/>
            <p:nvPr/>
          </p:nvSpPr>
          <p:spPr>
            <a:xfrm>
              <a:off x="19922" y="383696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71FB975-6C67-C4CA-4D89-5E71F1247378}"/>
                </a:ext>
              </a:extLst>
            </p:cNvPr>
            <p:cNvSpPr txBox="1"/>
            <p:nvPr/>
          </p:nvSpPr>
          <p:spPr>
            <a:xfrm>
              <a:off x="19922" y="400779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B71541-540A-0D0A-C735-5E579BBAF70D}"/>
                </a:ext>
              </a:extLst>
            </p:cNvPr>
            <p:cNvSpPr txBox="1"/>
            <p:nvPr/>
          </p:nvSpPr>
          <p:spPr>
            <a:xfrm>
              <a:off x="19922" y="4507805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1" name="직선 연결선 90">
              <a:extLst>
                <a:ext uri="{FF2B5EF4-FFF2-40B4-BE49-F238E27FC236}">
                  <a16:creationId xmlns:a16="http://schemas.microsoft.com/office/drawing/2014/main" id="{7FFA6766-6BCE-ADAF-C906-7CFEE94AE9C4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462202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4E6C0A5A-13F5-69C5-EBAA-50A326CEBEC6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474620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F192C335-8CDD-62E4-25BE-F96C63E743CD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495199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F8674EF-F8D8-3FA5-5436-EBF218702DE6}"/>
                </a:ext>
              </a:extLst>
            </p:cNvPr>
            <p:cNvSpPr txBox="1"/>
            <p:nvPr/>
          </p:nvSpPr>
          <p:spPr>
            <a:xfrm>
              <a:off x="19922" y="464529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A884369-54A8-211B-ADD8-5B36928613D3}"/>
                </a:ext>
              </a:extLst>
            </p:cNvPr>
            <p:cNvSpPr txBox="1"/>
            <p:nvPr/>
          </p:nvSpPr>
          <p:spPr>
            <a:xfrm>
              <a:off x="19922" y="485107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5B64E4BF-23A3-E311-9EF1-1CE21C44699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0" t="59915" r="80459" b="34207"/>
            <a:stretch/>
          </p:blipFill>
          <p:spPr>
            <a:xfrm>
              <a:off x="402746" y="5166499"/>
              <a:ext cx="1404000" cy="68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73D1B4B-3607-19CA-46B9-4A82AC28A2B0}"/>
                </a:ext>
              </a:extLst>
            </p:cNvPr>
            <p:cNvSpPr txBox="1"/>
            <p:nvPr/>
          </p:nvSpPr>
          <p:spPr>
            <a:xfrm>
              <a:off x="19922" y="5050473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3" name="직선 연결선 112">
              <a:extLst>
                <a:ext uri="{FF2B5EF4-FFF2-40B4-BE49-F238E27FC236}">
                  <a16:creationId xmlns:a16="http://schemas.microsoft.com/office/drawing/2014/main" id="{BB74E707-0AD8-D598-AAF1-2A5C2EE4CC26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516469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BA8EE368-86F9-2EF7-5900-897CB44681B5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540208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6737456-9CB8-DFC1-BC0E-69646D46B801}"/>
                </a:ext>
              </a:extLst>
            </p:cNvPr>
            <p:cNvSpPr txBox="1"/>
            <p:nvPr/>
          </p:nvSpPr>
          <p:spPr>
            <a:xfrm>
              <a:off x="19922" y="530116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2587A22-23DF-5FFB-E09C-D79AC0149596}"/>
                </a:ext>
              </a:extLst>
            </p:cNvPr>
            <p:cNvSpPr txBox="1"/>
            <p:nvPr/>
          </p:nvSpPr>
          <p:spPr>
            <a:xfrm>
              <a:off x="19922" y="557615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CC0DC579-056E-5059-3E9A-E76EA4DE6115}"/>
                </a:ext>
              </a:extLst>
            </p:cNvPr>
            <p:cNvCxnSpPr>
              <a:cxnSpLocks/>
            </p:cNvCxnSpPr>
            <p:nvPr/>
          </p:nvCxnSpPr>
          <p:spPr>
            <a:xfrm>
              <a:off x="319210" y="569037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9CCDAD2A-DD04-1B77-B48A-098DB841ADB5}"/>
                </a:ext>
              </a:extLst>
            </p:cNvPr>
            <p:cNvSpPr txBox="1"/>
            <p:nvPr/>
          </p:nvSpPr>
          <p:spPr>
            <a:xfrm>
              <a:off x="762736" y="7640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grpSp>
        <p:nvGrpSpPr>
          <p:cNvPr id="226" name="그룹 225">
            <a:extLst>
              <a:ext uri="{FF2B5EF4-FFF2-40B4-BE49-F238E27FC236}">
                <a16:creationId xmlns:a16="http://schemas.microsoft.com/office/drawing/2014/main" id="{4C7BB969-9362-C0CA-542F-48AFADD43D5A}"/>
              </a:ext>
            </a:extLst>
          </p:cNvPr>
          <p:cNvGrpSpPr/>
          <p:nvPr/>
        </p:nvGrpSpPr>
        <p:grpSpPr>
          <a:xfrm>
            <a:off x="1769598" y="764010"/>
            <a:ext cx="1789199" cy="5337052"/>
            <a:chOff x="1759659" y="764010"/>
            <a:chExt cx="1789199" cy="5337052"/>
          </a:xfrm>
        </p:grpSpPr>
        <p:pic>
          <p:nvPicPr>
            <p:cNvPr id="5" name="그림 4" descr="텍스트, 스크린샷, 친필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582FDBC-3512-FA2F-094F-B01009C9D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1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2" t="68799" r="32451" b="24868"/>
            <a:stretch/>
          </p:blipFill>
          <p:spPr>
            <a:xfrm>
              <a:off x="2144858" y="4429355"/>
              <a:ext cx="1404000" cy="826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그림 7" descr="텍스트, 스크린샷, 친필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456AD829-5AF8-03E6-DAD7-2A1A3856D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35" t="27165" r="12249" b="65908"/>
            <a:stretch/>
          </p:blipFill>
          <p:spPr>
            <a:xfrm>
              <a:off x="2144858" y="3376760"/>
              <a:ext cx="1404000" cy="9547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AA9BED-09CD-B4C0-510E-EF41E5F563DA}"/>
                </a:ext>
              </a:extLst>
            </p:cNvPr>
            <p:cNvSpPr txBox="1"/>
            <p:nvPr/>
          </p:nvSpPr>
          <p:spPr>
            <a:xfrm>
              <a:off x="1759659" y="367553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611A2876-8DE2-9246-23EB-421C00DEBAEE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378975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3B801731-54DB-5622-7FFF-1C49E34E429F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405376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FBAE2F51-23D9-95F5-CA0B-0AE3C2BF6269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422459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A5A783-0AC0-3795-B934-0580D536DF0D}"/>
                </a:ext>
              </a:extLst>
            </p:cNvPr>
            <p:cNvSpPr txBox="1"/>
            <p:nvPr/>
          </p:nvSpPr>
          <p:spPr>
            <a:xfrm>
              <a:off x="1759659" y="395285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49A2DD-720F-DCD9-98E2-F84C488D5CCD}"/>
                </a:ext>
              </a:extLst>
            </p:cNvPr>
            <p:cNvSpPr txBox="1"/>
            <p:nvPr/>
          </p:nvSpPr>
          <p:spPr>
            <a:xfrm>
              <a:off x="1759659" y="412367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A9CAA31-BACE-F97A-5560-D5223BCA4527}"/>
                </a:ext>
              </a:extLst>
            </p:cNvPr>
            <p:cNvSpPr txBox="1"/>
            <p:nvPr/>
          </p:nvSpPr>
          <p:spPr>
            <a:xfrm>
              <a:off x="1759659" y="459438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222D6E1C-D996-A234-DD33-A7547DEAE608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470861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C3DCAFFC-1AB2-44BF-36B4-AA7D3871DA9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483278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9E094D02-B9D8-07A9-C670-7E1DF02AAB9E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503857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EB907B2-EB2E-04D9-6C09-D6FE2B2E66A1}"/>
                </a:ext>
              </a:extLst>
            </p:cNvPr>
            <p:cNvSpPr txBox="1"/>
            <p:nvPr/>
          </p:nvSpPr>
          <p:spPr>
            <a:xfrm>
              <a:off x="1759659" y="4731874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59ACBB-0D80-C823-C380-F6FF1BEF4360}"/>
                </a:ext>
              </a:extLst>
            </p:cNvPr>
            <p:cNvSpPr txBox="1"/>
            <p:nvPr/>
          </p:nvSpPr>
          <p:spPr>
            <a:xfrm>
              <a:off x="1759659" y="493766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32" name="그림 131" descr="아동 미술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12F849F1-CF5E-6242-37B4-9695DAC66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  <a14:imgEffect>
                        <a14:brightnessContrast bright="5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5" t="14547" r="32810" b="69574"/>
            <a:stretch/>
          </p:blipFill>
          <p:spPr>
            <a:xfrm>
              <a:off x="2144858" y="2205604"/>
              <a:ext cx="1404000" cy="10740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E74FEA3-0C06-C15A-F93C-F26AA915E738}"/>
                </a:ext>
              </a:extLst>
            </p:cNvPr>
            <p:cNvSpPr txBox="1"/>
            <p:nvPr/>
          </p:nvSpPr>
          <p:spPr>
            <a:xfrm>
              <a:off x="1759659" y="259526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B4ED94DF-1AF7-753E-CD82-DAB8A997484E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270949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5" name="직선 연결선 134">
              <a:extLst>
                <a:ext uri="{FF2B5EF4-FFF2-40B4-BE49-F238E27FC236}">
                  <a16:creationId xmlns:a16="http://schemas.microsoft.com/office/drawing/2014/main" id="{3974B5AC-2F47-C2E5-9E4C-727D1535AFBB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283366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94369ED0-72BE-9F4B-CE46-D8A3148D07D7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299758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8B2D32F-B0A3-1BE7-F3E2-E3BF0E458C04}"/>
                </a:ext>
              </a:extLst>
            </p:cNvPr>
            <p:cNvSpPr txBox="1"/>
            <p:nvPr/>
          </p:nvSpPr>
          <p:spPr>
            <a:xfrm>
              <a:off x="1759659" y="2732756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B473147-B67F-4DCF-ABBA-9932FA7FC61E}"/>
                </a:ext>
              </a:extLst>
            </p:cNvPr>
            <p:cNvSpPr txBox="1"/>
            <p:nvPr/>
          </p:nvSpPr>
          <p:spPr>
            <a:xfrm>
              <a:off x="1759659" y="289667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D265CE6-6885-1E44-ABA3-9B554A4032F0}"/>
                </a:ext>
              </a:extLst>
            </p:cNvPr>
            <p:cNvSpPr txBox="1"/>
            <p:nvPr/>
          </p:nvSpPr>
          <p:spPr>
            <a:xfrm>
              <a:off x="1759659" y="235250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0" name="직선 연결선 139">
              <a:extLst>
                <a:ext uri="{FF2B5EF4-FFF2-40B4-BE49-F238E27FC236}">
                  <a16:creationId xmlns:a16="http://schemas.microsoft.com/office/drawing/2014/main" id="{214D6B40-129E-68E5-ABF2-351E5379771F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246673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93B666E1-937F-2D9F-BEB8-7BF97418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2" t="72425" r="59240" b="16453"/>
            <a:stretch/>
          </p:blipFill>
          <p:spPr>
            <a:xfrm>
              <a:off x="2144858" y="1117869"/>
              <a:ext cx="1404000" cy="9673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255D23A-6132-1104-A765-BB49FB8BAB0C}"/>
                </a:ext>
              </a:extLst>
            </p:cNvPr>
            <p:cNvSpPr txBox="1"/>
            <p:nvPr/>
          </p:nvSpPr>
          <p:spPr>
            <a:xfrm>
              <a:off x="1759659" y="113035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16DABDBB-70C8-99DC-5788-64BC712DCC3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124458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id="{9A4BFF4D-8429-7441-8BCA-5DE1868F7045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148237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DC6E2ED3-85E8-84B3-E667-423B529757B4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171437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08E6B56-9C80-0B60-1AE0-835C287A57AC}"/>
                </a:ext>
              </a:extLst>
            </p:cNvPr>
            <p:cNvSpPr txBox="1"/>
            <p:nvPr/>
          </p:nvSpPr>
          <p:spPr>
            <a:xfrm>
              <a:off x="1759659" y="138145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03CD631-D9FB-A128-B179-1F52B9920771}"/>
                </a:ext>
              </a:extLst>
            </p:cNvPr>
            <p:cNvSpPr txBox="1"/>
            <p:nvPr/>
          </p:nvSpPr>
          <p:spPr>
            <a:xfrm>
              <a:off x="1759659" y="1604723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72" name="그림 171" descr="스케치, 블랙, 흑백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90641F5-BA5A-C403-7A17-43C3C5FE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858" y="5356893"/>
              <a:ext cx="1404000" cy="74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A5EDE692-35C0-6989-0E77-9A864B0A2D42}"/>
                </a:ext>
              </a:extLst>
            </p:cNvPr>
            <p:cNvSpPr txBox="1"/>
            <p:nvPr/>
          </p:nvSpPr>
          <p:spPr>
            <a:xfrm>
              <a:off x="1759659" y="5281665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5" name="직선 연결선 174">
              <a:extLst>
                <a:ext uri="{FF2B5EF4-FFF2-40B4-BE49-F238E27FC236}">
                  <a16:creationId xmlns:a16="http://schemas.microsoft.com/office/drawing/2014/main" id="{AEC5F6A5-B6AE-8EC0-1B92-28CB98FEE0D8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539588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id="{3DEBDF89-B0FD-5FF5-7353-4344663DCE40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563327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7CB7BF3E-6160-783F-23E3-C84D55122C70}"/>
                </a:ext>
              </a:extLst>
            </p:cNvPr>
            <p:cNvSpPr txBox="1"/>
            <p:nvPr/>
          </p:nvSpPr>
          <p:spPr>
            <a:xfrm>
              <a:off x="1759659" y="553236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C2422B06-A45C-2E75-6BA5-2538AEF6709D}"/>
                </a:ext>
              </a:extLst>
            </p:cNvPr>
            <p:cNvSpPr txBox="1"/>
            <p:nvPr/>
          </p:nvSpPr>
          <p:spPr>
            <a:xfrm>
              <a:off x="1759659" y="5807344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9" name="직선 연결선 178">
              <a:extLst>
                <a:ext uri="{FF2B5EF4-FFF2-40B4-BE49-F238E27FC236}">
                  <a16:creationId xmlns:a16="http://schemas.microsoft.com/office/drawing/2014/main" id="{7A7115FE-77D1-9BEA-CB6B-FA0DB00DAA51}"/>
                </a:ext>
              </a:extLst>
            </p:cNvPr>
            <p:cNvCxnSpPr>
              <a:cxnSpLocks/>
            </p:cNvCxnSpPr>
            <p:nvPr/>
          </p:nvCxnSpPr>
          <p:spPr>
            <a:xfrm>
              <a:off x="2058947" y="5921568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72CC1B1C-2D10-96F6-FEB9-C62EDCB91B92}"/>
                </a:ext>
              </a:extLst>
            </p:cNvPr>
            <p:cNvSpPr txBox="1"/>
            <p:nvPr/>
          </p:nvSpPr>
          <p:spPr>
            <a:xfrm>
              <a:off x="2504848" y="7640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grpSp>
        <p:nvGrpSpPr>
          <p:cNvPr id="251" name="그룹 250">
            <a:extLst>
              <a:ext uri="{FF2B5EF4-FFF2-40B4-BE49-F238E27FC236}">
                <a16:creationId xmlns:a16="http://schemas.microsoft.com/office/drawing/2014/main" id="{ACDA8660-9883-C32F-EBF5-FDAF5C253FB9}"/>
              </a:ext>
            </a:extLst>
          </p:cNvPr>
          <p:cNvGrpSpPr/>
          <p:nvPr/>
        </p:nvGrpSpPr>
        <p:grpSpPr>
          <a:xfrm>
            <a:off x="9569229" y="794490"/>
            <a:ext cx="2504204" cy="4488674"/>
            <a:chOff x="9569229" y="794490"/>
            <a:chExt cx="2504204" cy="4488674"/>
          </a:xfrm>
        </p:grpSpPr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FE03073C-B64D-C52B-8DB4-F009A7EAC4A4}"/>
                </a:ext>
              </a:extLst>
            </p:cNvPr>
            <p:cNvSpPr txBox="1"/>
            <p:nvPr/>
          </p:nvSpPr>
          <p:spPr>
            <a:xfrm>
              <a:off x="10306617" y="79449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185" name="그림 184">
              <a:extLst>
                <a:ext uri="{FF2B5EF4-FFF2-40B4-BE49-F238E27FC236}">
                  <a16:creationId xmlns:a16="http://schemas.microsoft.com/office/drawing/2014/main" id="{8F858AA2-779E-081E-0E64-530D913D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grayscl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10573"/>
            <a:stretch/>
          </p:blipFill>
          <p:spPr>
            <a:xfrm>
              <a:off x="9946627" y="2968859"/>
              <a:ext cx="1404000" cy="798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6" name="그림 185">
              <a:extLst>
                <a:ext uri="{FF2B5EF4-FFF2-40B4-BE49-F238E27FC236}">
                  <a16:creationId xmlns:a16="http://schemas.microsoft.com/office/drawing/2014/main" id="{87534A25-4BAD-5058-314D-BC215435C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grayscl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4512" b="2706"/>
            <a:stretch/>
          </p:blipFill>
          <p:spPr>
            <a:xfrm>
              <a:off x="9946627" y="4647482"/>
              <a:ext cx="1404000" cy="60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960ADC0-5066-BF02-C9E1-173B3EC4CAE2}"/>
                </a:ext>
              </a:extLst>
            </p:cNvPr>
            <p:cNvSpPr txBox="1"/>
            <p:nvPr/>
          </p:nvSpPr>
          <p:spPr>
            <a:xfrm>
              <a:off x="9569229" y="3054497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8" name="직선 연결선 187">
              <a:extLst>
                <a:ext uri="{FF2B5EF4-FFF2-40B4-BE49-F238E27FC236}">
                  <a16:creationId xmlns:a16="http://schemas.microsoft.com/office/drawing/2014/main" id="{20A730E7-C7E6-2BCA-556D-B61C22934DEF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316872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F19F0C76-85D6-E806-9510-E6E2B45FBBE2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343272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0" name="직선 연결선 189">
              <a:extLst>
                <a:ext uri="{FF2B5EF4-FFF2-40B4-BE49-F238E27FC236}">
                  <a16:creationId xmlns:a16="http://schemas.microsoft.com/office/drawing/2014/main" id="{06E9A507-F900-40F0-95F1-22C0131EA9CF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360355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BDE90D39-6297-9518-6C61-996F5C78BDF4}"/>
                </a:ext>
              </a:extLst>
            </p:cNvPr>
            <p:cNvSpPr txBox="1"/>
            <p:nvPr/>
          </p:nvSpPr>
          <p:spPr>
            <a:xfrm>
              <a:off x="9569229" y="3331817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26DDBF1D-B537-C440-BA56-839F6B579FF7}"/>
                </a:ext>
              </a:extLst>
            </p:cNvPr>
            <p:cNvSpPr txBox="1"/>
            <p:nvPr/>
          </p:nvSpPr>
          <p:spPr>
            <a:xfrm>
              <a:off x="9569229" y="3502645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3" name="직선 연결선 192">
              <a:extLst>
                <a:ext uri="{FF2B5EF4-FFF2-40B4-BE49-F238E27FC236}">
                  <a16:creationId xmlns:a16="http://schemas.microsoft.com/office/drawing/2014/main" id="{1B1DECDC-4527-2295-ADC0-9C5EBF31ED48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486708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6608A07-3872-C37C-1250-A0DFB6341147}"/>
                </a:ext>
              </a:extLst>
            </p:cNvPr>
            <p:cNvSpPr txBox="1"/>
            <p:nvPr/>
          </p:nvSpPr>
          <p:spPr>
            <a:xfrm>
              <a:off x="9569229" y="4766168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18F0ABB-28C9-F1BA-8AF9-CD4BD98E613D}"/>
                </a:ext>
              </a:extLst>
            </p:cNvPr>
            <p:cNvSpPr txBox="1"/>
            <p:nvPr/>
          </p:nvSpPr>
          <p:spPr>
            <a:xfrm>
              <a:off x="9569229" y="5052332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6" name="직선 연결선 195">
              <a:extLst>
                <a:ext uri="{FF2B5EF4-FFF2-40B4-BE49-F238E27FC236}">
                  <a16:creationId xmlns:a16="http://schemas.microsoft.com/office/drawing/2014/main" id="{D89328DD-0DC8-B455-F36E-BFDC1E75DF36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516655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81F9469-AB4D-A140-FFD1-D83ADC1F033D}"/>
                </a:ext>
              </a:extLst>
            </p:cNvPr>
            <p:cNvSpPr txBox="1"/>
            <p:nvPr/>
          </p:nvSpPr>
          <p:spPr>
            <a:xfrm>
              <a:off x="11353433" y="3154166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HMOX1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B6D90DB-0DF6-B8CB-A95B-42C2053B6C4D}"/>
                </a:ext>
              </a:extLst>
            </p:cNvPr>
            <p:cNvSpPr txBox="1"/>
            <p:nvPr/>
          </p:nvSpPr>
          <p:spPr>
            <a:xfrm>
              <a:off x="11353433" y="4099813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GPX4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A29D796-0DC2-CB4C-399E-F5B86E347CA3}"/>
                </a:ext>
              </a:extLst>
            </p:cNvPr>
            <p:cNvSpPr txBox="1"/>
            <p:nvPr/>
          </p:nvSpPr>
          <p:spPr>
            <a:xfrm>
              <a:off x="11353433" y="1590887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p53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75E8E58-B278-FE8A-E267-EBD6A19DB3AE}"/>
                </a:ext>
              </a:extLst>
            </p:cNvPr>
            <p:cNvSpPr txBox="1"/>
            <p:nvPr/>
          </p:nvSpPr>
          <p:spPr>
            <a:xfrm>
              <a:off x="11353433" y="2495455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cleaved caspase 3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2022E5D-8DC0-A1DC-5D33-4B4995278867}"/>
                </a:ext>
              </a:extLst>
            </p:cNvPr>
            <p:cNvSpPr txBox="1"/>
            <p:nvPr/>
          </p:nvSpPr>
          <p:spPr>
            <a:xfrm>
              <a:off x="11353433" y="4804129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C98AB44-72A0-7D43-97CA-A3D49BFF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b="39027"/>
            <a:stretch/>
          </p:blipFill>
          <p:spPr>
            <a:xfrm>
              <a:off x="9946627" y="3859694"/>
              <a:ext cx="1404000" cy="715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BC8FBB-3020-50FA-A86B-C2119CF894BE}"/>
                </a:ext>
              </a:extLst>
            </p:cNvPr>
            <p:cNvSpPr txBox="1"/>
            <p:nvPr/>
          </p:nvSpPr>
          <p:spPr>
            <a:xfrm>
              <a:off x="9569229" y="4091606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2D11DE1D-F18B-F72B-F8A2-005DD92C53DF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4205830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98AB1168-6600-FFFD-69AA-44C6EC5ACC5B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433000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892DFA9D-557C-1DE4-EE46-4185141BB621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453579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97BF88-9699-B7DC-E2B0-1D1CD143F9E7}"/>
                </a:ext>
              </a:extLst>
            </p:cNvPr>
            <p:cNvSpPr txBox="1"/>
            <p:nvPr/>
          </p:nvSpPr>
          <p:spPr>
            <a:xfrm>
              <a:off x="9569229" y="4229093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F033C5-FA44-A547-5470-23EBAAC55FCE}"/>
                </a:ext>
              </a:extLst>
            </p:cNvPr>
            <p:cNvSpPr txBox="1"/>
            <p:nvPr/>
          </p:nvSpPr>
          <p:spPr>
            <a:xfrm>
              <a:off x="9569229" y="4434878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77804F-BFF8-B158-1F3C-E30085BF53B3}"/>
                </a:ext>
              </a:extLst>
            </p:cNvPr>
            <p:cNvSpPr txBox="1"/>
            <p:nvPr/>
          </p:nvSpPr>
          <p:spPr>
            <a:xfrm>
              <a:off x="9569229" y="3865346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492B3EC2-D9A2-CE14-8F20-3E7CC4027FA2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3979570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66D260F-5008-8CB2-2085-9B3325FA0CD7}"/>
                </a:ext>
              </a:extLst>
            </p:cNvPr>
            <p:cNvSpPr txBox="1"/>
            <p:nvPr/>
          </p:nvSpPr>
          <p:spPr>
            <a:xfrm>
              <a:off x="9569229" y="1342650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FBDF57D2-A3B5-B73D-F336-93BF41B33233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169466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9CF24CAF-1B62-C863-35BC-E5D5D7D994C9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188691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2A04842-2D2C-A5AE-87A3-353ED53779BA}"/>
                </a:ext>
              </a:extLst>
            </p:cNvPr>
            <p:cNvSpPr txBox="1"/>
            <p:nvPr/>
          </p:nvSpPr>
          <p:spPr>
            <a:xfrm>
              <a:off x="9569229" y="1593751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443DD1C-249F-1EA4-E1EC-9422EEB7524C}"/>
                </a:ext>
              </a:extLst>
            </p:cNvPr>
            <p:cNvSpPr txBox="1"/>
            <p:nvPr/>
          </p:nvSpPr>
          <p:spPr>
            <a:xfrm>
              <a:off x="9569229" y="1825755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ED8ABE17-BCB8-D4A4-15DB-705A5CE649D0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144856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7AA93ABD-4535-67CE-F3E7-6454E3292694}"/>
                </a:ext>
              </a:extLst>
            </p:cNvPr>
            <p:cNvSpPr txBox="1"/>
            <p:nvPr/>
          </p:nvSpPr>
          <p:spPr>
            <a:xfrm>
              <a:off x="9569229" y="2373537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2" name="직선 연결선 241">
              <a:extLst>
                <a:ext uri="{FF2B5EF4-FFF2-40B4-BE49-F238E27FC236}">
                  <a16:creationId xmlns:a16="http://schemas.microsoft.com/office/drawing/2014/main" id="{BF36DDF9-9292-D9F0-985D-583654FFB384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248141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3" name="직선 연결선 242">
              <a:extLst>
                <a:ext uri="{FF2B5EF4-FFF2-40B4-BE49-F238E27FC236}">
                  <a16:creationId xmlns:a16="http://schemas.microsoft.com/office/drawing/2014/main" id="{EFF565FC-59C8-04C5-2CF8-373114140F4D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260558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4" name="직선 연결선 243">
              <a:extLst>
                <a:ext uri="{FF2B5EF4-FFF2-40B4-BE49-F238E27FC236}">
                  <a16:creationId xmlns:a16="http://schemas.microsoft.com/office/drawing/2014/main" id="{C51A5ED1-3893-5F92-A515-95254CC950BF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275041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A759DEF7-1A24-F623-17BA-7676D59EC8D7}"/>
                </a:ext>
              </a:extLst>
            </p:cNvPr>
            <p:cNvSpPr txBox="1"/>
            <p:nvPr/>
          </p:nvSpPr>
          <p:spPr>
            <a:xfrm>
              <a:off x="9569229" y="2504674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0F1E921-49D2-5A94-4783-A653211EA198}"/>
                </a:ext>
              </a:extLst>
            </p:cNvPr>
            <p:cNvSpPr txBox="1"/>
            <p:nvPr/>
          </p:nvSpPr>
          <p:spPr>
            <a:xfrm>
              <a:off x="9569229" y="2649500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83A6D48-434C-0643-7A17-864B6A4EBFCF}"/>
                </a:ext>
              </a:extLst>
            </p:cNvPr>
            <p:cNvSpPr txBox="1"/>
            <p:nvPr/>
          </p:nvSpPr>
          <p:spPr>
            <a:xfrm>
              <a:off x="9569229" y="2231579"/>
              <a:ext cx="3382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8" name="직선 연결선 247">
              <a:extLst>
                <a:ext uri="{FF2B5EF4-FFF2-40B4-BE49-F238E27FC236}">
                  <a16:creationId xmlns:a16="http://schemas.microsoft.com/office/drawing/2014/main" id="{F0A179FD-1441-0226-3647-7785A31CB64C}"/>
                </a:ext>
              </a:extLst>
            </p:cNvPr>
            <p:cNvCxnSpPr>
              <a:cxnSpLocks/>
            </p:cNvCxnSpPr>
            <p:nvPr/>
          </p:nvCxnSpPr>
          <p:spPr>
            <a:xfrm>
              <a:off x="9868517" y="2359330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798327A5-74F0-1A2A-335D-58D429CA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913" b="9020"/>
            <a:stretch>
              <a:fillRect/>
            </a:stretch>
          </p:blipFill>
          <p:spPr>
            <a:xfrm>
              <a:off x="9946627" y="1129661"/>
              <a:ext cx="1404000" cy="9364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A16C0F7B-D73B-F7D2-B44C-6589A9A7C25C}"/>
                </a:ext>
              </a:extLst>
            </p:cNvPr>
            <p:cNvPicPr>
              <a:picLocks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46627" y="2170221"/>
              <a:ext cx="1404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0" name="그룹 249">
            <a:extLst>
              <a:ext uri="{FF2B5EF4-FFF2-40B4-BE49-F238E27FC236}">
                <a16:creationId xmlns:a16="http://schemas.microsoft.com/office/drawing/2014/main" id="{32EE6140-961A-788B-B433-5A1E6BF99AAA}"/>
              </a:ext>
            </a:extLst>
          </p:cNvPr>
          <p:cNvGrpSpPr/>
          <p:nvPr/>
        </p:nvGrpSpPr>
        <p:grpSpPr>
          <a:xfrm>
            <a:off x="2120369" y="364677"/>
            <a:ext cx="3896385" cy="5395764"/>
            <a:chOff x="2120369" y="364677"/>
            <a:chExt cx="3896385" cy="5395764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697C886-C6C8-34DA-7CD2-79667A9BC1E4}"/>
                </a:ext>
              </a:extLst>
            </p:cNvPr>
            <p:cNvSpPr txBox="1"/>
            <p:nvPr/>
          </p:nvSpPr>
          <p:spPr>
            <a:xfrm>
              <a:off x="2120369" y="364677"/>
              <a:ext cx="1348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MIA PaCa-2</a:t>
              </a:r>
              <a:endParaRPr lang="ko-KR" altLang="en-US" b="1" dirty="0"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F98D05-C7AA-1C81-D366-C8C781CBD2CA}"/>
                </a:ext>
              </a:extLst>
            </p:cNvPr>
            <p:cNvSpPr txBox="1"/>
            <p:nvPr/>
          </p:nvSpPr>
          <p:spPr>
            <a:xfrm>
              <a:off x="5296754" y="3192298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HMOX1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50DB6E-2173-6132-9DE9-3612D87FFFF1}"/>
                </a:ext>
              </a:extLst>
            </p:cNvPr>
            <p:cNvSpPr txBox="1"/>
            <p:nvPr/>
          </p:nvSpPr>
          <p:spPr>
            <a:xfrm>
              <a:off x="5296754" y="426388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GPX4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62D3194-CBBC-C0A1-9490-FD85EC2E5EFF}"/>
                </a:ext>
              </a:extLst>
            </p:cNvPr>
            <p:cNvSpPr txBox="1"/>
            <p:nvPr/>
          </p:nvSpPr>
          <p:spPr>
            <a:xfrm>
              <a:off x="5296754" y="2459971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cleaved caspase 3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145D167-4321-B793-3DB3-EB54B69317D1}"/>
                </a:ext>
              </a:extLst>
            </p:cNvPr>
            <p:cNvSpPr txBox="1"/>
            <p:nvPr/>
          </p:nvSpPr>
          <p:spPr>
            <a:xfrm>
              <a:off x="5296754" y="1464373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p53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795DB0FB-FD51-769E-213F-00A9DD81589D}"/>
                </a:ext>
              </a:extLst>
            </p:cNvPr>
            <p:cNvSpPr txBox="1"/>
            <p:nvPr/>
          </p:nvSpPr>
          <p:spPr>
            <a:xfrm>
              <a:off x="5296754" y="529091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D7625D9-12A6-D1DB-066F-8C5D3C13877D}"/>
                </a:ext>
              </a:extLst>
            </p:cNvPr>
            <p:cNvSpPr txBox="1"/>
            <p:nvPr/>
          </p:nvSpPr>
          <p:spPr>
            <a:xfrm>
              <a:off x="4254060" y="7640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C962F5E-3920-59FE-6897-CB74A89F4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grayscl/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8789"/>
            <a:stretch>
              <a:fillRect/>
            </a:stretch>
          </p:blipFill>
          <p:spPr>
            <a:xfrm>
              <a:off x="3894070" y="2956113"/>
              <a:ext cx="1404000" cy="8339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9" name="그림 88">
              <a:extLst>
                <a:ext uri="{FF2B5EF4-FFF2-40B4-BE49-F238E27FC236}">
                  <a16:creationId xmlns:a16="http://schemas.microsoft.com/office/drawing/2014/main" id="{E6887252-4208-6169-0E38-381D1DFBB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grayscl/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099" t="7083" r="4864" b="31976"/>
            <a:stretch>
              <a:fillRect/>
            </a:stretch>
          </p:blipFill>
          <p:spPr>
            <a:xfrm>
              <a:off x="3894070" y="4943770"/>
              <a:ext cx="1404000" cy="816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9" name="그림 168">
              <a:extLst>
                <a:ext uri="{FF2B5EF4-FFF2-40B4-BE49-F238E27FC236}">
                  <a16:creationId xmlns:a16="http://schemas.microsoft.com/office/drawing/2014/main" id="{0E22B965-80A7-B6BF-E095-F7DE84BD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grayscl/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4069" y="3880896"/>
              <a:ext cx="1404000" cy="977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8F027B0-1F87-7F59-15A7-207B0D73DDC2}"/>
                </a:ext>
              </a:extLst>
            </p:cNvPr>
            <p:cNvSpPr txBox="1"/>
            <p:nvPr/>
          </p:nvSpPr>
          <p:spPr>
            <a:xfrm>
              <a:off x="3508394" y="4894293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1" name="직선 연결선 170">
              <a:extLst>
                <a:ext uri="{FF2B5EF4-FFF2-40B4-BE49-F238E27FC236}">
                  <a16:creationId xmlns:a16="http://schemas.microsoft.com/office/drawing/2014/main" id="{63C42F2C-B758-5ED3-4E73-A8B599FC6EE8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500851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0" name="직선 연결선 179">
              <a:extLst>
                <a:ext uri="{FF2B5EF4-FFF2-40B4-BE49-F238E27FC236}">
                  <a16:creationId xmlns:a16="http://schemas.microsoft.com/office/drawing/2014/main" id="{550956B7-1593-14AC-3552-282F986E0EEB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524590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58812B08-CD79-010F-0569-B40CFDA952C7}"/>
                </a:ext>
              </a:extLst>
            </p:cNvPr>
            <p:cNvSpPr txBox="1"/>
            <p:nvPr/>
          </p:nvSpPr>
          <p:spPr>
            <a:xfrm>
              <a:off x="3508394" y="514499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ED805645-B3CB-A47C-0465-D4FA95355EC0}"/>
                </a:ext>
              </a:extLst>
            </p:cNvPr>
            <p:cNvSpPr txBox="1"/>
            <p:nvPr/>
          </p:nvSpPr>
          <p:spPr>
            <a:xfrm>
              <a:off x="3508394" y="541997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3" name="직선 연결선 202">
              <a:extLst>
                <a:ext uri="{FF2B5EF4-FFF2-40B4-BE49-F238E27FC236}">
                  <a16:creationId xmlns:a16="http://schemas.microsoft.com/office/drawing/2014/main" id="{C123B3B2-91F5-31B6-2ED6-245E4C8C9AB5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5534196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391F613-8801-D0B4-DE21-8CF891DA77BC}"/>
                </a:ext>
              </a:extLst>
            </p:cNvPr>
            <p:cNvSpPr txBox="1"/>
            <p:nvPr/>
          </p:nvSpPr>
          <p:spPr>
            <a:xfrm>
              <a:off x="3508394" y="412465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10" name="직선 연결선 209">
              <a:extLst>
                <a:ext uri="{FF2B5EF4-FFF2-40B4-BE49-F238E27FC236}">
                  <a16:creationId xmlns:a16="http://schemas.microsoft.com/office/drawing/2014/main" id="{95510845-6228-86B8-C653-8C78B10E720C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423887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1" name="직선 연결선 210">
              <a:extLst>
                <a:ext uri="{FF2B5EF4-FFF2-40B4-BE49-F238E27FC236}">
                  <a16:creationId xmlns:a16="http://schemas.microsoft.com/office/drawing/2014/main" id="{12100676-EA08-B5D6-59B3-473AD1B4187E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436305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2" name="직선 연결선 211">
              <a:extLst>
                <a:ext uri="{FF2B5EF4-FFF2-40B4-BE49-F238E27FC236}">
                  <a16:creationId xmlns:a16="http://schemas.microsoft.com/office/drawing/2014/main" id="{1DCD8565-2BF5-64D8-9E3E-18A3BB5E63EE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4568837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11EC9C59-2589-7BEC-714C-BE9B38F979A2}"/>
                </a:ext>
              </a:extLst>
            </p:cNvPr>
            <p:cNvSpPr txBox="1"/>
            <p:nvPr/>
          </p:nvSpPr>
          <p:spPr>
            <a:xfrm>
              <a:off x="3508394" y="426213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50125E6-AE01-54F1-4C65-F30A182CC7FB}"/>
                </a:ext>
              </a:extLst>
            </p:cNvPr>
            <p:cNvSpPr txBox="1"/>
            <p:nvPr/>
          </p:nvSpPr>
          <p:spPr>
            <a:xfrm>
              <a:off x="3508394" y="4467924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5E29B94E-221E-CBBA-CBE2-18FC3D5146E1}"/>
                </a:ext>
              </a:extLst>
            </p:cNvPr>
            <p:cNvSpPr txBox="1"/>
            <p:nvPr/>
          </p:nvSpPr>
          <p:spPr>
            <a:xfrm>
              <a:off x="3508394" y="316838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16" name="직선 연결선 215">
              <a:extLst>
                <a:ext uri="{FF2B5EF4-FFF2-40B4-BE49-F238E27FC236}">
                  <a16:creationId xmlns:a16="http://schemas.microsoft.com/office/drawing/2014/main" id="{736E18D6-52D3-DE0D-FC32-F95031D691BC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328260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1" name="직선 연결선 220">
              <a:extLst>
                <a:ext uri="{FF2B5EF4-FFF2-40B4-BE49-F238E27FC236}">
                  <a16:creationId xmlns:a16="http://schemas.microsoft.com/office/drawing/2014/main" id="{FC6784D1-0362-2194-DD45-F6EB2F1FFF76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3546613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2" name="직선 연결선 221">
              <a:extLst>
                <a:ext uri="{FF2B5EF4-FFF2-40B4-BE49-F238E27FC236}">
                  <a16:creationId xmlns:a16="http://schemas.microsoft.com/office/drawing/2014/main" id="{501414C7-EFE0-2F4A-5B65-D582FE418846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371744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2C2C80D8-3B9D-CE65-E21D-98FBE0BC813F}"/>
                </a:ext>
              </a:extLst>
            </p:cNvPr>
            <p:cNvSpPr txBox="1"/>
            <p:nvPr/>
          </p:nvSpPr>
          <p:spPr>
            <a:xfrm>
              <a:off x="3508394" y="3445701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625688E-6D10-B22B-C9A5-16F20AE3732E}"/>
                </a:ext>
              </a:extLst>
            </p:cNvPr>
            <p:cNvSpPr txBox="1"/>
            <p:nvPr/>
          </p:nvSpPr>
          <p:spPr>
            <a:xfrm>
              <a:off x="3508394" y="361652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3923BA72-7DA2-3A85-252E-7282138A7CB0}"/>
                </a:ext>
              </a:extLst>
            </p:cNvPr>
            <p:cNvSpPr txBox="1"/>
            <p:nvPr/>
          </p:nvSpPr>
          <p:spPr>
            <a:xfrm>
              <a:off x="3508394" y="2304350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3" name="직선 연결선 232">
              <a:extLst>
                <a:ext uri="{FF2B5EF4-FFF2-40B4-BE49-F238E27FC236}">
                  <a16:creationId xmlns:a16="http://schemas.microsoft.com/office/drawing/2014/main" id="{8D1E864B-220A-0529-51BF-B23DB118D150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2418574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4" name="직선 연결선 233">
              <a:extLst>
                <a:ext uri="{FF2B5EF4-FFF2-40B4-BE49-F238E27FC236}">
                  <a16:creationId xmlns:a16="http://schemas.microsoft.com/office/drawing/2014/main" id="{92A1BBF5-C6A9-FDBD-B5E4-CE6FBC1D26F0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2542749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5" name="직선 연결선 234">
              <a:extLst>
                <a:ext uri="{FF2B5EF4-FFF2-40B4-BE49-F238E27FC236}">
                  <a16:creationId xmlns:a16="http://schemas.microsoft.com/office/drawing/2014/main" id="{83FFB754-1BD3-8ED8-BDC2-A74DFD996811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269773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70E83EF-F818-4D03-B6FE-3D62ACAE324A}"/>
                </a:ext>
              </a:extLst>
            </p:cNvPr>
            <p:cNvSpPr txBox="1"/>
            <p:nvPr/>
          </p:nvSpPr>
          <p:spPr>
            <a:xfrm>
              <a:off x="3508394" y="244183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BC7879CC-BE98-3D57-E4FB-A6C9C86B93AA}"/>
                </a:ext>
              </a:extLst>
            </p:cNvPr>
            <p:cNvSpPr txBox="1"/>
            <p:nvPr/>
          </p:nvSpPr>
          <p:spPr>
            <a:xfrm>
              <a:off x="3508394" y="2596822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0873EB4D-34E7-C857-624D-1A9781362793}"/>
                </a:ext>
              </a:extLst>
            </p:cNvPr>
            <p:cNvSpPr txBox="1"/>
            <p:nvPr/>
          </p:nvSpPr>
          <p:spPr>
            <a:xfrm>
              <a:off x="3508394" y="2175918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9" name="직선 연결선 238">
              <a:extLst>
                <a:ext uri="{FF2B5EF4-FFF2-40B4-BE49-F238E27FC236}">
                  <a16:creationId xmlns:a16="http://schemas.microsoft.com/office/drawing/2014/main" id="{61E335BA-D907-9794-9A48-8E6C3B5EA16B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2290142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66BAC46-F842-4519-4AE2-7BFFD841A217}"/>
                </a:ext>
              </a:extLst>
            </p:cNvPr>
            <p:cNvSpPr txBox="1"/>
            <p:nvPr/>
          </p:nvSpPr>
          <p:spPr>
            <a:xfrm>
              <a:off x="3508394" y="1239567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9" name="직선 연결선 158">
              <a:extLst>
                <a:ext uri="{FF2B5EF4-FFF2-40B4-BE49-F238E27FC236}">
                  <a16:creationId xmlns:a16="http://schemas.microsoft.com/office/drawing/2014/main" id="{B8BC134F-F194-05CB-648B-BDA4EAE1EBAC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135379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F42C5FF9-82BE-DD6B-BF3D-F62F88CB4AD9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1591581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3C28C1A4-2193-A671-04AE-1F0F2D768EB4}"/>
                </a:ext>
              </a:extLst>
            </p:cNvPr>
            <p:cNvCxnSpPr>
              <a:cxnSpLocks/>
            </p:cNvCxnSpPr>
            <p:nvPr/>
          </p:nvCxnSpPr>
          <p:spPr>
            <a:xfrm>
              <a:off x="3814355" y="1823585"/>
              <a:ext cx="7669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50F61279-17EE-DAF1-F9F8-250DB3088FEF}"/>
                </a:ext>
              </a:extLst>
            </p:cNvPr>
            <p:cNvSpPr txBox="1"/>
            <p:nvPr/>
          </p:nvSpPr>
          <p:spPr>
            <a:xfrm>
              <a:off x="3508394" y="1490669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13FC39F5-5C0A-F4B6-0B0D-92C431C31F52}"/>
                </a:ext>
              </a:extLst>
            </p:cNvPr>
            <p:cNvSpPr txBox="1"/>
            <p:nvPr/>
          </p:nvSpPr>
          <p:spPr>
            <a:xfrm>
              <a:off x="3508394" y="1713933"/>
              <a:ext cx="3382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29" name="그림 228">
              <a:extLst>
                <a:ext uri="{FF2B5EF4-FFF2-40B4-BE49-F238E27FC236}">
                  <a16:creationId xmlns:a16="http://schemas.microsoft.com/office/drawing/2014/main" id="{38BEF8B1-87BD-61EF-4057-7E47BC6F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grayscl/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5223" t="5634" r="4217"/>
            <a:stretch>
              <a:fillRect/>
            </a:stretch>
          </p:blipFill>
          <p:spPr>
            <a:xfrm>
              <a:off x="3894069" y="1114505"/>
              <a:ext cx="1404000" cy="917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9" name="그림 248">
              <a:extLst>
                <a:ext uri="{FF2B5EF4-FFF2-40B4-BE49-F238E27FC236}">
                  <a16:creationId xmlns:a16="http://schemas.microsoft.com/office/drawing/2014/main" id="{03D86E17-2BC2-FDC3-D437-4CDB94F679AC}"/>
                </a:ext>
              </a:extLst>
            </p:cNvPr>
            <p:cNvPicPr>
              <a:picLocks/>
            </p:cNvPicPr>
            <p:nvPr/>
          </p:nvPicPr>
          <p:blipFill>
            <a:blip r:embed="rId44">
              <a:grayscl/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1049" y="2119382"/>
              <a:ext cx="1404000" cy="7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6762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EB07-621B-F614-8D94-6FA6460A9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07068A-0C0F-450E-F2F0-F576257C2841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FDFB13-70A1-5669-7C33-483476FA2AEB}"/>
              </a:ext>
            </a:extLst>
          </p:cNvPr>
          <p:cNvSpPr txBox="1"/>
          <p:nvPr/>
        </p:nvSpPr>
        <p:spPr>
          <a:xfrm>
            <a:off x="144101" y="488947"/>
            <a:ext cx="399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5F9ADD-7B57-D72A-8B7C-367C8CEF7F6C}"/>
              </a:ext>
            </a:extLst>
          </p:cNvPr>
          <p:cNvSpPr txBox="1"/>
          <p:nvPr/>
        </p:nvSpPr>
        <p:spPr>
          <a:xfrm>
            <a:off x="6109125" y="469282"/>
            <a:ext cx="399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ko-KR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5" name="그룹 254">
            <a:extLst>
              <a:ext uri="{FF2B5EF4-FFF2-40B4-BE49-F238E27FC236}">
                <a16:creationId xmlns:a16="http://schemas.microsoft.com/office/drawing/2014/main" id="{A9B6C401-AD21-8947-0671-AEF9389C36C5}"/>
              </a:ext>
            </a:extLst>
          </p:cNvPr>
          <p:cNvGrpSpPr/>
          <p:nvPr/>
        </p:nvGrpSpPr>
        <p:grpSpPr>
          <a:xfrm>
            <a:off x="360912" y="3957304"/>
            <a:ext cx="1627004" cy="2847066"/>
            <a:chOff x="360912" y="3957304"/>
            <a:chExt cx="1627004" cy="284706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B2714B5-7B59-D48C-89A4-706C39755CD5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4" t="68603" r="65212" b="20825"/>
            <a:stretch/>
          </p:blipFill>
          <p:spPr>
            <a:xfrm>
              <a:off x="763916" y="4801377"/>
              <a:ext cx="1224000" cy="1196561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E14AE31-CF87-3250-7D15-1271E554381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6" t="60000" r="42652" b="33621"/>
            <a:stretch/>
          </p:blipFill>
          <p:spPr>
            <a:xfrm>
              <a:off x="763916" y="3957304"/>
              <a:ext cx="1224000" cy="738909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8104B88-D595-9A95-2BFD-98FC731BC0CD}"/>
                </a:ext>
              </a:extLst>
            </p:cNvPr>
            <p:cNvSpPr txBox="1"/>
            <p:nvPr/>
          </p:nvSpPr>
          <p:spPr>
            <a:xfrm>
              <a:off x="360912" y="413489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8CC7B5B7-EBD6-20FD-81FF-021777931D57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425560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A6660676-53F1-86ED-43B0-A5863953551A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45069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A0F83DB8-6B39-65CB-FFCF-021269F80CC9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468744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1F95C5-A49B-9B8B-B347-0B0892544F18}"/>
                </a:ext>
              </a:extLst>
            </p:cNvPr>
            <p:cNvSpPr txBox="1"/>
            <p:nvPr/>
          </p:nvSpPr>
          <p:spPr>
            <a:xfrm>
              <a:off x="360912" y="440026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F002C5-B36F-E040-1410-A980CB06DFC8}"/>
                </a:ext>
              </a:extLst>
            </p:cNvPr>
            <p:cNvSpPr txBox="1"/>
            <p:nvPr/>
          </p:nvSpPr>
          <p:spPr>
            <a:xfrm>
              <a:off x="360912" y="45807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B6341E01-C2A7-D36E-5657-5E03CF1E1DD4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499929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E886D5D1-7BB1-9EED-61F3-EC830535BE59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526295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BF34571-175C-BBF3-F1F9-F7CE12ACEDBE}"/>
                </a:ext>
              </a:extLst>
            </p:cNvPr>
            <p:cNvSpPr txBox="1"/>
            <p:nvPr/>
          </p:nvSpPr>
          <p:spPr>
            <a:xfrm>
              <a:off x="360912" y="489264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E649D0-7947-A33B-39F6-36805F53C927}"/>
                </a:ext>
              </a:extLst>
            </p:cNvPr>
            <p:cNvSpPr txBox="1"/>
            <p:nvPr/>
          </p:nvSpPr>
          <p:spPr>
            <a:xfrm>
              <a:off x="360912" y="514707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0196F066-E757-2700-4EB4-417D18B7DE42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55007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44E46B-AEBD-666E-48CD-3DCAA00D88A9}"/>
                </a:ext>
              </a:extLst>
            </p:cNvPr>
            <p:cNvSpPr txBox="1"/>
            <p:nvPr/>
          </p:nvSpPr>
          <p:spPr>
            <a:xfrm>
              <a:off x="360912" y="538486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F8CA5F2D-B4DD-31FF-72C9-8DDD04934FB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1" t="12498" r="78516" b="81334"/>
            <a:stretch/>
          </p:blipFill>
          <p:spPr>
            <a:xfrm>
              <a:off x="763916" y="6092789"/>
              <a:ext cx="1224000" cy="67103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D539655-DA06-5BB8-4198-1DF574E8EE2B}"/>
                </a:ext>
              </a:extLst>
            </p:cNvPr>
            <p:cNvSpPr txBox="1"/>
            <p:nvPr/>
          </p:nvSpPr>
          <p:spPr>
            <a:xfrm>
              <a:off x="360912" y="60179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A2475B3E-B18D-490B-6DB8-18BB76F49FE5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613870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5268ECBD-87A1-0B59-2144-09D67E32B279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638957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AE4AC42-678C-34E8-6C2D-09BA3D28F86A}"/>
                </a:ext>
              </a:extLst>
            </p:cNvPr>
            <p:cNvSpPr txBox="1"/>
            <p:nvPr/>
          </p:nvSpPr>
          <p:spPr>
            <a:xfrm>
              <a:off x="360912" y="628292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702F179-8A9B-EADA-A902-0DCEFA0E33D1}"/>
                </a:ext>
              </a:extLst>
            </p:cNvPr>
            <p:cNvSpPr txBox="1"/>
            <p:nvPr/>
          </p:nvSpPr>
          <p:spPr>
            <a:xfrm>
              <a:off x="360912" y="657353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36552AAF-7547-FE7D-EC3A-AD1175C927AD}"/>
                </a:ext>
              </a:extLst>
            </p:cNvPr>
            <p:cNvCxnSpPr>
              <a:cxnSpLocks/>
            </p:cNvCxnSpPr>
            <p:nvPr/>
          </p:nvCxnSpPr>
          <p:spPr>
            <a:xfrm>
              <a:off x="677208" y="66942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93" name="그룹 292">
            <a:extLst>
              <a:ext uri="{FF2B5EF4-FFF2-40B4-BE49-F238E27FC236}">
                <a16:creationId xmlns:a16="http://schemas.microsoft.com/office/drawing/2014/main" id="{9A931ADF-DC80-660C-35CF-7B1C4C24D933}"/>
              </a:ext>
            </a:extLst>
          </p:cNvPr>
          <p:cNvGrpSpPr/>
          <p:nvPr/>
        </p:nvGrpSpPr>
        <p:grpSpPr>
          <a:xfrm>
            <a:off x="6453961" y="3942820"/>
            <a:ext cx="1633501" cy="2860655"/>
            <a:chOff x="6453961" y="3942820"/>
            <a:chExt cx="1633501" cy="2860655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F8848FBA-EAB5-671E-9469-6821011E421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6000" contras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14" t="39338" r="16056" b="54969"/>
            <a:stretch/>
          </p:blipFill>
          <p:spPr>
            <a:xfrm>
              <a:off x="6863462" y="5004764"/>
              <a:ext cx="1224000" cy="9640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05BE81B5-0C1E-759E-7EC2-1E9CAB3E709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12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5" t="77039" r="79254" b="17215"/>
            <a:stretch/>
          </p:blipFill>
          <p:spPr>
            <a:xfrm>
              <a:off x="6863462" y="3942820"/>
              <a:ext cx="1224000" cy="9796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CC57141-DDAE-CAC5-F0C7-17573F498506}"/>
                </a:ext>
              </a:extLst>
            </p:cNvPr>
            <p:cNvSpPr txBox="1"/>
            <p:nvPr/>
          </p:nvSpPr>
          <p:spPr>
            <a:xfrm>
              <a:off x="6453961" y="42880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D220F549-07D5-9104-7E66-B0BA5D6CA627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440879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55213950-073A-DE27-FE83-F1A8696A64C9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46601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7" name="직선 연결선 106">
              <a:extLst>
                <a:ext uri="{FF2B5EF4-FFF2-40B4-BE49-F238E27FC236}">
                  <a16:creationId xmlns:a16="http://schemas.microsoft.com/office/drawing/2014/main" id="{0C2E9B2A-8E39-EA14-764A-71B7D2CC9B0C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484063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CAD0B47-3F0F-4103-69B3-CE5B8E2A34C3}"/>
                </a:ext>
              </a:extLst>
            </p:cNvPr>
            <p:cNvSpPr txBox="1"/>
            <p:nvPr/>
          </p:nvSpPr>
          <p:spPr>
            <a:xfrm>
              <a:off x="6453961" y="455345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047959B-3A68-AF23-2949-D8E2CD2FF013}"/>
                </a:ext>
              </a:extLst>
            </p:cNvPr>
            <p:cNvSpPr txBox="1"/>
            <p:nvPr/>
          </p:nvSpPr>
          <p:spPr>
            <a:xfrm>
              <a:off x="6453961" y="473398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E49EF28-62A0-3B7C-6463-7681F4B8DDAD}"/>
                </a:ext>
              </a:extLst>
            </p:cNvPr>
            <p:cNvSpPr txBox="1"/>
            <p:nvPr/>
          </p:nvSpPr>
          <p:spPr>
            <a:xfrm>
              <a:off x="6453961" y="397340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E1D943F2-ACC1-353E-5398-972C9A4E645E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409412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40B7F9-F7F5-B457-FCBC-3B6C7D95BD53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511840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17CC1E1D-A288-0ABD-8EF2-9CCA68959F16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538206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25857AB-749B-174F-1615-C90A1E3A5742}"/>
                </a:ext>
              </a:extLst>
            </p:cNvPr>
            <p:cNvSpPr txBox="1"/>
            <p:nvPr/>
          </p:nvSpPr>
          <p:spPr>
            <a:xfrm>
              <a:off x="6456067" y="50117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EED2BB3-6C45-BA8E-9763-F76D67DC2230}"/>
                </a:ext>
              </a:extLst>
            </p:cNvPr>
            <p:cNvSpPr txBox="1"/>
            <p:nvPr/>
          </p:nvSpPr>
          <p:spPr>
            <a:xfrm>
              <a:off x="6456067" y="526618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6" name="직선 연결선 125">
              <a:extLst>
                <a:ext uri="{FF2B5EF4-FFF2-40B4-BE49-F238E27FC236}">
                  <a16:creationId xmlns:a16="http://schemas.microsoft.com/office/drawing/2014/main" id="{72F312C7-215D-28EA-FCF2-FBE3796C3D76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561985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7A81482-4D2B-D8B5-5909-2A36233759F9}"/>
                </a:ext>
              </a:extLst>
            </p:cNvPr>
            <p:cNvSpPr txBox="1"/>
            <p:nvPr/>
          </p:nvSpPr>
          <p:spPr>
            <a:xfrm>
              <a:off x="6453961" y="550397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37" name="그림 136">
              <a:extLst>
                <a:ext uri="{FF2B5EF4-FFF2-40B4-BE49-F238E27FC236}">
                  <a16:creationId xmlns:a16="http://schemas.microsoft.com/office/drawing/2014/main" id="{9944B689-DD8C-9329-7D52-15D2117845D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65" t="57652" r="58985" b="33432"/>
            <a:stretch/>
          </p:blipFill>
          <p:spPr>
            <a:xfrm>
              <a:off x="6863462" y="6040293"/>
              <a:ext cx="1224000" cy="706311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C93B7D5-6C25-8A02-FBA3-E71095F5B0C0}"/>
                </a:ext>
              </a:extLst>
            </p:cNvPr>
            <p:cNvSpPr txBox="1"/>
            <p:nvPr/>
          </p:nvSpPr>
          <p:spPr>
            <a:xfrm>
              <a:off x="6455247" y="601709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8" name="직선 연결선 147">
              <a:extLst>
                <a:ext uri="{FF2B5EF4-FFF2-40B4-BE49-F238E27FC236}">
                  <a16:creationId xmlns:a16="http://schemas.microsoft.com/office/drawing/2014/main" id="{84E8E0CA-45E5-5A94-63D3-A10F0D4498A0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613780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C0C72AD0-F886-6F4E-4D2D-061D10390DBD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638868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2B1B47C-17DA-EB5E-2524-E71C1BECF71C}"/>
                </a:ext>
              </a:extLst>
            </p:cNvPr>
            <p:cNvSpPr txBox="1"/>
            <p:nvPr/>
          </p:nvSpPr>
          <p:spPr>
            <a:xfrm>
              <a:off x="6455247" y="628203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CD2883F-DC4B-B339-B63A-2186AC81E3A2}"/>
                </a:ext>
              </a:extLst>
            </p:cNvPr>
            <p:cNvSpPr txBox="1"/>
            <p:nvPr/>
          </p:nvSpPr>
          <p:spPr>
            <a:xfrm>
              <a:off x="6455247" y="657264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2" name="직선 연결선 151">
              <a:extLst>
                <a:ext uri="{FF2B5EF4-FFF2-40B4-BE49-F238E27FC236}">
                  <a16:creationId xmlns:a16="http://schemas.microsoft.com/office/drawing/2014/main" id="{F385ABE3-C5C7-71BA-D29B-54E7F7B1F54F}"/>
                </a:ext>
              </a:extLst>
            </p:cNvPr>
            <p:cNvCxnSpPr>
              <a:cxnSpLocks/>
            </p:cNvCxnSpPr>
            <p:nvPr/>
          </p:nvCxnSpPr>
          <p:spPr>
            <a:xfrm>
              <a:off x="6772363" y="669335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56" name="그룹 255">
            <a:extLst>
              <a:ext uri="{FF2B5EF4-FFF2-40B4-BE49-F238E27FC236}">
                <a16:creationId xmlns:a16="http://schemas.microsoft.com/office/drawing/2014/main" id="{8FFD33FA-3EFB-FBB0-8D7C-B53852D20190}"/>
              </a:ext>
            </a:extLst>
          </p:cNvPr>
          <p:cNvGrpSpPr/>
          <p:nvPr/>
        </p:nvGrpSpPr>
        <p:grpSpPr>
          <a:xfrm>
            <a:off x="2014983" y="3957304"/>
            <a:ext cx="1627004" cy="2898321"/>
            <a:chOff x="2047852" y="3957304"/>
            <a:chExt cx="1627004" cy="2898321"/>
          </a:xfrm>
        </p:grpSpPr>
        <p:pic>
          <p:nvPicPr>
            <p:cNvPr id="10" name="그림 9" descr="스크린샷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4D12C05-939C-B936-EB2B-4CF84AEA9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85612" r="85142" b="5054"/>
            <a:stretch/>
          </p:blipFill>
          <p:spPr>
            <a:xfrm>
              <a:off x="2450856" y="3957304"/>
              <a:ext cx="1224000" cy="7689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B459F5-FA5D-37AD-C46C-19A8A194A8E5}"/>
                </a:ext>
              </a:extLst>
            </p:cNvPr>
            <p:cNvSpPr txBox="1"/>
            <p:nvPr/>
          </p:nvSpPr>
          <p:spPr>
            <a:xfrm>
              <a:off x="2047852" y="399409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D4EE6E96-9108-4BE0-BC40-E6460F584A22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411480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9560A531-C861-ECD2-FAC5-FE0E4FC3EC6C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43661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2E152F52-120E-C27E-A6E7-C95C220F28A9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454664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6B843A-0436-2607-8967-12966FE91FBF}"/>
                </a:ext>
              </a:extLst>
            </p:cNvPr>
            <p:cNvSpPr txBox="1"/>
            <p:nvPr/>
          </p:nvSpPr>
          <p:spPr>
            <a:xfrm>
              <a:off x="2047852" y="425946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538B53-00C5-9CCD-5508-9639B7FF744A}"/>
                </a:ext>
              </a:extLst>
            </p:cNvPr>
            <p:cNvSpPr txBox="1"/>
            <p:nvPr/>
          </p:nvSpPr>
          <p:spPr>
            <a:xfrm>
              <a:off x="2047852" y="44399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55" name="그림 154" descr="텍스트, 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2AE0A73A-5B07-2D8B-A69D-B844461D5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68" t="85426" r="31724" b="6259"/>
            <a:stretch/>
          </p:blipFill>
          <p:spPr>
            <a:xfrm>
              <a:off x="2450856" y="4832181"/>
              <a:ext cx="1224000" cy="11792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7" name="직선 연결선 156">
              <a:extLst>
                <a:ext uri="{FF2B5EF4-FFF2-40B4-BE49-F238E27FC236}">
                  <a16:creationId xmlns:a16="http://schemas.microsoft.com/office/drawing/2014/main" id="{73888B32-7DCB-9EE4-FFD1-69B08FC6E1AE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49741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8" name="직선 연결선 157">
              <a:extLst>
                <a:ext uri="{FF2B5EF4-FFF2-40B4-BE49-F238E27FC236}">
                  <a16:creationId xmlns:a16="http://schemas.microsoft.com/office/drawing/2014/main" id="{952C306E-887F-937F-DE32-F11103722739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523776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1BB5444B-BFC6-17FB-4F99-33B8997E817B}"/>
                </a:ext>
              </a:extLst>
            </p:cNvPr>
            <p:cNvSpPr txBox="1"/>
            <p:nvPr/>
          </p:nvSpPr>
          <p:spPr>
            <a:xfrm>
              <a:off x="2047852" y="486745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EA5FCE1-19F0-CDAE-2040-54B93CC939C5}"/>
                </a:ext>
              </a:extLst>
            </p:cNvPr>
            <p:cNvSpPr txBox="1"/>
            <p:nvPr/>
          </p:nvSpPr>
          <p:spPr>
            <a:xfrm>
              <a:off x="2047852" y="51218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1" name="직선 연결선 160">
              <a:extLst>
                <a:ext uri="{FF2B5EF4-FFF2-40B4-BE49-F238E27FC236}">
                  <a16:creationId xmlns:a16="http://schemas.microsoft.com/office/drawing/2014/main" id="{E5DD9CA7-FEEF-607E-4BF4-7300053E0D54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54755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4884623-F5C5-8DCF-0248-FD86E7A6D528}"/>
                </a:ext>
              </a:extLst>
            </p:cNvPr>
            <p:cNvSpPr txBox="1"/>
            <p:nvPr/>
          </p:nvSpPr>
          <p:spPr>
            <a:xfrm>
              <a:off x="2047852" y="535967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06" name="그림 205">
              <a:extLst>
                <a:ext uri="{FF2B5EF4-FFF2-40B4-BE49-F238E27FC236}">
                  <a16:creationId xmlns:a16="http://schemas.microsoft.com/office/drawing/2014/main" id="{BB43CBA5-C75B-C950-5DBC-79AE094448F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9" t="72352" r="44486" b="21269"/>
            <a:stretch/>
          </p:blipFill>
          <p:spPr>
            <a:xfrm>
              <a:off x="2450856" y="6107546"/>
              <a:ext cx="1224000" cy="655204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C53CB36-26D4-392D-1A6A-6AFF4944DAB0}"/>
                </a:ext>
              </a:extLst>
            </p:cNvPr>
            <p:cNvSpPr txBox="1"/>
            <p:nvPr/>
          </p:nvSpPr>
          <p:spPr>
            <a:xfrm>
              <a:off x="2047852" y="606924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9" name="직선 연결선 208">
              <a:extLst>
                <a:ext uri="{FF2B5EF4-FFF2-40B4-BE49-F238E27FC236}">
                  <a16:creationId xmlns:a16="http://schemas.microsoft.com/office/drawing/2014/main" id="{C7A0CD74-5F91-D29C-EF73-21251FEA65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618995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0" name="직선 연결선 209">
              <a:extLst>
                <a:ext uri="{FF2B5EF4-FFF2-40B4-BE49-F238E27FC236}">
                  <a16:creationId xmlns:a16="http://schemas.microsoft.com/office/drawing/2014/main" id="{1949DDC6-441D-3A5C-0EA0-1C116755EDEE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644083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79C21F06-0E97-C0A5-41A3-CBBE8613254A}"/>
                </a:ext>
              </a:extLst>
            </p:cNvPr>
            <p:cNvSpPr txBox="1"/>
            <p:nvPr/>
          </p:nvSpPr>
          <p:spPr>
            <a:xfrm>
              <a:off x="2047852" y="633418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6C91F90-96C7-3B32-F626-D3923810E318}"/>
                </a:ext>
              </a:extLst>
            </p:cNvPr>
            <p:cNvSpPr txBox="1"/>
            <p:nvPr/>
          </p:nvSpPr>
          <p:spPr>
            <a:xfrm>
              <a:off x="2047852" y="66247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13" name="직선 연결선 212">
              <a:extLst>
                <a:ext uri="{FF2B5EF4-FFF2-40B4-BE49-F238E27FC236}">
                  <a16:creationId xmlns:a16="http://schemas.microsoft.com/office/drawing/2014/main" id="{0FE038CB-DC86-6DBE-EF3D-D6B06BBD7242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8" y="67455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F00383F8-7AFB-6922-10F6-D67E8E176444}"/>
              </a:ext>
            </a:extLst>
          </p:cNvPr>
          <p:cNvSpPr txBox="1"/>
          <p:nvPr/>
        </p:nvSpPr>
        <p:spPr>
          <a:xfrm>
            <a:off x="2348079" y="29110"/>
            <a:ext cx="134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solidFill>
                  <a:prstClr val="black"/>
                </a:solidFill>
                <a:latin typeface="Calibri" panose="020F0502020204030204"/>
              </a:rPr>
              <a:t>MIA PaCa-2</a:t>
            </a:r>
            <a:endParaRPr lang="ko-KR" alt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54" name="그룹 253">
            <a:extLst>
              <a:ext uri="{FF2B5EF4-FFF2-40B4-BE49-F238E27FC236}">
                <a16:creationId xmlns:a16="http://schemas.microsoft.com/office/drawing/2014/main" id="{C445669E-83DC-EB6C-1D40-05E63D03B80D}"/>
              </a:ext>
            </a:extLst>
          </p:cNvPr>
          <p:cNvGrpSpPr/>
          <p:nvPr/>
        </p:nvGrpSpPr>
        <p:grpSpPr>
          <a:xfrm>
            <a:off x="366568" y="330893"/>
            <a:ext cx="1630395" cy="3004857"/>
            <a:chOff x="366568" y="330893"/>
            <a:chExt cx="1630395" cy="3004857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45A7124-26FD-7F7B-1C80-9B2946CB274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9" t="55740" r="32128" b="34173"/>
            <a:stretch/>
          </p:blipFill>
          <p:spPr>
            <a:xfrm>
              <a:off x="772963" y="1370577"/>
              <a:ext cx="1224000" cy="114434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4D1D69C-A6F2-A0C1-23E8-766B110E759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1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72" t="50620" r="50306" b="38970"/>
            <a:stretch/>
          </p:blipFill>
          <p:spPr>
            <a:xfrm>
              <a:off x="772963" y="610853"/>
              <a:ext cx="1224000" cy="673171"/>
            </a:xfrm>
            <a:prstGeom prst="rect">
              <a:avLst/>
            </a:prstGeom>
            <a:ln w="9525">
              <a:solidFill>
                <a:sysClr val="windowText" lastClr="000000"/>
              </a:solidFill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68351FF-0A7E-62D4-2BDD-E49DB5934E31}"/>
                </a:ext>
              </a:extLst>
            </p:cNvPr>
            <p:cNvSpPr txBox="1"/>
            <p:nvPr/>
          </p:nvSpPr>
          <p:spPr>
            <a:xfrm>
              <a:off x="366568" y="90550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5B8A0629-AFAA-BEBD-B168-22DAD2AC3B44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102622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BBDC1C40-AAD2-7E49-38DA-575AB6C8A62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127752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5830E-05F4-4A05-CC77-FAC94FDCF75C}"/>
                </a:ext>
              </a:extLst>
            </p:cNvPr>
            <p:cNvSpPr txBox="1"/>
            <p:nvPr/>
          </p:nvSpPr>
          <p:spPr>
            <a:xfrm>
              <a:off x="366568" y="11708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BDD1BD9-48EB-817E-7AD2-9E9407A3DBC0}"/>
                </a:ext>
              </a:extLst>
            </p:cNvPr>
            <p:cNvSpPr txBox="1"/>
            <p:nvPr/>
          </p:nvSpPr>
          <p:spPr>
            <a:xfrm>
              <a:off x="366568" y="59566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C0C355FB-B491-B0E4-BA3C-190FA9D8F9C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71637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6900B4-B4FE-27A7-885E-F4A5AAF48C7A}"/>
                </a:ext>
              </a:extLst>
            </p:cNvPr>
            <p:cNvSpPr txBox="1"/>
            <p:nvPr/>
          </p:nvSpPr>
          <p:spPr>
            <a:xfrm>
              <a:off x="366568" y="134682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5F592D4B-F91B-2D08-C97B-AF05A05A5295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146754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3AD9CB3A-9659-750F-FA34-916E0083CB8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171884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88E3263B-14DE-C28B-F154-51D35B4F50E7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196403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76792DB-300A-7760-1602-CF501BDBC3BC}"/>
                </a:ext>
              </a:extLst>
            </p:cNvPr>
            <p:cNvSpPr txBox="1"/>
            <p:nvPr/>
          </p:nvSpPr>
          <p:spPr>
            <a:xfrm>
              <a:off x="366568" y="16121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0E016C-42D3-C6B5-3437-02F9059D6D41}"/>
                </a:ext>
              </a:extLst>
            </p:cNvPr>
            <p:cNvSpPr txBox="1"/>
            <p:nvPr/>
          </p:nvSpPr>
          <p:spPr>
            <a:xfrm>
              <a:off x="366568" y="184814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9A9822C7-9A28-15AF-15B7-75DAB2DEBF0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220182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78100A5-BC40-C50F-2243-7F966A47977B}"/>
                </a:ext>
              </a:extLst>
            </p:cNvPr>
            <p:cNvSpPr txBox="1"/>
            <p:nvPr/>
          </p:nvSpPr>
          <p:spPr>
            <a:xfrm>
              <a:off x="366568" y="20859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A6B5DF5-E575-AC9B-282B-428951115A14}"/>
                </a:ext>
              </a:extLst>
            </p:cNvPr>
            <p:cNvSpPr txBox="1"/>
            <p:nvPr/>
          </p:nvSpPr>
          <p:spPr>
            <a:xfrm>
              <a:off x="366568" y="254936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E8F53889-10FD-640A-AF1F-D8658D2D2D6D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267008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E1E1682-71B7-B44A-FDC9-2C03FA5828CD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292095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AD9424D-2743-3842-DBA7-F347E101FE8C}"/>
                </a:ext>
              </a:extLst>
            </p:cNvPr>
            <p:cNvSpPr txBox="1"/>
            <p:nvPr/>
          </p:nvSpPr>
          <p:spPr>
            <a:xfrm>
              <a:off x="366568" y="281430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B9D2FFF-422F-A835-24FB-8BA571F9F759}"/>
                </a:ext>
              </a:extLst>
            </p:cNvPr>
            <p:cNvSpPr txBox="1"/>
            <p:nvPr/>
          </p:nvSpPr>
          <p:spPr>
            <a:xfrm>
              <a:off x="366568" y="310491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19A84A42-8F5E-59A2-691B-5C056FEFCA14}"/>
                </a:ext>
              </a:extLst>
            </p:cNvPr>
            <p:cNvCxnSpPr>
              <a:cxnSpLocks/>
            </p:cNvCxnSpPr>
            <p:nvPr/>
          </p:nvCxnSpPr>
          <p:spPr>
            <a:xfrm>
              <a:off x="682864" y="322563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DD035FC-70C4-2A72-18EA-C8D28A6BD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64449" r="11097" b="28476"/>
            <a:stretch/>
          </p:blipFill>
          <p:spPr>
            <a:xfrm>
              <a:off x="772963" y="2612240"/>
              <a:ext cx="1224000" cy="6519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243C35B1-B419-6A25-D920-4D270DB8EBC0}"/>
                </a:ext>
              </a:extLst>
            </p:cNvPr>
            <p:cNvSpPr txBox="1"/>
            <p:nvPr/>
          </p:nvSpPr>
          <p:spPr>
            <a:xfrm>
              <a:off x="1042953" y="330893"/>
              <a:ext cx="684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400" b="1">
                  <a:latin typeface="Calibri" panose="020F0502020204030204"/>
                </a:rPr>
                <a:t>1</a:t>
              </a:r>
              <a:r>
                <a:rPr lang="en-US" altLang="ko-KR" sz="1400" b="1" baseline="30000">
                  <a:latin typeface="Calibri" panose="020F0502020204030204"/>
                </a:rPr>
                <a:t>st</a:t>
              </a:r>
              <a:endParaRPr lang="en-US" altLang="ko-KR" sz="1400" b="1">
                <a:latin typeface="Calibri" panose="020F0502020204030204"/>
              </a:endParaRPr>
            </a:p>
          </p:txBody>
        </p:sp>
      </p:grpSp>
      <p:grpSp>
        <p:nvGrpSpPr>
          <p:cNvPr id="243" name="그룹 242">
            <a:extLst>
              <a:ext uri="{FF2B5EF4-FFF2-40B4-BE49-F238E27FC236}">
                <a16:creationId xmlns:a16="http://schemas.microsoft.com/office/drawing/2014/main" id="{3F203E83-2AF5-5DD3-61AD-2F6B6C2F1778}"/>
              </a:ext>
            </a:extLst>
          </p:cNvPr>
          <p:cNvGrpSpPr/>
          <p:nvPr/>
        </p:nvGrpSpPr>
        <p:grpSpPr>
          <a:xfrm>
            <a:off x="2014983" y="330893"/>
            <a:ext cx="1630395" cy="3175695"/>
            <a:chOff x="2014983" y="330893"/>
            <a:chExt cx="1630395" cy="3175695"/>
          </a:xfrm>
        </p:grpSpPr>
        <p:pic>
          <p:nvPicPr>
            <p:cNvPr id="39" name="그림 38" descr="문구용품, 아동 미술, 봉투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6375FCA-3C33-E73F-51E5-A7840D78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14667" b="82872"/>
            <a:stretch/>
          </p:blipFill>
          <p:spPr>
            <a:xfrm>
              <a:off x="2421378" y="610853"/>
              <a:ext cx="1224000" cy="8507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72BFB5-D75C-58B7-4827-514C4351330B}"/>
                </a:ext>
              </a:extLst>
            </p:cNvPr>
            <p:cNvSpPr txBox="1"/>
            <p:nvPr/>
          </p:nvSpPr>
          <p:spPr>
            <a:xfrm>
              <a:off x="2014983" y="9065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B330B0BF-A0D9-2AEB-61DE-5B6F49EF16D9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102730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B6BB733F-1ED5-0D1A-C108-B53C961F746F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12786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E6C1AA-41EF-6F91-1818-F45170F4830B}"/>
                </a:ext>
              </a:extLst>
            </p:cNvPr>
            <p:cNvSpPr txBox="1"/>
            <p:nvPr/>
          </p:nvSpPr>
          <p:spPr>
            <a:xfrm>
              <a:off x="2014983" y="117195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758B64-EA04-30E3-3920-01BDC7C39DD1}"/>
                </a:ext>
              </a:extLst>
            </p:cNvPr>
            <p:cNvSpPr txBox="1"/>
            <p:nvPr/>
          </p:nvSpPr>
          <p:spPr>
            <a:xfrm>
              <a:off x="2014983" y="59674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D0B23B2F-39AA-6550-9391-815F24ABEFFD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71745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68" name="그림 167" descr="텍스트, 스크린샷, 아동 미술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115DAC2A-62FD-AAB9-EF9B-C1D117E9E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  <a14:imgEffect>
                        <a14:brightnessContrast bright="6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9" t="85086" r="79301" b="5818"/>
            <a:stretch/>
          </p:blipFill>
          <p:spPr>
            <a:xfrm>
              <a:off x="2421378" y="1542329"/>
              <a:ext cx="1224000" cy="12072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02A9D874-C70F-32F2-E8C1-135A4A03DFAB}"/>
                </a:ext>
              </a:extLst>
            </p:cNvPr>
            <p:cNvSpPr txBox="1"/>
            <p:nvPr/>
          </p:nvSpPr>
          <p:spPr>
            <a:xfrm>
              <a:off x="2014983" y="146213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1" name="직선 연결선 170">
              <a:extLst>
                <a:ext uri="{FF2B5EF4-FFF2-40B4-BE49-F238E27FC236}">
                  <a16:creationId xmlns:a16="http://schemas.microsoft.com/office/drawing/2014/main" id="{F8C3367C-DFA3-0591-A3F8-FCE092883590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158284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2" name="직선 연결선 171">
              <a:extLst>
                <a:ext uri="{FF2B5EF4-FFF2-40B4-BE49-F238E27FC236}">
                  <a16:creationId xmlns:a16="http://schemas.microsoft.com/office/drawing/2014/main" id="{56C539BD-0D0B-7797-44EA-1E811D8EC5B8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183414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3" name="직선 연결선 172">
              <a:extLst>
                <a:ext uri="{FF2B5EF4-FFF2-40B4-BE49-F238E27FC236}">
                  <a16:creationId xmlns:a16="http://schemas.microsoft.com/office/drawing/2014/main" id="{EF669957-90DA-FC51-FD23-FF4DE1CDEBE8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207933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04403A8-09B4-A4BE-320C-86D20B05B77D}"/>
                </a:ext>
              </a:extLst>
            </p:cNvPr>
            <p:cNvSpPr txBox="1"/>
            <p:nvPr/>
          </p:nvSpPr>
          <p:spPr>
            <a:xfrm>
              <a:off x="2014983" y="172750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B48E6CCC-17EC-5BEB-A250-4D84945D5028}"/>
                </a:ext>
              </a:extLst>
            </p:cNvPr>
            <p:cNvSpPr txBox="1"/>
            <p:nvPr/>
          </p:nvSpPr>
          <p:spPr>
            <a:xfrm>
              <a:off x="2014983" y="196345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6" name="직선 연결선 175">
              <a:extLst>
                <a:ext uri="{FF2B5EF4-FFF2-40B4-BE49-F238E27FC236}">
                  <a16:creationId xmlns:a16="http://schemas.microsoft.com/office/drawing/2014/main" id="{197F1363-D8A5-73CB-289B-16711D4E77FA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23171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D47F37F-27A5-FB33-9E52-D97C3CFA31DB}"/>
                </a:ext>
              </a:extLst>
            </p:cNvPr>
            <p:cNvSpPr txBox="1"/>
            <p:nvPr/>
          </p:nvSpPr>
          <p:spPr>
            <a:xfrm>
              <a:off x="2014983" y="220124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52CF6D5B-4793-C3C9-5515-7AA70AF63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50" t="10397" r="6400" b="82829"/>
            <a:stretch/>
          </p:blipFill>
          <p:spPr>
            <a:xfrm flipH="1">
              <a:off x="2421378" y="2817703"/>
              <a:ext cx="1224000" cy="6242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8FAB6A-5056-E9DC-970E-4FE89564D47D}"/>
                </a:ext>
              </a:extLst>
            </p:cNvPr>
            <p:cNvSpPr txBox="1"/>
            <p:nvPr/>
          </p:nvSpPr>
          <p:spPr>
            <a:xfrm>
              <a:off x="2014983" y="276052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3" name="직선 연결선 72">
              <a:extLst>
                <a:ext uri="{FF2B5EF4-FFF2-40B4-BE49-F238E27FC236}">
                  <a16:creationId xmlns:a16="http://schemas.microsoft.com/office/drawing/2014/main" id="{8DD5D5FC-F24F-BAC7-C2F5-E0DE2EFCE032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288123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1C55C087-C17E-8529-A753-A35181D3E8D1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31321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49738EB4-1368-273A-DA41-75D1E1D61A7B}"/>
                </a:ext>
              </a:extLst>
            </p:cNvPr>
            <p:cNvSpPr txBox="1"/>
            <p:nvPr/>
          </p:nvSpPr>
          <p:spPr>
            <a:xfrm>
              <a:off x="2014983" y="302546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8354941-EBD6-D963-08E2-2E4101E93D69}"/>
                </a:ext>
              </a:extLst>
            </p:cNvPr>
            <p:cNvSpPr txBox="1"/>
            <p:nvPr/>
          </p:nvSpPr>
          <p:spPr>
            <a:xfrm>
              <a:off x="2014983" y="32757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717C8E6F-07F3-52A0-A542-407D406C0295}"/>
                </a:ext>
              </a:extLst>
            </p:cNvPr>
            <p:cNvCxnSpPr>
              <a:cxnSpLocks/>
            </p:cNvCxnSpPr>
            <p:nvPr/>
          </p:nvCxnSpPr>
          <p:spPr>
            <a:xfrm>
              <a:off x="2331279" y="340630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6E61AA8D-87AF-00D8-8C46-AD12DBF0F84B}"/>
                </a:ext>
              </a:extLst>
            </p:cNvPr>
            <p:cNvSpPr txBox="1"/>
            <p:nvPr/>
          </p:nvSpPr>
          <p:spPr>
            <a:xfrm>
              <a:off x="2691368" y="330893"/>
              <a:ext cx="684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400" b="1">
                  <a:latin typeface="Calibri" panose="020F0502020204030204"/>
                </a:rPr>
                <a:t>2</a:t>
              </a:r>
              <a:r>
                <a:rPr lang="en-US" altLang="ko-KR" sz="1400" b="1" baseline="30000">
                  <a:latin typeface="Calibri" panose="020F0502020204030204"/>
                </a:rPr>
                <a:t>nd</a:t>
              </a:r>
              <a:endParaRPr lang="en-US" altLang="ko-KR" sz="1400" b="1">
                <a:latin typeface="Calibri" panose="020F0502020204030204"/>
              </a:endParaRPr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3625C23B-24D2-66D1-A29D-4E20CEC004B4}"/>
              </a:ext>
            </a:extLst>
          </p:cNvPr>
          <p:cNvSpPr txBox="1"/>
          <p:nvPr/>
        </p:nvSpPr>
        <p:spPr>
          <a:xfrm>
            <a:off x="8443548" y="29110"/>
            <a:ext cx="134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solidFill>
                  <a:prstClr val="black"/>
                </a:solidFill>
                <a:latin typeface="Calibri" panose="020F0502020204030204"/>
              </a:rPr>
              <a:t>MIA PaCa-2</a:t>
            </a:r>
            <a:endParaRPr lang="ko-KR" alt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91" name="그룹 290">
            <a:extLst>
              <a:ext uri="{FF2B5EF4-FFF2-40B4-BE49-F238E27FC236}">
                <a16:creationId xmlns:a16="http://schemas.microsoft.com/office/drawing/2014/main" id="{D6874537-E41C-EBDE-2293-7D08E811C9CE}"/>
              </a:ext>
            </a:extLst>
          </p:cNvPr>
          <p:cNvGrpSpPr/>
          <p:nvPr/>
        </p:nvGrpSpPr>
        <p:grpSpPr>
          <a:xfrm>
            <a:off x="6451855" y="311386"/>
            <a:ext cx="1635607" cy="3098467"/>
            <a:chOff x="6451855" y="311386"/>
            <a:chExt cx="1635607" cy="3098467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927C1FEB-4E3A-A01B-DC2A-0865773B689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  <a14:imgEffect>
                        <a14:brightnessContrast bright="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6" t="67088" r="78609" b="25925"/>
            <a:stretch/>
          </p:blipFill>
          <p:spPr>
            <a:xfrm>
              <a:off x="6863462" y="596645"/>
              <a:ext cx="1224000" cy="11249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A0F0CDD2-3F51-F3A0-5E81-02613A5BF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  <a14:imgEffect>
                        <a14:brightnessContrast bright="15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5" t="7898" r="13408" b="19686"/>
            <a:stretch/>
          </p:blipFill>
          <p:spPr>
            <a:xfrm>
              <a:off x="6863462" y="1813877"/>
              <a:ext cx="1224000" cy="7584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1490441-5F34-0473-383C-42BF98E06178}"/>
                </a:ext>
              </a:extLst>
            </p:cNvPr>
            <p:cNvSpPr txBox="1"/>
            <p:nvPr/>
          </p:nvSpPr>
          <p:spPr>
            <a:xfrm>
              <a:off x="6455247" y="85652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4A209F01-7574-06E9-0C52-ED98AA9AF6D6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97723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0F1E8B21-C250-A1A0-93A5-09D62AAA635C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122854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ACE8200-85C1-0EFC-6A69-CD357D8EED8C}"/>
                </a:ext>
              </a:extLst>
            </p:cNvPr>
            <p:cNvSpPr txBox="1"/>
            <p:nvPr/>
          </p:nvSpPr>
          <p:spPr>
            <a:xfrm>
              <a:off x="6455247" y="112189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09239D8-8BF1-83FA-D9FA-22E0493AA064}"/>
                </a:ext>
              </a:extLst>
            </p:cNvPr>
            <p:cNvSpPr txBox="1"/>
            <p:nvPr/>
          </p:nvSpPr>
          <p:spPr>
            <a:xfrm>
              <a:off x="6453961" y="54667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E9FF5D7B-A215-E799-AEE9-8C4621CC2F7F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6673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2" name="직선 연결선 111">
              <a:extLst>
                <a:ext uri="{FF2B5EF4-FFF2-40B4-BE49-F238E27FC236}">
                  <a16:creationId xmlns:a16="http://schemas.microsoft.com/office/drawing/2014/main" id="{4CEA1833-F5E6-6022-C107-11FE15DFAA24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140442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2562C35-38A8-E5F6-268A-7D5E9D6EAABC}"/>
                </a:ext>
              </a:extLst>
            </p:cNvPr>
            <p:cNvSpPr txBox="1"/>
            <p:nvPr/>
          </p:nvSpPr>
          <p:spPr>
            <a:xfrm>
              <a:off x="6457526" y="12977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6" name="직선 연결선 115">
              <a:extLst>
                <a:ext uri="{FF2B5EF4-FFF2-40B4-BE49-F238E27FC236}">
                  <a16:creationId xmlns:a16="http://schemas.microsoft.com/office/drawing/2014/main" id="{A6C05792-CD64-7D25-E0B4-414F132DB46C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198377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099C320C-F092-8003-9BD3-6264A8D17CF5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224743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4050E82-68EA-5C44-F576-7CD1611B491A}"/>
                </a:ext>
              </a:extLst>
            </p:cNvPr>
            <p:cNvSpPr txBox="1"/>
            <p:nvPr/>
          </p:nvSpPr>
          <p:spPr>
            <a:xfrm>
              <a:off x="6453961" y="18771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B0A7C83-2E19-4E99-656E-1C165F2DA251}"/>
                </a:ext>
              </a:extLst>
            </p:cNvPr>
            <p:cNvSpPr txBox="1"/>
            <p:nvPr/>
          </p:nvSpPr>
          <p:spPr>
            <a:xfrm>
              <a:off x="6453961" y="213155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F9AC1C08-7715-5BC8-4A77-94E0580793E6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248522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4A98FF5-B20A-25CC-1784-38A8512DA218}"/>
                </a:ext>
              </a:extLst>
            </p:cNvPr>
            <p:cNvSpPr txBox="1"/>
            <p:nvPr/>
          </p:nvSpPr>
          <p:spPr>
            <a:xfrm>
              <a:off x="6451855" y="236934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38" name="그림 137">
              <a:extLst>
                <a:ext uri="{FF2B5EF4-FFF2-40B4-BE49-F238E27FC236}">
                  <a16:creationId xmlns:a16="http://schemas.microsoft.com/office/drawing/2014/main" id="{9FC55E25-875E-4399-72FF-DFB96D54FA1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t="59843" r="77400" b="32742"/>
            <a:stretch/>
          </p:blipFill>
          <p:spPr>
            <a:xfrm>
              <a:off x="6863462" y="2701193"/>
              <a:ext cx="1224000" cy="70866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D8A2C53-6A34-33A1-2D7E-CA795BCF597C}"/>
                </a:ext>
              </a:extLst>
            </p:cNvPr>
            <p:cNvSpPr txBox="1"/>
            <p:nvPr/>
          </p:nvSpPr>
          <p:spPr>
            <a:xfrm>
              <a:off x="6451855" y="262924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id="{F8D2414A-F602-3957-EDFD-E86AA216EF21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274995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id="{5CFC8718-C975-0604-DCB4-41FF8C865033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300083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232FCD0-0412-7175-41E9-8404792D4820}"/>
                </a:ext>
              </a:extLst>
            </p:cNvPr>
            <p:cNvSpPr txBox="1"/>
            <p:nvPr/>
          </p:nvSpPr>
          <p:spPr>
            <a:xfrm>
              <a:off x="6451855" y="289418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19328A8-BDA8-56FE-FECB-7ACCA26E45E4}"/>
                </a:ext>
              </a:extLst>
            </p:cNvPr>
            <p:cNvSpPr txBox="1"/>
            <p:nvPr/>
          </p:nvSpPr>
          <p:spPr>
            <a:xfrm>
              <a:off x="6461687" y="316512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8B21CD99-512C-43F8-FA39-9E519959A8DB}"/>
                </a:ext>
              </a:extLst>
            </p:cNvPr>
            <p:cNvCxnSpPr>
              <a:cxnSpLocks/>
            </p:cNvCxnSpPr>
            <p:nvPr/>
          </p:nvCxnSpPr>
          <p:spPr>
            <a:xfrm>
              <a:off x="6773822" y="330550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4F8A918-836F-C103-F849-B13AF55BDD32}"/>
                </a:ext>
              </a:extLst>
            </p:cNvPr>
            <p:cNvSpPr txBox="1"/>
            <p:nvPr/>
          </p:nvSpPr>
          <p:spPr>
            <a:xfrm>
              <a:off x="7133452" y="311386"/>
              <a:ext cx="684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400" b="1">
                  <a:latin typeface="Calibri" panose="020F0502020204030204"/>
                </a:rPr>
                <a:t>1</a:t>
              </a:r>
              <a:r>
                <a:rPr lang="en-US" altLang="ko-KR" sz="1400" b="1" baseline="30000">
                  <a:latin typeface="Calibri" panose="020F0502020204030204"/>
                </a:rPr>
                <a:t>st</a:t>
              </a:r>
              <a:endParaRPr lang="en-US" altLang="ko-KR" sz="1400" b="1">
                <a:latin typeface="Calibri" panose="020F0502020204030204"/>
              </a:endParaRPr>
            </a:p>
          </p:txBody>
        </p:sp>
      </p:grpSp>
      <p:pic>
        <p:nvPicPr>
          <p:cNvPr id="22" name="그림 21" descr="텍스트, 직사각형, 잭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F197D4B-627A-BE8D-CAD0-F5FB891EBC3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91" t="40444" r="15585" b="53969"/>
          <a:stretch/>
        </p:blipFill>
        <p:spPr>
          <a:xfrm>
            <a:off x="8470678" y="596645"/>
            <a:ext cx="1224000" cy="840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37E947-1EFE-78E4-783C-3A26DA4CCDEF}"/>
              </a:ext>
            </a:extLst>
          </p:cNvPr>
          <p:cNvSpPr txBox="1"/>
          <p:nvPr/>
        </p:nvSpPr>
        <p:spPr>
          <a:xfrm>
            <a:off x="8061893" y="802832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100</a:t>
            </a:r>
            <a:endParaRPr lang="ko-KR" altLang="en-US" sz="900" b="1" dirty="0">
              <a:latin typeface="Calibri" panose="020F0502020204030204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2F30DEF0-2C3C-258D-3815-06D553FF701E}"/>
              </a:ext>
            </a:extLst>
          </p:cNvPr>
          <p:cNvCxnSpPr>
            <a:cxnSpLocks/>
          </p:cNvCxnSpPr>
          <p:nvPr/>
        </p:nvCxnSpPr>
        <p:spPr>
          <a:xfrm>
            <a:off x="8378189" y="923547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5091BABE-5E96-1839-2719-B4F6FB45FB92}"/>
              </a:ext>
            </a:extLst>
          </p:cNvPr>
          <p:cNvCxnSpPr>
            <a:cxnSpLocks/>
          </p:cNvCxnSpPr>
          <p:nvPr/>
        </p:nvCxnSpPr>
        <p:spPr>
          <a:xfrm>
            <a:off x="8378189" y="1174850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E72085E-E470-4B18-0FFC-DD8DEFD1C0C2}"/>
              </a:ext>
            </a:extLst>
          </p:cNvPr>
          <p:cNvSpPr txBox="1"/>
          <p:nvPr/>
        </p:nvSpPr>
        <p:spPr>
          <a:xfrm>
            <a:off x="8061893" y="1068203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75</a:t>
            </a:r>
            <a:endParaRPr lang="ko-KR" altLang="en-US" sz="900" b="1" dirty="0"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66704-4011-25D2-764B-C269985896B5}"/>
              </a:ext>
            </a:extLst>
          </p:cNvPr>
          <p:cNvSpPr txBox="1"/>
          <p:nvPr/>
        </p:nvSpPr>
        <p:spPr>
          <a:xfrm>
            <a:off x="8061893" y="492987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135</a:t>
            </a:r>
            <a:endParaRPr lang="ko-KR" altLang="en-US" sz="900" b="1" dirty="0">
              <a:latin typeface="Calibri" panose="020F0502020204030204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802D9E12-5013-0405-1914-26A92711E79F}"/>
              </a:ext>
            </a:extLst>
          </p:cNvPr>
          <p:cNvCxnSpPr>
            <a:cxnSpLocks/>
          </p:cNvCxnSpPr>
          <p:nvPr/>
        </p:nvCxnSpPr>
        <p:spPr>
          <a:xfrm>
            <a:off x="8378189" y="613702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5D6D0FED-3E36-ADF4-9C28-661831C99380}"/>
              </a:ext>
            </a:extLst>
          </p:cNvPr>
          <p:cNvCxnSpPr>
            <a:cxnSpLocks/>
          </p:cNvCxnSpPr>
          <p:nvPr/>
        </p:nvCxnSpPr>
        <p:spPr>
          <a:xfrm>
            <a:off x="8378189" y="1350733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5F005C3-1473-2B47-A8A2-8C3821A65466}"/>
              </a:ext>
            </a:extLst>
          </p:cNvPr>
          <p:cNvSpPr txBox="1"/>
          <p:nvPr/>
        </p:nvSpPr>
        <p:spPr>
          <a:xfrm>
            <a:off x="8061893" y="1244086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63</a:t>
            </a:r>
            <a:endParaRPr lang="ko-KR" altLang="en-US" sz="900" b="1" dirty="0">
              <a:latin typeface="Calibri" panose="020F0502020204030204"/>
            </a:endParaRPr>
          </a:p>
        </p:txBody>
      </p:sp>
      <p:pic>
        <p:nvPicPr>
          <p:cNvPr id="154" name="그림 153">
            <a:extLst>
              <a:ext uri="{FF2B5EF4-FFF2-40B4-BE49-F238E27FC236}">
                <a16:creationId xmlns:a16="http://schemas.microsoft.com/office/drawing/2014/main" id="{DFDA3B70-D097-F122-3334-752C65233939}"/>
              </a:ext>
            </a:extLst>
          </p:cNvPr>
          <p:cNvPicPr>
            <a:picLocks noChangeAspect="1"/>
          </p:cNvPicPr>
          <p:nvPr/>
        </p:nvPicPr>
        <p:blipFill>
          <a:blip r:embed="rId35">
            <a:grayscl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26784" r="64497" b="64412"/>
          <a:stretch/>
        </p:blipFill>
        <p:spPr>
          <a:xfrm>
            <a:off x="8470678" y="1533932"/>
            <a:ext cx="1224000" cy="92999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B7D326B9-8415-AFFA-C638-29EEBAC2DF1C}"/>
              </a:ext>
            </a:extLst>
          </p:cNvPr>
          <p:cNvCxnSpPr>
            <a:cxnSpLocks/>
          </p:cNvCxnSpPr>
          <p:nvPr/>
        </p:nvCxnSpPr>
        <p:spPr>
          <a:xfrm>
            <a:off x="8378189" y="1637048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5" name="직선 연결선 164">
            <a:extLst>
              <a:ext uri="{FF2B5EF4-FFF2-40B4-BE49-F238E27FC236}">
                <a16:creationId xmlns:a16="http://schemas.microsoft.com/office/drawing/2014/main" id="{62D3D3AB-8F5D-905A-126B-4E1DB81E91E7}"/>
              </a:ext>
            </a:extLst>
          </p:cNvPr>
          <p:cNvCxnSpPr>
            <a:cxnSpLocks/>
          </p:cNvCxnSpPr>
          <p:nvPr/>
        </p:nvCxnSpPr>
        <p:spPr>
          <a:xfrm>
            <a:off x="8378189" y="1900708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9DE6FB94-A8B6-2306-3358-85BDAF8D7E89}"/>
              </a:ext>
            </a:extLst>
          </p:cNvPr>
          <p:cNvSpPr txBox="1"/>
          <p:nvPr/>
        </p:nvSpPr>
        <p:spPr>
          <a:xfrm>
            <a:off x="8061893" y="1530401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48</a:t>
            </a:r>
            <a:endParaRPr lang="ko-KR" altLang="en-US" sz="900" b="1" dirty="0">
              <a:latin typeface="Calibri" panose="020F0502020204030204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1103AD6-5C6F-918C-A66A-5E0B74E56AE8}"/>
              </a:ext>
            </a:extLst>
          </p:cNvPr>
          <p:cNvSpPr txBox="1"/>
          <p:nvPr/>
        </p:nvSpPr>
        <p:spPr>
          <a:xfrm>
            <a:off x="8061893" y="1784825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35</a:t>
            </a:r>
            <a:endParaRPr lang="ko-KR" altLang="en-US" sz="900" b="1" dirty="0">
              <a:latin typeface="Calibri" panose="020F0502020204030204"/>
            </a:endParaRPr>
          </a:p>
        </p:txBody>
      </p:sp>
      <p:cxnSp>
        <p:nvCxnSpPr>
          <p:cNvPr id="178" name="직선 연결선 177">
            <a:extLst>
              <a:ext uri="{FF2B5EF4-FFF2-40B4-BE49-F238E27FC236}">
                <a16:creationId xmlns:a16="http://schemas.microsoft.com/office/drawing/2014/main" id="{FD13EC66-D34A-3423-C929-8E681A29D8CA}"/>
              </a:ext>
            </a:extLst>
          </p:cNvPr>
          <p:cNvCxnSpPr>
            <a:cxnSpLocks/>
          </p:cNvCxnSpPr>
          <p:nvPr/>
        </p:nvCxnSpPr>
        <p:spPr>
          <a:xfrm>
            <a:off x="8378189" y="2138501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D3233519-4051-C01D-8DE2-7A3B07A58FFB}"/>
              </a:ext>
            </a:extLst>
          </p:cNvPr>
          <p:cNvSpPr txBox="1"/>
          <p:nvPr/>
        </p:nvSpPr>
        <p:spPr>
          <a:xfrm>
            <a:off x="8061893" y="2022618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25</a:t>
            </a:r>
            <a:endParaRPr lang="ko-KR" altLang="en-US" sz="900" b="1" dirty="0">
              <a:latin typeface="Calibri" panose="020F05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67459B2-877D-42E3-67A2-FED62CF1DA8B}"/>
              </a:ext>
            </a:extLst>
          </p:cNvPr>
          <p:cNvSpPr txBox="1"/>
          <p:nvPr/>
        </p:nvSpPr>
        <p:spPr>
          <a:xfrm>
            <a:off x="8061893" y="2537804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63</a:t>
            </a:r>
            <a:endParaRPr lang="ko-KR" altLang="en-US" sz="900" b="1" dirty="0">
              <a:latin typeface="Calibri" panose="020F0502020204030204"/>
            </a:endParaRPr>
          </a:p>
        </p:txBody>
      </p:sp>
      <p:cxnSp>
        <p:nvCxnSpPr>
          <p:cNvPr id="193" name="직선 연결선 192">
            <a:extLst>
              <a:ext uri="{FF2B5EF4-FFF2-40B4-BE49-F238E27FC236}">
                <a16:creationId xmlns:a16="http://schemas.microsoft.com/office/drawing/2014/main" id="{33F58692-1D65-A308-6292-1B8197BD62FD}"/>
              </a:ext>
            </a:extLst>
          </p:cNvPr>
          <p:cNvCxnSpPr>
            <a:cxnSpLocks/>
          </p:cNvCxnSpPr>
          <p:nvPr/>
        </p:nvCxnSpPr>
        <p:spPr>
          <a:xfrm>
            <a:off x="8378189" y="2658519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4" name="직선 연결선 193">
            <a:extLst>
              <a:ext uri="{FF2B5EF4-FFF2-40B4-BE49-F238E27FC236}">
                <a16:creationId xmlns:a16="http://schemas.microsoft.com/office/drawing/2014/main" id="{95AC9B25-A3F3-0871-84B9-8DE062DDE705}"/>
              </a:ext>
            </a:extLst>
          </p:cNvPr>
          <p:cNvCxnSpPr>
            <a:cxnSpLocks/>
          </p:cNvCxnSpPr>
          <p:nvPr/>
        </p:nvCxnSpPr>
        <p:spPr>
          <a:xfrm>
            <a:off x="8378189" y="2909394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C6475DB4-E22F-84FF-22FC-E5E72214AEC8}"/>
              </a:ext>
            </a:extLst>
          </p:cNvPr>
          <p:cNvSpPr txBox="1"/>
          <p:nvPr/>
        </p:nvSpPr>
        <p:spPr>
          <a:xfrm>
            <a:off x="8061893" y="2802747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48</a:t>
            </a:r>
            <a:endParaRPr lang="ko-KR" altLang="en-US" sz="900" b="1" dirty="0">
              <a:latin typeface="Calibri" panose="020F0502020204030204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05C98A3-EC8E-6B9A-66F8-A5A29E2AD97E}"/>
              </a:ext>
            </a:extLst>
          </p:cNvPr>
          <p:cNvSpPr txBox="1"/>
          <p:nvPr/>
        </p:nvSpPr>
        <p:spPr>
          <a:xfrm>
            <a:off x="8061893" y="3073682"/>
            <a:ext cx="35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5009"/>
            <a:r>
              <a:rPr lang="en-US" altLang="ko-KR" sz="900" b="1" dirty="0">
                <a:latin typeface="Calibri" panose="020F0502020204030204"/>
              </a:rPr>
              <a:t>35</a:t>
            </a:r>
            <a:endParaRPr lang="ko-KR" altLang="en-US" sz="900" b="1" dirty="0">
              <a:latin typeface="Calibri" panose="020F0502020204030204"/>
            </a:endParaRPr>
          </a:p>
        </p:txBody>
      </p:sp>
      <p:cxnSp>
        <p:nvCxnSpPr>
          <p:cNvPr id="197" name="직선 연결선 196">
            <a:extLst>
              <a:ext uri="{FF2B5EF4-FFF2-40B4-BE49-F238E27FC236}">
                <a16:creationId xmlns:a16="http://schemas.microsoft.com/office/drawing/2014/main" id="{E4EADED7-5927-AEA4-3F18-1F6502E2A661}"/>
              </a:ext>
            </a:extLst>
          </p:cNvPr>
          <p:cNvCxnSpPr>
            <a:cxnSpLocks/>
          </p:cNvCxnSpPr>
          <p:nvPr/>
        </p:nvCxnSpPr>
        <p:spPr>
          <a:xfrm>
            <a:off x="8378189" y="3214071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59" name="그림 58">
            <a:extLst>
              <a:ext uri="{FF2B5EF4-FFF2-40B4-BE49-F238E27FC236}">
                <a16:creationId xmlns:a16="http://schemas.microsoft.com/office/drawing/2014/main" id="{0725CB03-EB54-8827-9FDA-DCA0421A762D}"/>
              </a:ext>
            </a:extLst>
          </p:cNvPr>
          <p:cNvPicPr>
            <a:picLocks noChangeAspect="1"/>
          </p:cNvPicPr>
          <p:nvPr/>
        </p:nvPicPr>
        <p:blipFill>
          <a:blip r:embed="rId37">
            <a:grayscl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0678" y="2572379"/>
            <a:ext cx="1224000" cy="755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4" name="TextBox 263">
            <a:extLst>
              <a:ext uri="{FF2B5EF4-FFF2-40B4-BE49-F238E27FC236}">
                <a16:creationId xmlns:a16="http://schemas.microsoft.com/office/drawing/2014/main" id="{72781B2E-2068-21B2-3DC8-AE8533A95721}"/>
              </a:ext>
            </a:extLst>
          </p:cNvPr>
          <p:cNvSpPr txBox="1"/>
          <p:nvPr/>
        </p:nvSpPr>
        <p:spPr>
          <a:xfrm>
            <a:off x="8740668" y="311386"/>
            <a:ext cx="684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400" b="1">
                <a:latin typeface="Calibri" panose="020F0502020204030204"/>
              </a:rPr>
              <a:t>2</a:t>
            </a:r>
            <a:r>
              <a:rPr lang="en-US" altLang="ko-KR" sz="1400" b="1" baseline="30000">
                <a:latin typeface="Calibri" panose="020F0502020204030204"/>
              </a:rPr>
              <a:t>nd</a:t>
            </a:r>
            <a:endParaRPr lang="en-US" altLang="ko-KR" sz="1400" b="1">
              <a:latin typeface="Calibri" panose="020F0502020204030204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972DB916-E46D-A36D-77AB-A25AE78E5CE5}"/>
              </a:ext>
            </a:extLst>
          </p:cNvPr>
          <p:cNvSpPr txBox="1"/>
          <p:nvPr/>
        </p:nvSpPr>
        <p:spPr>
          <a:xfrm>
            <a:off x="8443548" y="3549445"/>
            <a:ext cx="134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PANC-1</a:t>
            </a:r>
            <a:endParaRPr lang="ko-KR" altLang="en-US" sz="1600" b="1" dirty="0">
              <a:latin typeface="Calibri" panose="020F0502020204030204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5C93FF30-360F-55B3-4920-F04B9C632B2F}"/>
              </a:ext>
            </a:extLst>
          </p:cNvPr>
          <p:cNvSpPr txBox="1"/>
          <p:nvPr/>
        </p:nvSpPr>
        <p:spPr>
          <a:xfrm>
            <a:off x="2348079" y="3549445"/>
            <a:ext cx="1348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sz="1600" b="1">
                <a:latin typeface="Calibri" panose="020F0502020204030204"/>
              </a:rPr>
              <a:t>PANC-1</a:t>
            </a:r>
            <a:endParaRPr lang="ko-KR" altLang="en-US" sz="1600" b="1" dirty="0">
              <a:latin typeface="Calibri" panose="020F0502020204030204"/>
            </a:endParaRPr>
          </a:p>
        </p:txBody>
      </p: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AB207BDA-A64D-03BB-5415-3545BFAE323F}"/>
              </a:ext>
            </a:extLst>
          </p:cNvPr>
          <p:cNvGrpSpPr/>
          <p:nvPr/>
        </p:nvGrpSpPr>
        <p:grpSpPr>
          <a:xfrm>
            <a:off x="3659871" y="3854466"/>
            <a:ext cx="2403121" cy="2831869"/>
            <a:chOff x="3659871" y="3854466"/>
            <a:chExt cx="2403121" cy="283186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BE03F1-9FC2-98B1-1602-754CC5FE29DD}"/>
                </a:ext>
              </a:extLst>
            </p:cNvPr>
            <p:cNvSpPr txBox="1"/>
            <p:nvPr/>
          </p:nvSpPr>
          <p:spPr>
            <a:xfrm>
              <a:off x="5342992" y="4086250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TRPV1 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E7AC430-3432-E220-ED99-1E3BED6F28B6}"/>
                </a:ext>
              </a:extLst>
            </p:cNvPr>
            <p:cNvSpPr txBox="1"/>
            <p:nvPr/>
          </p:nvSpPr>
          <p:spPr>
            <a:xfrm>
              <a:off x="5342992" y="5024862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</a:t>
              </a:r>
              <a:r>
                <a:rPr lang="en-US" altLang="ko-KR" sz="1000" b="1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0041E5E-77FF-51F6-3C49-972B78CB86CA}"/>
                </a:ext>
              </a:extLst>
            </p:cNvPr>
            <p:cNvSpPr txBox="1"/>
            <p:nvPr/>
          </p:nvSpPr>
          <p:spPr>
            <a:xfrm>
              <a:off x="5342992" y="6359551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F35424F6-8C08-BFE8-D206-4AAE6D32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grayscl/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9502" b="25456"/>
            <a:stretch>
              <a:fillRect/>
            </a:stretch>
          </p:blipFill>
          <p:spPr>
            <a:xfrm>
              <a:off x="4068185" y="5884122"/>
              <a:ext cx="1224000" cy="8022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2B050D0-A748-071F-73E4-417A548085EC}"/>
                </a:ext>
              </a:extLst>
            </p:cNvPr>
            <p:cNvSpPr txBox="1"/>
            <p:nvPr/>
          </p:nvSpPr>
          <p:spPr>
            <a:xfrm>
              <a:off x="3659871" y="416431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7" name="직선 연결선 236">
              <a:extLst>
                <a:ext uri="{FF2B5EF4-FFF2-40B4-BE49-F238E27FC236}">
                  <a16:creationId xmlns:a16="http://schemas.microsoft.com/office/drawing/2014/main" id="{FE3E6AD6-CD19-B2AD-28D7-C3C7C83B4423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428502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8" name="직선 연결선 237">
              <a:extLst>
                <a:ext uri="{FF2B5EF4-FFF2-40B4-BE49-F238E27FC236}">
                  <a16:creationId xmlns:a16="http://schemas.microsoft.com/office/drawing/2014/main" id="{ED867C29-6F7A-91B8-27E4-531748311AF6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45363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C09D0DB2-B9FC-9A3B-68BF-272AA70F77BA}"/>
                </a:ext>
              </a:extLst>
            </p:cNvPr>
            <p:cNvSpPr txBox="1"/>
            <p:nvPr/>
          </p:nvSpPr>
          <p:spPr>
            <a:xfrm>
              <a:off x="3659871" y="44296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1ADF193-F00C-3878-F385-9724DBAD402F}"/>
                </a:ext>
              </a:extLst>
            </p:cNvPr>
            <p:cNvSpPr txBox="1"/>
            <p:nvPr/>
          </p:nvSpPr>
          <p:spPr>
            <a:xfrm>
              <a:off x="3659871" y="385446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1" name="직선 연결선 240">
              <a:extLst>
                <a:ext uri="{FF2B5EF4-FFF2-40B4-BE49-F238E27FC236}">
                  <a16:creationId xmlns:a16="http://schemas.microsoft.com/office/drawing/2014/main" id="{8E533D17-7680-7714-01D0-BFDDF4E86B66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395551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4" name="직선 연결선 243">
              <a:extLst>
                <a:ext uri="{FF2B5EF4-FFF2-40B4-BE49-F238E27FC236}">
                  <a16:creationId xmlns:a16="http://schemas.microsoft.com/office/drawing/2014/main" id="{1A933F33-477A-69C4-6EA3-DCA2558A5205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500043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5" name="직선 연결선 244">
              <a:extLst>
                <a:ext uri="{FF2B5EF4-FFF2-40B4-BE49-F238E27FC236}">
                  <a16:creationId xmlns:a16="http://schemas.microsoft.com/office/drawing/2014/main" id="{5419319C-9520-4507-824F-8F382CCB3185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524562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87F10B1-EE76-5E12-7A91-B8D786D90F58}"/>
                </a:ext>
              </a:extLst>
            </p:cNvPr>
            <p:cNvSpPr txBox="1"/>
            <p:nvPr/>
          </p:nvSpPr>
          <p:spPr>
            <a:xfrm>
              <a:off x="3659871" y="48937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D4EFD869-3FA9-65C1-598B-64A74265A6AD}"/>
                </a:ext>
              </a:extLst>
            </p:cNvPr>
            <p:cNvSpPr txBox="1"/>
            <p:nvPr/>
          </p:nvSpPr>
          <p:spPr>
            <a:xfrm>
              <a:off x="3659871" y="512973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8" name="직선 연결선 247">
              <a:extLst>
                <a:ext uri="{FF2B5EF4-FFF2-40B4-BE49-F238E27FC236}">
                  <a16:creationId xmlns:a16="http://schemas.microsoft.com/office/drawing/2014/main" id="{13BA98D2-288E-4948-B47A-71C1CE0FA14B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54834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5A14E3CC-5FF8-DD8C-E3AB-49F6C89D367E}"/>
                </a:ext>
              </a:extLst>
            </p:cNvPr>
            <p:cNvSpPr txBox="1"/>
            <p:nvPr/>
          </p:nvSpPr>
          <p:spPr>
            <a:xfrm>
              <a:off x="3659871" y="536753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50" name="직선 연결선 249">
              <a:extLst>
                <a:ext uri="{FF2B5EF4-FFF2-40B4-BE49-F238E27FC236}">
                  <a16:creationId xmlns:a16="http://schemas.microsoft.com/office/drawing/2014/main" id="{3BC48D93-BFA1-DFA2-15D9-5B71AAD2D0E8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619024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B5B7797C-7E06-94DC-BA9E-A40B48BF5030}"/>
                </a:ext>
              </a:extLst>
            </p:cNvPr>
            <p:cNvSpPr txBox="1"/>
            <p:nvPr/>
          </p:nvSpPr>
          <p:spPr>
            <a:xfrm>
              <a:off x="3659871" y="608359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9A1660B-5AEB-E3BB-9F33-6BFF539184F3}"/>
                </a:ext>
              </a:extLst>
            </p:cNvPr>
            <p:cNvSpPr txBox="1"/>
            <p:nvPr/>
          </p:nvSpPr>
          <p:spPr>
            <a:xfrm>
              <a:off x="3659871" y="637420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53" name="직선 연결선 252">
              <a:extLst>
                <a:ext uri="{FF2B5EF4-FFF2-40B4-BE49-F238E27FC236}">
                  <a16:creationId xmlns:a16="http://schemas.microsoft.com/office/drawing/2014/main" id="{50EEEC74-9E99-5788-FE3A-A6EDCACEC716}"/>
                </a:ext>
              </a:extLst>
            </p:cNvPr>
            <p:cNvCxnSpPr>
              <a:cxnSpLocks/>
            </p:cNvCxnSpPr>
            <p:nvPr/>
          </p:nvCxnSpPr>
          <p:spPr>
            <a:xfrm>
              <a:off x="3976167" y="649492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8C21EA38-8BB4-E926-BEEA-1BB506DA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grayscl/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8185" y="4911581"/>
              <a:ext cx="1224000" cy="881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6A850707-9257-1FC4-8AAD-08333AEF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grayscl/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6525" b="11860"/>
            <a:stretch>
              <a:fillRect/>
            </a:stretch>
          </p:blipFill>
          <p:spPr>
            <a:xfrm>
              <a:off x="4068185" y="3957304"/>
              <a:ext cx="1224000" cy="8630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4" name="그룹 313">
            <a:extLst>
              <a:ext uri="{FF2B5EF4-FFF2-40B4-BE49-F238E27FC236}">
                <a16:creationId xmlns:a16="http://schemas.microsoft.com/office/drawing/2014/main" id="{0CE691E0-6A8A-4CE1-D06D-7962EF40FF58}"/>
              </a:ext>
            </a:extLst>
          </p:cNvPr>
          <p:cNvGrpSpPr/>
          <p:nvPr/>
        </p:nvGrpSpPr>
        <p:grpSpPr>
          <a:xfrm>
            <a:off x="8057493" y="3865698"/>
            <a:ext cx="1619940" cy="2878131"/>
            <a:chOff x="8083108" y="3865698"/>
            <a:chExt cx="1619940" cy="2878131"/>
          </a:xfrm>
        </p:grpSpPr>
        <p:pic>
          <p:nvPicPr>
            <p:cNvPr id="7" name="그림 6" descr="아동 미술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C64D19C3-AD12-1C6A-1652-E8295FDA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grayscl/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1" t="76054" r="26696" b="15325"/>
            <a:stretch/>
          </p:blipFill>
          <p:spPr>
            <a:xfrm>
              <a:off x="8479048" y="3940531"/>
              <a:ext cx="1224000" cy="9516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7FF0-02F2-1577-15AF-2B47DF684E5E}"/>
                </a:ext>
              </a:extLst>
            </p:cNvPr>
            <p:cNvSpPr txBox="1"/>
            <p:nvPr/>
          </p:nvSpPr>
          <p:spPr>
            <a:xfrm>
              <a:off x="8083108" y="41715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49B32A6B-44FB-943C-48DA-C99E20151ED5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430109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8C01D8C3-8E2A-32F2-DE6F-23D51925C36B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451306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BC970B88-020B-E942-C4EA-EEF60C496885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469360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38F1D6-6E2C-B115-5246-85329E987209}"/>
                </a:ext>
              </a:extLst>
            </p:cNvPr>
            <p:cNvSpPr txBox="1"/>
            <p:nvPr/>
          </p:nvSpPr>
          <p:spPr>
            <a:xfrm>
              <a:off x="8083108" y="440641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9396D1-C2CE-19C0-3984-2A327434CDCD}"/>
                </a:ext>
              </a:extLst>
            </p:cNvPr>
            <p:cNvSpPr txBox="1"/>
            <p:nvPr/>
          </p:nvSpPr>
          <p:spPr>
            <a:xfrm>
              <a:off x="8083108" y="458695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CFAC12-A5B2-9E05-1B2D-9E38F7081C94}"/>
                </a:ext>
              </a:extLst>
            </p:cNvPr>
            <p:cNvSpPr txBox="1"/>
            <p:nvPr/>
          </p:nvSpPr>
          <p:spPr>
            <a:xfrm>
              <a:off x="8083108" y="386569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502CB1D2-7523-E2C1-933F-FF6860A2E819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396674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83" name="그림 182" descr="스케치, 그림, 흑백, 모노크롬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092FA00-87F7-C1F8-4F83-78DB9BED2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grayscl/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0" t="28148" r="41030" b="63481"/>
            <a:stretch/>
          </p:blipFill>
          <p:spPr>
            <a:xfrm>
              <a:off x="8479048" y="4979416"/>
              <a:ext cx="1224000" cy="847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5" name="직선 연결선 184">
              <a:extLst>
                <a:ext uri="{FF2B5EF4-FFF2-40B4-BE49-F238E27FC236}">
                  <a16:creationId xmlns:a16="http://schemas.microsoft.com/office/drawing/2014/main" id="{34132AE3-7AF9-19DE-60DA-C0CE3C2D37F5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526160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6" name="직선 연결선 185">
              <a:extLst>
                <a:ext uri="{FF2B5EF4-FFF2-40B4-BE49-F238E27FC236}">
                  <a16:creationId xmlns:a16="http://schemas.microsoft.com/office/drawing/2014/main" id="{4B107958-7C78-DA03-F119-4EC84E8F5BCE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552526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FB1B362-4626-7F6D-B95D-07A7A4816D5C}"/>
                </a:ext>
              </a:extLst>
            </p:cNvPr>
            <p:cNvSpPr txBox="1"/>
            <p:nvPr/>
          </p:nvSpPr>
          <p:spPr>
            <a:xfrm>
              <a:off x="8083108" y="51549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F46DE60-AC01-0ABB-63A4-576B69F1C7AB}"/>
                </a:ext>
              </a:extLst>
            </p:cNvPr>
            <p:cNvSpPr txBox="1"/>
            <p:nvPr/>
          </p:nvSpPr>
          <p:spPr>
            <a:xfrm>
              <a:off x="8083108" y="540938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226AD1A1-BB46-4F3F-F1AE-810CBA3A0195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577299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39F8354-720E-C42D-F258-7AF77778A0F0}"/>
                </a:ext>
              </a:extLst>
            </p:cNvPr>
            <p:cNvSpPr txBox="1"/>
            <p:nvPr/>
          </p:nvSpPr>
          <p:spPr>
            <a:xfrm>
              <a:off x="8083108" y="564717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D901DA00-7DCA-3942-906C-CD5F28E14778}"/>
                </a:ext>
              </a:extLst>
            </p:cNvPr>
            <p:cNvSpPr txBox="1"/>
            <p:nvPr/>
          </p:nvSpPr>
          <p:spPr>
            <a:xfrm>
              <a:off x="8083108" y="595744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1" name="직선 연결선 200">
              <a:extLst>
                <a:ext uri="{FF2B5EF4-FFF2-40B4-BE49-F238E27FC236}">
                  <a16:creationId xmlns:a16="http://schemas.microsoft.com/office/drawing/2014/main" id="{3CDFBDFE-EB49-7691-1A04-F6C0D38C8483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607816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2" name="직선 연결선 201">
              <a:extLst>
                <a:ext uri="{FF2B5EF4-FFF2-40B4-BE49-F238E27FC236}">
                  <a16:creationId xmlns:a16="http://schemas.microsoft.com/office/drawing/2014/main" id="{BCC5DBD6-80A0-11BE-0003-98809F608372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632903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08251A9-03C4-BF9E-DD59-4BBCF5D4BBAA}"/>
                </a:ext>
              </a:extLst>
            </p:cNvPr>
            <p:cNvSpPr txBox="1"/>
            <p:nvPr/>
          </p:nvSpPr>
          <p:spPr>
            <a:xfrm>
              <a:off x="8083108" y="622238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F83809B-B33C-E360-39F4-38983DB2DC19}"/>
                </a:ext>
              </a:extLst>
            </p:cNvPr>
            <p:cNvSpPr txBox="1"/>
            <p:nvPr/>
          </p:nvSpPr>
          <p:spPr>
            <a:xfrm>
              <a:off x="8083108" y="65129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id="{3FA9BA4D-2E0B-AAAA-4266-BAF7FEBA24B8}"/>
                </a:ext>
              </a:extLst>
            </p:cNvPr>
            <p:cNvCxnSpPr>
              <a:cxnSpLocks/>
            </p:cNvCxnSpPr>
            <p:nvPr/>
          </p:nvCxnSpPr>
          <p:spPr>
            <a:xfrm>
              <a:off x="8399404" y="66337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32B48DFF-86D2-C2CA-2A01-9E22281A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grayscl/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6982" b="10103"/>
            <a:stretch>
              <a:fillRect/>
            </a:stretch>
          </p:blipFill>
          <p:spPr>
            <a:xfrm>
              <a:off x="8479048" y="5914790"/>
              <a:ext cx="1224000" cy="829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6" name="그룹 315">
            <a:extLst>
              <a:ext uri="{FF2B5EF4-FFF2-40B4-BE49-F238E27FC236}">
                <a16:creationId xmlns:a16="http://schemas.microsoft.com/office/drawing/2014/main" id="{0E5D06B1-A565-9E36-66D8-517D46972E8D}"/>
              </a:ext>
            </a:extLst>
          </p:cNvPr>
          <p:cNvGrpSpPr/>
          <p:nvPr/>
        </p:nvGrpSpPr>
        <p:grpSpPr>
          <a:xfrm>
            <a:off x="9647465" y="3951089"/>
            <a:ext cx="2404971" cy="2490117"/>
            <a:chOff x="9616985" y="3951089"/>
            <a:chExt cx="2404971" cy="24901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C6239-4CE8-04C0-E352-E058D172B3BC}"/>
                </a:ext>
              </a:extLst>
            </p:cNvPr>
            <p:cNvSpPr txBox="1"/>
            <p:nvPr/>
          </p:nvSpPr>
          <p:spPr>
            <a:xfrm>
              <a:off x="11301956" y="4096976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TRPV1 </a:t>
              </a:r>
            </a:p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ACA9B16-A129-B2D2-C352-DCD16B14CE6B}"/>
                </a:ext>
              </a:extLst>
            </p:cNvPr>
            <p:cNvSpPr txBox="1"/>
            <p:nvPr/>
          </p:nvSpPr>
          <p:spPr>
            <a:xfrm>
              <a:off x="11301956" y="4825919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</a:t>
              </a:r>
              <a:r>
                <a:rPr lang="en-US" altLang="ko-KR" sz="1000" b="1" baseline="-25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EDAF84D-920A-ACD1-B6B9-7B257234FA0F}"/>
                </a:ext>
              </a:extLst>
            </p:cNvPr>
            <p:cNvSpPr txBox="1"/>
            <p:nvPr/>
          </p:nvSpPr>
          <p:spPr>
            <a:xfrm>
              <a:off x="11301956" y="5866636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0E026242-FA1C-AEA9-9610-4EC4C8685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grayscl/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7253" r="5176"/>
            <a:stretch>
              <a:fillRect/>
            </a:stretch>
          </p:blipFill>
          <p:spPr>
            <a:xfrm>
              <a:off x="10020435" y="4672119"/>
              <a:ext cx="1224000" cy="9228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3871F263-2647-7FFA-5D4C-D3C7E209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grayscl/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20435" y="3951089"/>
              <a:ext cx="1224000" cy="6328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8C2083DA-94DF-25F7-D08D-B668C3846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grayscl/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7803" b="8003"/>
            <a:stretch>
              <a:fillRect/>
            </a:stretch>
          </p:blipFill>
          <p:spPr>
            <a:xfrm>
              <a:off x="10020435" y="5702635"/>
              <a:ext cx="1224000" cy="6746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69977B1E-7149-C0F3-C9C0-1E46A918182B}"/>
                </a:ext>
              </a:extLst>
            </p:cNvPr>
            <p:cNvSpPr txBox="1"/>
            <p:nvPr/>
          </p:nvSpPr>
          <p:spPr>
            <a:xfrm>
              <a:off x="9616985" y="402130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95" name="직선 연결선 294">
              <a:extLst>
                <a:ext uri="{FF2B5EF4-FFF2-40B4-BE49-F238E27FC236}">
                  <a16:creationId xmlns:a16="http://schemas.microsoft.com/office/drawing/2014/main" id="{04420513-D8AD-EE09-F503-B67D787FB12C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41432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6" name="직선 연결선 295">
              <a:extLst>
                <a:ext uri="{FF2B5EF4-FFF2-40B4-BE49-F238E27FC236}">
                  <a16:creationId xmlns:a16="http://schemas.microsoft.com/office/drawing/2014/main" id="{262BEAA3-3F7D-C28E-8A23-9F2EC3C9785E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436284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7" name="직선 연결선 296">
              <a:extLst>
                <a:ext uri="{FF2B5EF4-FFF2-40B4-BE49-F238E27FC236}">
                  <a16:creationId xmlns:a16="http://schemas.microsoft.com/office/drawing/2014/main" id="{96EF2C34-06D8-6153-82C5-46AE224EC3B9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454337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C4F98B64-3B14-3435-A38D-678A8796DB51}"/>
                </a:ext>
              </a:extLst>
            </p:cNvPr>
            <p:cNvSpPr txBox="1"/>
            <p:nvPr/>
          </p:nvSpPr>
          <p:spPr>
            <a:xfrm>
              <a:off x="9616985" y="425619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7963AE07-BFD0-6D45-1E12-BE90774E4A67}"/>
                </a:ext>
              </a:extLst>
            </p:cNvPr>
            <p:cNvSpPr txBox="1"/>
            <p:nvPr/>
          </p:nvSpPr>
          <p:spPr>
            <a:xfrm>
              <a:off x="9616985" y="443673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02" name="직선 연결선 301">
              <a:extLst>
                <a:ext uri="{FF2B5EF4-FFF2-40B4-BE49-F238E27FC236}">
                  <a16:creationId xmlns:a16="http://schemas.microsoft.com/office/drawing/2014/main" id="{6BE1B55B-8881-CFDC-3BCF-F8EC6D628573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491834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3" name="직선 연결선 302">
              <a:extLst>
                <a:ext uri="{FF2B5EF4-FFF2-40B4-BE49-F238E27FC236}">
                  <a16:creationId xmlns:a16="http://schemas.microsoft.com/office/drawing/2014/main" id="{D63F8ABD-91DA-DBCB-2774-9D17C2E50EAB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51820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B60A5D97-2E67-3CAC-AF75-6DADA7D2252B}"/>
                </a:ext>
              </a:extLst>
            </p:cNvPr>
            <p:cNvSpPr txBox="1"/>
            <p:nvPr/>
          </p:nvSpPr>
          <p:spPr>
            <a:xfrm>
              <a:off x="9616985" y="48116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260F11A2-51F7-6FB7-33CF-15E7F16FE643}"/>
                </a:ext>
              </a:extLst>
            </p:cNvPr>
            <p:cNvSpPr txBox="1"/>
            <p:nvPr/>
          </p:nvSpPr>
          <p:spPr>
            <a:xfrm>
              <a:off x="9616985" y="506611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06" name="직선 연결선 305">
              <a:extLst>
                <a:ext uri="{FF2B5EF4-FFF2-40B4-BE49-F238E27FC236}">
                  <a16:creationId xmlns:a16="http://schemas.microsoft.com/office/drawing/2014/main" id="{B8891CB8-FE0D-8BB0-C3B9-90BDB7F24661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541449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E6C65BF1-FC55-E28A-4662-067EC9312031}"/>
                </a:ext>
              </a:extLst>
            </p:cNvPr>
            <p:cNvSpPr txBox="1"/>
            <p:nvPr/>
          </p:nvSpPr>
          <p:spPr>
            <a:xfrm>
              <a:off x="9616985" y="530391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FBDBF681-05E8-2857-B7F6-68241B763D22}"/>
                </a:ext>
              </a:extLst>
            </p:cNvPr>
            <p:cNvSpPr txBox="1"/>
            <p:nvPr/>
          </p:nvSpPr>
          <p:spPr>
            <a:xfrm>
              <a:off x="9616985" y="565482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09" name="직선 연결선 308">
              <a:extLst>
                <a:ext uri="{FF2B5EF4-FFF2-40B4-BE49-F238E27FC236}">
                  <a16:creationId xmlns:a16="http://schemas.microsoft.com/office/drawing/2014/main" id="{E572B53F-A7B4-C4E3-85A8-830E0734BBFB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577553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0" name="직선 연결선 309">
              <a:extLst>
                <a:ext uri="{FF2B5EF4-FFF2-40B4-BE49-F238E27FC236}">
                  <a16:creationId xmlns:a16="http://schemas.microsoft.com/office/drawing/2014/main" id="{AECDEE57-14A1-E76C-61F5-9D0DEA73EFA0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60264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5926C68D-0B14-31D4-7D1B-E57F19C17819}"/>
                </a:ext>
              </a:extLst>
            </p:cNvPr>
            <p:cNvSpPr txBox="1"/>
            <p:nvPr/>
          </p:nvSpPr>
          <p:spPr>
            <a:xfrm>
              <a:off x="9616985" y="591976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AEC6E703-ABC7-5AE8-AC12-7319E4E384A8}"/>
                </a:ext>
              </a:extLst>
            </p:cNvPr>
            <p:cNvSpPr txBox="1"/>
            <p:nvPr/>
          </p:nvSpPr>
          <p:spPr>
            <a:xfrm>
              <a:off x="9616985" y="621037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13" name="직선 연결선 312">
              <a:extLst>
                <a:ext uri="{FF2B5EF4-FFF2-40B4-BE49-F238E27FC236}">
                  <a16:creationId xmlns:a16="http://schemas.microsoft.com/office/drawing/2014/main" id="{D00D7165-5C07-E856-123D-CC74ABEDF658}"/>
                </a:ext>
              </a:extLst>
            </p:cNvPr>
            <p:cNvCxnSpPr>
              <a:cxnSpLocks/>
            </p:cNvCxnSpPr>
            <p:nvPr/>
          </p:nvCxnSpPr>
          <p:spPr>
            <a:xfrm>
              <a:off x="9933281" y="633108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69" name="그룹 268">
            <a:extLst>
              <a:ext uri="{FF2B5EF4-FFF2-40B4-BE49-F238E27FC236}">
                <a16:creationId xmlns:a16="http://schemas.microsoft.com/office/drawing/2014/main" id="{AEF131E2-A815-EF00-1D94-238C8F54F8A4}"/>
              </a:ext>
            </a:extLst>
          </p:cNvPr>
          <p:cNvGrpSpPr/>
          <p:nvPr/>
        </p:nvGrpSpPr>
        <p:grpSpPr>
          <a:xfrm>
            <a:off x="9658174" y="311386"/>
            <a:ext cx="2363782" cy="2916379"/>
            <a:chOff x="9658174" y="311386"/>
            <a:chExt cx="2363782" cy="291637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A846D6-F76A-289C-A10C-D63CB92316E6}"/>
                </a:ext>
              </a:extLst>
            </p:cNvPr>
            <p:cNvSpPr txBox="1"/>
            <p:nvPr/>
          </p:nvSpPr>
          <p:spPr>
            <a:xfrm>
              <a:off x="11301956" y="901208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TRPV1</a:t>
              </a:r>
            </a:p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025DFE56-732B-8B48-F22E-CC33DCDF95E5}"/>
                </a:ext>
              </a:extLst>
            </p:cNvPr>
            <p:cNvSpPr txBox="1"/>
            <p:nvPr/>
          </p:nvSpPr>
          <p:spPr>
            <a:xfrm>
              <a:off x="11301956" y="1668956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</a:t>
              </a:r>
              <a:r>
                <a:rPr lang="en-US" altLang="ko-KR" sz="1000" b="1" baseline="-250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405009"/>
              <a:r>
                <a:rPr lang="en-US" altLang="ko-KR" sz="10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CDB6F5F-E4CA-D8D9-BFEA-73275096F8F5}"/>
                </a:ext>
              </a:extLst>
            </p:cNvPr>
            <p:cNvSpPr txBox="1"/>
            <p:nvPr/>
          </p:nvSpPr>
          <p:spPr>
            <a:xfrm>
              <a:off x="11301956" y="2830103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FAFFABC-84F9-1B66-8381-A77DFAB09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grayscl/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6739" y="1544118"/>
              <a:ext cx="1224000" cy="984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467A8625-F55A-940F-964F-D1B1C9E254F6}"/>
                </a:ext>
              </a:extLst>
            </p:cNvPr>
            <p:cNvSpPr txBox="1"/>
            <p:nvPr/>
          </p:nvSpPr>
          <p:spPr>
            <a:xfrm>
              <a:off x="10377701" y="311386"/>
              <a:ext cx="684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400" b="1">
                  <a:latin typeface="Calibri" panose="020F0502020204030204"/>
                </a:rPr>
                <a:t>3</a:t>
              </a:r>
              <a:r>
                <a:rPr lang="en-US" altLang="ko-KR" sz="1400" b="1" baseline="30000">
                  <a:latin typeface="Calibri" panose="020F0502020204030204"/>
                </a:rPr>
                <a:t>rd</a:t>
              </a:r>
              <a:endParaRPr lang="en-US" altLang="ko-KR" sz="1400" b="1">
                <a:latin typeface="Calibri" panose="020F0502020204030204"/>
              </a:endParaRPr>
            </a:p>
          </p:txBody>
        </p:sp>
        <p:pic>
          <p:nvPicPr>
            <p:cNvPr id="182" name="그림 181">
              <a:extLst>
                <a:ext uri="{FF2B5EF4-FFF2-40B4-BE49-F238E27FC236}">
                  <a16:creationId xmlns:a16="http://schemas.microsoft.com/office/drawing/2014/main" id="{FCE978B3-0670-95A3-00FA-BAE43674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grayscl/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5346"/>
            <a:stretch>
              <a:fillRect/>
            </a:stretch>
          </p:blipFill>
          <p:spPr>
            <a:xfrm>
              <a:off x="10066739" y="2625526"/>
              <a:ext cx="1224000" cy="5734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A199D47D-F881-4215-75E0-AF4F03DDF9A3}"/>
                </a:ext>
              </a:extLst>
            </p:cNvPr>
            <p:cNvSpPr txBox="1"/>
            <p:nvPr/>
          </p:nvSpPr>
          <p:spPr>
            <a:xfrm>
              <a:off x="9658174" y="81553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72" name="직선 연결선 271">
              <a:extLst>
                <a:ext uri="{FF2B5EF4-FFF2-40B4-BE49-F238E27FC236}">
                  <a16:creationId xmlns:a16="http://schemas.microsoft.com/office/drawing/2014/main" id="{B52624DB-D43A-A93A-828F-8975180A575B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93624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3" name="직선 연결선 272">
              <a:extLst>
                <a:ext uri="{FF2B5EF4-FFF2-40B4-BE49-F238E27FC236}">
                  <a16:creationId xmlns:a16="http://schemas.microsoft.com/office/drawing/2014/main" id="{E5698683-A9FA-A51F-D3A6-8B42E3617E36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118755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F2DC9E53-F7F9-D251-88A6-25179467ACFD}"/>
                </a:ext>
              </a:extLst>
            </p:cNvPr>
            <p:cNvSpPr txBox="1"/>
            <p:nvPr/>
          </p:nvSpPr>
          <p:spPr>
            <a:xfrm>
              <a:off x="9658174" y="108090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EA7092DB-4DC7-3645-23FD-BBA6544CE7AF}"/>
                </a:ext>
              </a:extLst>
            </p:cNvPr>
            <p:cNvSpPr txBox="1"/>
            <p:nvPr/>
          </p:nvSpPr>
          <p:spPr>
            <a:xfrm>
              <a:off x="9658174" y="50568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76" name="직선 연결선 275">
              <a:extLst>
                <a:ext uri="{FF2B5EF4-FFF2-40B4-BE49-F238E27FC236}">
                  <a16:creationId xmlns:a16="http://schemas.microsoft.com/office/drawing/2014/main" id="{8AC1E7C9-4305-5D1E-16D7-50337D4C2CEF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6264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7" name="직선 연결선 276">
              <a:extLst>
                <a:ext uri="{FF2B5EF4-FFF2-40B4-BE49-F238E27FC236}">
                  <a16:creationId xmlns:a16="http://schemas.microsoft.com/office/drawing/2014/main" id="{73D0E65C-91B4-A907-4AC7-30ABE0B0A681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136343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552C13ED-C06B-7579-FA40-1D9D71793A07}"/>
                </a:ext>
              </a:extLst>
            </p:cNvPr>
            <p:cNvSpPr txBox="1"/>
            <p:nvPr/>
          </p:nvSpPr>
          <p:spPr>
            <a:xfrm>
              <a:off x="9658174" y="125678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79" name="직선 연결선 278">
              <a:extLst>
                <a:ext uri="{FF2B5EF4-FFF2-40B4-BE49-F238E27FC236}">
                  <a16:creationId xmlns:a16="http://schemas.microsoft.com/office/drawing/2014/main" id="{5B7E395C-49E1-4F6E-FEDB-95567729CA14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159011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0" name="직선 연결선 279">
              <a:extLst>
                <a:ext uri="{FF2B5EF4-FFF2-40B4-BE49-F238E27FC236}">
                  <a16:creationId xmlns:a16="http://schemas.microsoft.com/office/drawing/2014/main" id="{BF90F376-50D1-0279-0FFD-C0BFC46C7147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185377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08210588-6718-43F0-232E-FDA1BF5EDF13}"/>
                </a:ext>
              </a:extLst>
            </p:cNvPr>
            <p:cNvSpPr txBox="1"/>
            <p:nvPr/>
          </p:nvSpPr>
          <p:spPr>
            <a:xfrm>
              <a:off x="9658174" y="148346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8571CC43-7977-FE86-3BAA-B19B5F675EC9}"/>
                </a:ext>
              </a:extLst>
            </p:cNvPr>
            <p:cNvSpPr txBox="1"/>
            <p:nvPr/>
          </p:nvSpPr>
          <p:spPr>
            <a:xfrm>
              <a:off x="9658174" y="17378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83" name="직선 연결선 282">
              <a:extLst>
                <a:ext uri="{FF2B5EF4-FFF2-40B4-BE49-F238E27FC236}">
                  <a16:creationId xmlns:a16="http://schemas.microsoft.com/office/drawing/2014/main" id="{AE81D053-11AB-B488-8BC1-B0FE26F8D29D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209156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9C7BBFD5-B5F1-1AED-2C46-105D31192657}"/>
                </a:ext>
              </a:extLst>
            </p:cNvPr>
            <p:cNvSpPr txBox="1"/>
            <p:nvPr/>
          </p:nvSpPr>
          <p:spPr>
            <a:xfrm>
              <a:off x="9658174" y="19756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B00E2A0D-F935-88D7-C0FA-16C6B054C214}"/>
                </a:ext>
              </a:extLst>
            </p:cNvPr>
            <p:cNvSpPr txBox="1"/>
            <p:nvPr/>
          </p:nvSpPr>
          <p:spPr>
            <a:xfrm>
              <a:off x="9658174" y="254056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86" name="직선 연결선 285">
              <a:extLst>
                <a:ext uri="{FF2B5EF4-FFF2-40B4-BE49-F238E27FC236}">
                  <a16:creationId xmlns:a16="http://schemas.microsoft.com/office/drawing/2014/main" id="{1089ED81-99B9-B191-C8EC-F782A34A4BF5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266128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7" name="직선 연결선 286">
              <a:extLst>
                <a:ext uri="{FF2B5EF4-FFF2-40B4-BE49-F238E27FC236}">
                  <a16:creationId xmlns:a16="http://schemas.microsoft.com/office/drawing/2014/main" id="{BDF48167-AE7B-0E64-72D4-5C38CA6795A5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291215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F832668-E5D3-93C5-45FC-A26147CFA517}"/>
                </a:ext>
              </a:extLst>
            </p:cNvPr>
            <p:cNvSpPr txBox="1"/>
            <p:nvPr/>
          </p:nvSpPr>
          <p:spPr>
            <a:xfrm>
              <a:off x="9658174" y="27756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368EC9DC-62A7-9B1B-7810-766960009CA2}"/>
                </a:ext>
              </a:extLst>
            </p:cNvPr>
            <p:cNvSpPr txBox="1"/>
            <p:nvPr/>
          </p:nvSpPr>
          <p:spPr>
            <a:xfrm>
              <a:off x="9658174" y="299693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90" name="직선 연결선 289">
              <a:extLst>
                <a:ext uri="{FF2B5EF4-FFF2-40B4-BE49-F238E27FC236}">
                  <a16:creationId xmlns:a16="http://schemas.microsoft.com/office/drawing/2014/main" id="{3E1FEBBE-F62B-AD92-2213-6BE375FD1824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70" y="313732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30" name="그림 129">
              <a:extLst>
                <a:ext uri="{FF2B5EF4-FFF2-40B4-BE49-F238E27FC236}">
                  <a16:creationId xmlns:a16="http://schemas.microsoft.com/office/drawing/2014/main" id="{AC52D581-55A3-E891-83E5-57454880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66739" y="596645"/>
              <a:ext cx="1224000" cy="8302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8" name="그룹 267">
            <a:extLst>
              <a:ext uri="{FF2B5EF4-FFF2-40B4-BE49-F238E27FC236}">
                <a16:creationId xmlns:a16="http://schemas.microsoft.com/office/drawing/2014/main" id="{A77071FC-93E8-AB79-D6E3-FB27130BEB88}"/>
              </a:ext>
            </a:extLst>
          </p:cNvPr>
          <p:cNvGrpSpPr/>
          <p:nvPr/>
        </p:nvGrpSpPr>
        <p:grpSpPr>
          <a:xfrm>
            <a:off x="3663398" y="320618"/>
            <a:ext cx="2360932" cy="3030931"/>
            <a:chOff x="3663398" y="320618"/>
            <a:chExt cx="2360932" cy="3030931"/>
          </a:xfrm>
        </p:grpSpPr>
        <p:cxnSp>
          <p:nvCxnSpPr>
            <p:cNvPr id="217" name="직선 연결선 216">
              <a:extLst>
                <a:ext uri="{FF2B5EF4-FFF2-40B4-BE49-F238E27FC236}">
                  <a16:creationId xmlns:a16="http://schemas.microsoft.com/office/drawing/2014/main" id="{E93A158B-DDA4-88AA-D5A0-426833BE2CC5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92154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8" name="직선 연결선 217">
              <a:extLst>
                <a:ext uri="{FF2B5EF4-FFF2-40B4-BE49-F238E27FC236}">
                  <a16:creationId xmlns:a16="http://schemas.microsoft.com/office/drawing/2014/main" id="{3BE46CEB-D105-F66E-67D1-FD0221A82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11728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1" name="직선 연결선 220">
              <a:extLst>
                <a:ext uri="{FF2B5EF4-FFF2-40B4-BE49-F238E27FC236}">
                  <a16:creationId xmlns:a16="http://schemas.microsoft.com/office/drawing/2014/main" id="{2D88C395-311A-2F7C-1F85-CBCDFC6F48D0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61169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3" name="직선 연결선 222">
              <a:extLst>
                <a:ext uri="{FF2B5EF4-FFF2-40B4-BE49-F238E27FC236}">
                  <a16:creationId xmlns:a16="http://schemas.microsoft.com/office/drawing/2014/main" id="{FD9D3AB0-CD57-3944-CD40-EA5C7191943C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151392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4" name="직선 연결선 223">
              <a:extLst>
                <a:ext uri="{FF2B5EF4-FFF2-40B4-BE49-F238E27FC236}">
                  <a16:creationId xmlns:a16="http://schemas.microsoft.com/office/drawing/2014/main" id="{2342411C-9072-07D7-260F-33A9B0F3ECE9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176523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5" name="직선 연결선 224">
              <a:extLst>
                <a:ext uri="{FF2B5EF4-FFF2-40B4-BE49-F238E27FC236}">
                  <a16:creationId xmlns:a16="http://schemas.microsoft.com/office/drawing/2014/main" id="{F08E7C4E-A450-D4AC-368E-21C783002368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20104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8" name="직선 연결선 227">
              <a:extLst>
                <a:ext uri="{FF2B5EF4-FFF2-40B4-BE49-F238E27FC236}">
                  <a16:creationId xmlns:a16="http://schemas.microsoft.com/office/drawing/2014/main" id="{C9098936-1E71-1726-B4DB-0B356267ABCB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22482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2" name="직선 연결선 231">
              <a:extLst>
                <a:ext uri="{FF2B5EF4-FFF2-40B4-BE49-F238E27FC236}">
                  <a16:creationId xmlns:a16="http://schemas.microsoft.com/office/drawing/2014/main" id="{1EAA4D70-DE6E-6D00-5EE9-B3C4CBC15F4D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293675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5" name="직선 연결선 234">
              <a:extLst>
                <a:ext uri="{FF2B5EF4-FFF2-40B4-BE49-F238E27FC236}">
                  <a16:creationId xmlns:a16="http://schemas.microsoft.com/office/drawing/2014/main" id="{74E30140-259B-5005-43BA-53130D4A655D}"/>
                </a:ext>
              </a:extLst>
            </p:cNvPr>
            <p:cNvCxnSpPr>
              <a:cxnSpLocks/>
            </p:cNvCxnSpPr>
            <p:nvPr/>
          </p:nvCxnSpPr>
          <p:spPr>
            <a:xfrm>
              <a:off x="3967502" y="324143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246DFA-3AEB-E760-8DD3-4CBB98C484CA}"/>
                </a:ext>
              </a:extLst>
            </p:cNvPr>
            <p:cNvSpPr txBox="1"/>
            <p:nvPr/>
          </p:nvSpPr>
          <p:spPr>
            <a:xfrm>
              <a:off x="5299093" y="867978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TRPV1 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9532EDE1-B72D-B099-1D2A-A39174B68D2E}"/>
                </a:ext>
              </a:extLst>
            </p:cNvPr>
            <p:cNvSpPr txBox="1"/>
            <p:nvPr/>
          </p:nvSpPr>
          <p:spPr>
            <a:xfrm>
              <a:off x="5304330" y="1789971"/>
              <a:ext cx="7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CB</a:t>
              </a:r>
              <a:r>
                <a:rPr lang="en-US" altLang="ko-KR" sz="1000" b="1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receptor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466078-3138-6D48-F8EC-83D74D2D0941}"/>
                </a:ext>
              </a:extLst>
            </p:cNvPr>
            <p:cNvSpPr txBox="1"/>
            <p:nvPr/>
          </p:nvSpPr>
          <p:spPr>
            <a:xfrm>
              <a:off x="5304330" y="2906304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6" name="그림 145">
              <a:extLst>
                <a:ext uri="{FF2B5EF4-FFF2-40B4-BE49-F238E27FC236}">
                  <a16:creationId xmlns:a16="http://schemas.microsoft.com/office/drawing/2014/main" id="{D0B9E60C-BA0F-399D-30CD-25CBD554B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grayscl/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5052" r="4406" b="7767"/>
            <a:stretch>
              <a:fillRect/>
            </a:stretch>
          </p:blipFill>
          <p:spPr>
            <a:xfrm>
              <a:off x="4050185" y="1515433"/>
              <a:ext cx="1224000" cy="11438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5" name="그림 214">
              <a:extLst>
                <a:ext uri="{FF2B5EF4-FFF2-40B4-BE49-F238E27FC236}">
                  <a16:creationId xmlns:a16="http://schemas.microsoft.com/office/drawing/2014/main" id="{DE31FE44-03BC-A968-5FAB-9FA855A4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grayscl/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6042" t="31308"/>
            <a:stretch>
              <a:fillRect/>
            </a:stretch>
          </p:blipFill>
          <p:spPr>
            <a:xfrm>
              <a:off x="4050185" y="2736413"/>
              <a:ext cx="1224000" cy="5506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292E985-7FC3-A359-B945-CEDF7A96DAB3}"/>
                </a:ext>
              </a:extLst>
            </p:cNvPr>
            <p:cNvSpPr txBox="1"/>
            <p:nvPr/>
          </p:nvSpPr>
          <p:spPr>
            <a:xfrm>
              <a:off x="3663398" y="80082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1E49567C-58D8-CE98-B535-8775812AF6FA}"/>
                </a:ext>
              </a:extLst>
            </p:cNvPr>
            <p:cNvSpPr txBox="1"/>
            <p:nvPr/>
          </p:nvSpPr>
          <p:spPr>
            <a:xfrm>
              <a:off x="3663398" y="106620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6A921F9-7788-9353-3F31-D555CAAB019C}"/>
                </a:ext>
              </a:extLst>
            </p:cNvPr>
            <p:cNvSpPr txBox="1"/>
            <p:nvPr/>
          </p:nvSpPr>
          <p:spPr>
            <a:xfrm>
              <a:off x="3663398" y="49098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8888379E-4EEB-8188-8DF0-B09442C009D6}"/>
                </a:ext>
              </a:extLst>
            </p:cNvPr>
            <p:cNvSpPr txBox="1"/>
            <p:nvPr/>
          </p:nvSpPr>
          <p:spPr>
            <a:xfrm>
              <a:off x="3663398" y="139321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4FFAF6B6-ED4A-FD03-9057-FF7E7C27A7EE}"/>
                </a:ext>
              </a:extLst>
            </p:cNvPr>
            <p:cNvSpPr txBox="1"/>
            <p:nvPr/>
          </p:nvSpPr>
          <p:spPr>
            <a:xfrm>
              <a:off x="3663398" y="165858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5B0CC66-3F08-72D4-B2A3-6D15A1989AF5}"/>
                </a:ext>
              </a:extLst>
            </p:cNvPr>
            <p:cNvSpPr txBox="1"/>
            <p:nvPr/>
          </p:nvSpPr>
          <p:spPr>
            <a:xfrm>
              <a:off x="3663398" y="189453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F788D7D5-D1E4-D51F-E5D8-6D27471B9B4D}"/>
                </a:ext>
              </a:extLst>
            </p:cNvPr>
            <p:cNvSpPr txBox="1"/>
            <p:nvPr/>
          </p:nvSpPr>
          <p:spPr>
            <a:xfrm>
              <a:off x="3663398" y="213232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9A92419A-2104-B7BC-CF0E-949D48FA9084}"/>
                </a:ext>
              </a:extLst>
            </p:cNvPr>
            <p:cNvSpPr txBox="1"/>
            <p:nvPr/>
          </p:nvSpPr>
          <p:spPr>
            <a:xfrm>
              <a:off x="3663398" y="283010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DD69C826-2107-1FF4-2DCB-EE1153F4162A}"/>
                </a:ext>
              </a:extLst>
            </p:cNvPr>
            <p:cNvSpPr txBox="1"/>
            <p:nvPr/>
          </p:nvSpPr>
          <p:spPr>
            <a:xfrm>
              <a:off x="3663398" y="312071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31129D1-B7DB-BC45-E5DF-3854912394B8}"/>
                </a:ext>
              </a:extLst>
            </p:cNvPr>
            <p:cNvSpPr txBox="1"/>
            <p:nvPr/>
          </p:nvSpPr>
          <p:spPr>
            <a:xfrm>
              <a:off x="4320175" y="320618"/>
              <a:ext cx="684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400" b="1">
                  <a:latin typeface="Calibri" panose="020F0502020204030204"/>
                </a:rPr>
                <a:t>3</a:t>
              </a:r>
              <a:r>
                <a:rPr lang="en-US" altLang="ko-KR" sz="1400" b="1" baseline="30000">
                  <a:latin typeface="Calibri" panose="020F0502020204030204"/>
                </a:rPr>
                <a:t>rd</a:t>
              </a:r>
              <a:endParaRPr lang="en-US" altLang="ko-KR" sz="1400" b="1">
                <a:latin typeface="Calibri" panose="020F0502020204030204"/>
              </a:endParaRPr>
            </a:p>
          </p:txBody>
        </p:sp>
        <p:pic>
          <p:nvPicPr>
            <p:cNvPr id="231" name="그림 230">
              <a:extLst>
                <a:ext uri="{FF2B5EF4-FFF2-40B4-BE49-F238E27FC236}">
                  <a16:creationId xmlns:a16="http://schemas.microsoft.com/office/drawing/2014/main" id="{FFB02A23-1A8B-5EC9-D99F-49BEE7D8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50185" y="597962"/>
              <a:ext cx="1224000" cy="8286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6084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BDCF1-AC12-05EC-B9E5-571C8A724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970FE7-05BE-46ED-9943-4E2504179BCF}"/>
              </a:ext>
            </a:extLst>
          </p:cNvPr>
          <p:cNvSpPr txBox="1"/>
          <p:nvPr/>
        </p:nvSpPr>
        <p:spPr>
          <a:xfrm>
            <a:off x="128255" y="126981"/>
            <a:ext cx="1427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7" name="직선 연결선 156">
            <a:extLst>
              <a:ext uri="{FF2B5EF4-FFF2-40B4-BE49-F238E27FC236}">
                <a16:creationId xmlns:a16="http://schemas.microsoft.com/office/drawing/2014/main" id="{D15790B3-569C-E5F1-F734-19E32EAEB5F8}"/>
              </a:ext>
            </a:extLst>
          </p:cNvPr>
          <p:cNvCxnSpPr>
            <a:cxnSpLocks/>
          </p:cNvCxnSpPr>
          <p:nvPr/>
        </p:nvCxnSpPr>
        <p:spPr>
          <a:xfrm>
            <a:off x="12756976" y="26562"/>
            <a:ext cx="81052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4C00626E-B858-524D-5EAF-8D48E718988A}"/>
              </a:ext>
            </a:extLst>
          </p:cNvPr>
          <p:cNvSpPr txBox="1"/>
          <p:nvPr/>
        </p:nvSpPr>
        <p:spPr>
          <a:xfrm>
            <a:off x="173636" y="419277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A28DB5A1-62D4-2EE4-A324-DD64A0864719}"/>
              </a:ext>
            </a:extLst>
          </p:cNvPr>
          <p:cNvSpPr txBox="1"/>
          <p:nvPr/>
        </p:nvSpPr>
        <p:spPr>
          <a:xfrm>
            <a:off x="5759507" y="557196"/>
            <a:ext cx="39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FEBA6C95-753E-B44D-5882-0D0FDC5F2AEF}"/>
              </a:ext>
            </a:extLst>
          </p:cNvPr>
          <p:cNvSpPr txBox="1"/>
          <p:nvPr/>
        </p:nvSpPr>
        <p:spPr>
          <a:xfrm>
            <a:off x="8101339" y="254176"/>
            <a:ext cx="142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294" name="그룹 293">
            <a:extLst>
              <a:ext uri="{FF2B5EF4-FFF2-40B4-BE49-F238E27FC236}">
                <a16:creationId xmlns:a16="http://schemas.microsoft.com/office/drawing/2014/main" id="{2F1E2B71-FE15-1B08-48B0-5595D90767E4}"/>
              </a:ext>
            </a:extLst>
          </p:cNvPr>
          <p:cNvGrpSpPr/>
          <p:nvPr/>
        </p:nvGrpSpPr>
        <p:grpSpPr>
          <a:xfrm>
            <a:off x="5750737" y="747753"/>
            <a:ext cx="1917847" cy="5737597"/>
            <a:chOff x="5750737" y="747753"/>
            <a:chExt cx="1917847" cy="5737597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85DD8CDA-42BA-8C6D-8CF7-B4D53B09218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5" t="48761" r="64044" b="42668"/>
            <a:stretch/>
          </p:blipFill>
          <p:spPr>
            <a:xfrm>
              <a:off x="6156584" y="1970694"/>
              <a:ext cx="1512000" cy="776272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804E932-E576-ADDA-CDF3-29F841FD7EF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6" t="57224" r="18041" b="35264"/>
            <a:stretch/>
          </p:blipFill>
          <p:spPr>
            <a:xfrm>
              <a:off x="6156584" y="1120365"/>
              <a:ext cx="1512000" cy="7448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124C97F-9359-E721-01F5-442EC18FEA0F}"/>
                </a:ext>
              </a:extLst>
            </p:cNvPr>
            <p:cNvSpPr txBox="1"/>
            <p:nvPr/>
          </p:nvSpPr>
          <p:spPr>
            <a:xfrm>
              <a:off x="5750737" y="134809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8" name="직선 연결선 117">
              <a:extLst>
                <a:ext uri="{FF2B5EF4-FFF2-40B4-BE49-F238E27FC236}">
                  <a16:creationId xmlns:a16="http://schemas.microsoft.com/office/drawing/2014/main" id="{72D835DC-7B78-4826-BC60-721207F372AE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14688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283DB5CD-73DD-200F-F997-9A20BE5BC941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17201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2BE57B4-76E7-B712-D30B-C28C2BA7C474}"/>
                </a:ext>
              </a:extLst>
            </p:cNvPr>
            <p:cNvSpPr txBox="1"/>
            <p:nvPr/>
          </p:nvSpPr>
          <p:spPr>
            <a:xfrm>
              <a:off x="5750737" y="161346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FAD4330-7538-379D-DE79-C1963D89199B}"/>
                </a:ext>
              </a:extLst>
            </p:cNvPr>
            <p:cNvSpPr txBox="1"/>
            <p:nvPr/>
          </p:nvSpPr>
          <p:spPr>
            <a:xfrm>
              <a:off x="5750737" y="103825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2FB12C50-4398-77F4-29CD-E137C715F2D8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115896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63F12B5-B085-96BE-2098-6545EB8536EC}"/>
                </a:ext>
              </a:extLst>
            </p:cNvPr>
            <p:cNvSpPr txBox="1"/>
            <p:nvPr/>
          </p:nvSpPr>
          <p:spPr>
            <a:xfrm>
              <a:off x="5750737" y="196633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</a:t>
              </a:r>
              <a:r>
                <a:rPr lang="en-US" altLang="ko-KR" sz="900" b="1">
                  <a:latin typeface="Calibri" panose="020F0502020204030204"/>
                </a:rPr>
                <a:t>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1BEDD23C-BB72-3FFE-180B-1ED9D48D8FA8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208705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5" name="직선 연결선 134">
              <a:extLst>
                <a:ext uri="{FF2B5EF4-FFF2-40B4-BE49-F238E27FC236}">
                  <a16:creationId xmlns:a16="http://schemas.microsoft.com/office/drawing/2014/main" id="{B9BE8A4B-0482-C2CA-9EBD-00BC984AC716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221828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B4407EA2-13CF-6241-10AA-E86802ED5B72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243576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C91E387-BBE3-EA10-5FE1-4B6E334BE99C}"/>
                </a:ext>
              </a:extLst>
            </p:cNvPr>
            <p:cNvSpPr txBox="1"/>
            <p:nvPr/>
          </p:nvSpPr>
          <p:spPr>
            <a:xfrm>
              <a:off x="5750737" y="211163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15A360E-E452-7B0B-FB6C-9456F2FC7C4D}"/>
                </a:ext>
              </a:extLst>
            </p:cNvPr>
            <p:cNvSpPr txBox="1"/>
            <p:nvPr/>
          </p:nvSpPr>
          <p:spPr>
            <a:xfrm>
              <a:off x="5750737" y="231064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BD2EAE99-CFFF-C549-2634-D315A449F505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269484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F36D2D-6186-7772-B9A5-FD6BB5BC2DBE}"/>
                </a:ext>
              </a:extLst>
            </p:cNvPr>
            <p:cNvSpPr txBox="1"/>
            <p:nvPr/>
          </p:nvSpPr>
          <p:spPr>
            <a:xfrm>
              <a:off x="5750737" y="25697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11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758CA376-5374-2900-A121-1C21CD505DD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71052" t="15454" r="7730" b="76097"/>
            <a:stretch/>
          </p:blipFill>
          <p:spPr>
            <a:xfrm>
              <a:off x="6156584" y="2833127"/>
              <a:ext cx="1512000" cy="451620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970BCE49-342D-1381-F16D-DE2556A0FDA5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293939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3E5B27-8C06-8D95-8BBD-F00B00F089D7}"/>
                </a:ext>
              </a:extLst>
            </p:cNvPr>
            <p:cNvSpPr txBox="1"/>
            <p:nvPr/>
          </p:nvSpPr>
          <p:spPr>
            <a:xfrm>
              <a:off x="5750737" y="283274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524C2A-7283-E215-6C9E-3B820A536A9C}"/>
                </a:ext>
              </a:extLst>
            </p:cNvPr>
            <p:cNvSpPr txBox="1"/>
            <p:nvPr/>
          </p:nvSpPr>
          <p:spPr>
            <a:xfrm>
              <a:off x="5750737" y="31233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1D2A682E-587D-E4AC-23A5-C67D1C9FD227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32440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CF93998-A498-7F0C-84D9-FD6EEE553F13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3" t="44351" r="72471" b="46074"/>
            <a:stretch/>
          </p:blipFill>
          <p:spPr>
            <a:xfrm>
              <a:off x="6156584" y="4932862"/>
              <a:ext cx="1512000" cy="983699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C3F9F7CD-8D8B-BD7D-6F60-019ECED1B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9" t="17345" r="7474" b="14056"/>
            <a:stretch/>
          </p:blipFill>
          <p:spPr>
            <a:xfrm>
              <a:off x="6156584" y="4151118"/>
              <a:ext cx="1512000" cy="676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BEAAD1C-3476-68CF-8805-B657164BAEF8}"/>
                </a:ext>
              </a:extLst>
            </p:cNvPr>
            <p:cNvSpPr txBox="1"/>
            <p:nvPr/>
          </p:nvSpPr>
          <p:spPr>
            <a:xfrm>
              <a:off x="5750737" y="422249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26" name="직선 연결선 125">
              <a:extLst>
                <a:ext uri="{FF2B5EF4-FFF2-40B4-BE49-F238E27FC236}">
                  <a16:creationId xmlns:a16="http://schemas.microsoft.com/office/drawing/2014/main" id="{8D239D12-8922-223F-C9CA-1539EF242B3D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43432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6D21EAFB-FA13-4DD2-5D6C-AFB09D73F891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459451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61CF786C-1D8C-D273-3646-C428F5B38EBC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47750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E54F007-AF08-1428-A535-27C46E9FD7C0}"/>
                </a:ext>
              </a:extLst>
            </p:cNvPr>
            <p:cNvSpPr txBox="1"/>
            <p:nvPr/>
          </p:nvSpPr>
          <p:spPr>
            <a:xfrm>
              <a:off x="5750737" y="448787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92498-0422-E46C-9F17-D186DA7C5B6F}"/>
                </a:ext>
              </a:extLst>
            </p:cNvPr>
            <p:cNvSpPr txBox="1"/>
            <p:nvPr/>
          </p:nvSpPr>
          <p:spPr>
            <a:xfrm>
              <a:off x="5750737" y="466840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778A282-A9D8-5373-3B81-5835CD078A8A}"/>
                </a:ext>
              </a:extLst>
            </p:cNvPr>
            <p:cNvSpPr txBox="1"/>
            <p:nvPr/>
          </p:nvSpPr>
          <p:spPr>
            <a:xfrm>
              <a:off x="5750737" y="542817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0" name="직선 연결선 139">
              <a:extLst>
                <a:ext uri="{FF2B5EF4-FFF2-40B4-BE49-F238E27FC236}">
                  <a16:creationId xmlns:a16="http://schemas.microsoft.com/office/drawing/2014/main" id="{035925FF-FAD8-69AF-BF0A-EEE637421763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554888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id="{B3E0F3B9-8789-2165-BE17-7FA876775A0F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56801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id="{13C38A2A-3002-55D0-4EA1-757E0061BCE8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589759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B36A841-CFC7-84BF-7891-C045C9B314D9}"/>
                </a:ext>
              </a:extLst>
            </p:cNvPr>
            <p:cNvSpPr txBox="1"/>
            <p:nvPr/>
          </p:nvSpPr>
          <p:spPr>
            <a:xfrm>
              <a:off x="5750737" y="557347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30A693C-875F-F1DE-16BA-D2E6343A739D}"/>
                </a:ext>
              </a:extLst>
            </p:cNvPr>
            <p:cNvSpPr txBox="1"/>
            <p:nvPr/>
          </p:nvSpPr>
          <p:spPr>
            <a:xfrm>
              <a:off x="5750737" y="579095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8935405E-680D-417D-65A8-27E0E3161312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528769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CA68539-9980-4BB7-4D1A-DAD52D1D7AB7}"/>
                </a:ext>
              </a:extLst>
            </p:cNvPr>
            <p:cNvSpPr txBox="1"/>
            <p:nvPr/>
          </p:nvSpPr>
          <p:spPr>
            <a:xfrm>
              <a:off x="5750737" y="517180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58E6656A-CA0F-E1EE-287C-45189E4F75B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595" t="15671" r="72187" b="75914"/>
            <a:stretch/>
          </p:blipFill>
          <p:spPr>
            <a:xfrm>
              <a:off x="6156584" y="5987500"/>
              <a:ext cx="1512000" cy="44982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194EBA03-5222-DA42-9929-CC0BA2A9E686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607055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E200C3-58BB-19D3-38DB-E9869E7B412E}"/>
                </a:ext>
              </a:extLst>
            </p:cNvPr>
            <p:cNvSpPr txBox="1"/>
            <p:nvPr/>
          </p:nvSpPr>
          <p:spPr>
            <a:xfrm>
              <a:off x="5750737" y="596390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17EFED-5C2C-5F44-82B1-545E0E28D1E3}"/>
                </a:ext>
              </a:extLst>
            </p:cNvPr>
            <p:cNvSpPr txBox="1"/>
            <p:nvPr/>
          </p:nvSpPr>
          <p:spPr>
            <a:xfrm>
              <a:off x="5750737" y="625451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10EC5D5C-DF06-49DB-1B42-1D61D4DAB737}"/>
                </a:ext>
              </a:extLst>
            </p:cNvPr>
            <p:cNvCxnSpPr>
              <a:cxnSpLocks/>
            </p:cNvCxnSpPr>
            <p:nvPr/>
          </p:nvCxnSpPr>
          <p:spPr>
            <a:xfrm>
              <a:off x="6067033" y="637523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4CD59125-6FF9-AAA7-DE4F-77D13BC9A1BF}"/>
                </a:ext>
              </a:extLst>
            </p:cNvPr>
            <p:cNvSpPr txBox="1"/>
            <p:nvPr/>
          </p:nvSpPr>
          <p:spPr>
            <a:xfrm>
              <a:off x="6599442" y="38147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69570E83-BBCF-7AAD-72CF-CA97316917DA}"/>
                </a:ext>
              </a:extLst>
            </p:cNvPr>
            <p:cNvSpPr txBox="1"/>
            <p:nvPr/>
          </p:nvSpPr>
          <p:spPr>
            <a:xfrm>
              <a:off x="6625522" y="747753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1</a:t>
              </a:r>
              <a:r>
                <a:rPr lang="en-US" altLang="ko-KR" b="1" baseline="30000">
                  <a:latin typeface="Calibri" panose="020F0502020204030204"/>
                </a:rPr>
                <a:t>st</a:t>
              </a:r>
              <a:endParaRPr lang="en-US" altLang="ko-KR" b="1">
                <a:latin typeface="Calibri" panose="020F050202020403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8B499B-628E-3657-E4E6-9AB1B3503782}"/>
              </a:ext>
            </a:extLst>
          </p:cNvPr>
          <p:cNvSpPr txBox="1"/>
          <p:nvPr/>
        </p:nvSpPr>
        <p:spPr>
          <a:xfrm>
            <a:off x="2225289" y="3485485"/>
            <a:ext cx="11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 dirty="0">
                <a:latin typeface="Calibri" panose="020F0502020204030204"/>
              </a:rPr>
              <a:t>PANC-1</a:t>
            </a:r>
            <a:endParaRPr lang="ko-KR" altLang="en-US" b="1" dirty="0"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AD4909-A707-4016-0A55-18194B84E5BE}"/>
              </a:ext>
            </a:extLst>
          </p:cNvPr>
          <p:cNvSpPr txBox="1"/>
          <p:nvPr/>
        </p:nvSpPr>
        <p:spPr>
          <a:xfrm>
            <a:off x="2056752" y="26562"/>
            <a:ext cx="142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5009"/>
            <a:r>
              <a:rPr lang="en-US" altLang="ko-KR" b="1">
                <a:latin typeface="Calibri" panose="020F0502020204030204"/>
              </a:rPr>
              <a:t>MIA PaCa-2</a:t>
            </a:r>
            <a:endParaRPr lang="ko-KR" altLang="en-US" b="1" dirty="0">
              <a:latin typeface="Calibri" panose="020F0502020204030204"/>
            </a:endParaRPr>
          </a:p>
        </p:txBody>
      </p:sp>
      <p:grpSp>
        <p:nvGrpSpPr>
          <p:cNvPr id="411" name="그룹 410">
            <a:extLst>
              <a:ext uri="{FF2B5EF4-FFF2-40B4-BE49-F238E27FC236}">
                <a16:creationId xmlns:a16="http://schemas.microsoft.com/office/drawing/2014/main" id="{D9C7E7DF-C4A2-93E0-C6C1-53700D08E288}"/>
              </a:ext>
            </a:extLst>
          </p:cNvPr>
          <p:cNvGrpSpPr/>
          <p:nvPr/>
        </p:nvGrpSpPr>
        <p:grpSpPr>
          <a:xfrm>
            <a:off x="7666919" y="747753"/>
            <a:ext cx="1922257" cy="5477248"/>
            <a:chOff x="7666919" y="747753"/>
            <a:chExt cx="1922257" cy="5477248"/>
          </a:xfrm>
        </p:grpSpPr>
        <p:pic>
          <p:nvPicPr>
            <p:cNvPr id="4" name="그림 3" descr="텍스트, 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820E964-D0F8-5919-00DF-56AF44A0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56" t="47730" r="19509" b="45779"/>
            <a:stretch/>
          </p:blipFill>
          <p:spPr>
            <a:xfrm>
              <a:off x="8077176" y="1112501"/>
              <a:ext cx="1512000" cy="7297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95B78B-02E9-1C35-817E-153B1B299C23}"/>
                </a:ext>
              </a:extLst>
            </p:cNvPr>
            <p:cNvSpPr txBox="1"/>
            <p:nvPr/>
          </p:nvSpPr>
          <p:spPr>
            <a:xfrm>
              <a:off x="7666919" y="143873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2CA74EA-D417-28D0-2953-17F364F276B6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155944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551F7826-E282-1FBD-94ED-F8D9FE46D442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181074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252B60-8A8C-AA20-777C-2E00E4D5A7A3}"/>
                </a:ext>
              </a:extLst>
            </p:cNvPr>
            <p:cNvSpPr txBox="1"/>
            <p:nvPr/>
          </p:nvSpPr>
          <p:spPr>
            <a:xfrm>
              <a:off x="7666919" y="170410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E70106-2F51-D6C5-2C9E-D238D285E28B}"/>
                </a:ext>
              </a:extLst>
            </p:cNvPr>
            <p:cNvSpPr txBox="1"/>
            <p:nvPr/>
          </p:nvSpPr>
          <p:spPr>
            <a:xfrm>
              <a:off x="7666919" y="11288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221C8DC6-1AA5-992C-2998-40503017D93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124960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50" name="그림 49" descr="텍스트, 직사각형, 스크린샷, 문구용품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7F49AB1C-53FE-00C1-9B7B-D8FB7BD1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4" t="66813" r="17749" b="17543"/>
            <a:stretch/>
          </p:blipFill>
          <p:spPr>
            <a:xfrm>
              <a:off x="8077176" y="1925695"/>
              <a:ext cx="1512000" cy="766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F442C9-64AE-0C2B-E98A-F6479BF781E7}"/>
                </a:ext>
              </a:extLst>
            </p:cNvPr>
            <p:cNvSpPr txBox="1"/>
            <p:nvPr/>
          </p:nvSpPr>
          <p:spPr>
            <a:xfrm>
              <a:off x="7666919" y="20912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CE428BEA-19C0-839A-5B9D-C51FE79E2E9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221199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E6B09236-82C7-18BF-D19F-D685B41972B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23432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6361AFCA-5DC9-C60F-5166-D7B39A9BFD28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256070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4982684-2E32-EDC4-2469-AB9DC314E6E1}"/>
                </a:ext>
              </a:extLst>
            </p:cNvPr>
            <p:cNvSpPr txBox="1"/>
            <p:nvPr/>
          </p:nvSpPr>
          <p:spPr>
            <a:xfrm>
              <a:off x="7666919" y="22365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03F74E-63B4-06DA-5668-8DA4AAF1B0C4}"/>
                </a:ext>
              </a:extLst>
            </p:cNvPr>
            <p:cNvSpPr txBox="1"/>
            <p:nvPr/>
          </p:nvSpPr>
          <p:spPr>
            <a:xfrm>
              <a:off x="7666919" y="243559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91" name="그림 90" descr="스크린샷, 가전용품, 디자인, 패션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E0C1CDF2-88E7-B29C-034E-8B9850580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46" t="85416" r="24170" b="9256"/>
            <a:stretch/>
          </p:blipFill>
          <p:spPr>
            <a:xfrm>
              <a:off x="8077176" y="2792859"/>
              <a:ext cx="1512000" cy="5570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4382EA9F-816C-129F-DA05-70BEDDEAE89D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296189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997DD73-FA11-C6B7-FE16-C85D3D35CFF4}"/>
                </a:ext>
              </a:extLst>
            </p:cNvPr>
            <p:cNvSpPr txBox="1"/>
            <p:nvPr/>
          </p:nvSpPr>
          <p:spPr>
            <a:xfrm>
              <a:off x="7666919" y="285524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5AF1FB40-2A9D-B636-2D20-1091F9DC820D}"/>
                </a:ext>
              </a:extLst>
            </p:cNvPr>
            <p:cNvSpPr txBox="1"/>
            <p:nvPr/>
          </p:nvSpPr>
          <p:spPr>
            <a:xfrm>
              <a:off x="7666919" y="315766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53AB45AE-5B51-0C9E-770A-0AD2F4EE749B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327838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E7E8C77B-FC15-6EC8-AEE6-24E874D90117}"/>
                </a:ext>
              </a:extLst>
            </p:cNvPr>
            <p:cNvSpPr txBox="1"/>
            <p:nvPr/>
          </p:nvSpPr>
          <p:spPr>
            <a:xfrm>
              <a:off x="8289755" y="3505363"/>
              <a:ext cx="1109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 dirty="0">
                  <a:latin typeface="Calibri" panose="020F0502020204030204"/>
                </a:rPr>
                <a:t>PANC-1</a:t>
              </a:r>
              <a:endParaRPr lang="ko-KR" altLang="en-US" b="1" dirty="0">
                <a:latin typeface="Calibri" panose="020F0502020204030204"/>
              </a:endParaRPr>
            </a:p>
          </p:txBody>
        </p:sp>
        <p:pic>
          <p:nvPicPr>
            <p:cNvPr id="21" name="그림 20" descr="텍스트, 스크린샷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1F2F791-6A74-1F08-C965-2221F3E7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56" t="44464" r="4055" b="50475"/>
            <a:stretch/>
          </p:blipFill>
          <p:spPr>
            <a:xfrm>
              <a:off x="8077176" y="5002113"/>
              <a:ext cx="1512000" cy="5669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40FC1B-3F2C-8035-32E7-1668C8BDBD31}"/>
                </a:ext>
              </a:extLst>
            </p:cNvPr>
            <p:cNvSpPr txBox="1"/>
            <p:nvPr/>
          </p:nvSpPr>
          <p:spPr>
            <a:xfrm>
              <a:off x="7666919" y="42303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8C79CDB1-7C8A-4C17-BFA2-BC9740F206E4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435111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BBA24438-0995-6BED-8656-7B4BE6F57F26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460241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66DBAF-494A-FB34-C327-7032D47477B9}"/>
                </a:ext>
              </a:extLst>
            </p:cNvPr>
            <p:cNvSpPr txBox="1"/>
            <p:nvPr/>
          </p:nvSpPr>
          <p:spPr>
            <a:xfrm>
              <a:off x="7666919" y="449576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65" name="그림 64" descr="스크린샷, 텍스트, 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93FF0304-7D3F-433B-2F19-1007E90C7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t="38799" r="7023" b="54262"/>
            <a:stretch/>
          </p:blipFill>
          <p:spPr>
            <a:xfrm>
              <a:off x="8077176" y="4151118"/>
              <a:ext cx="1512000" cy="741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5347DA0-F958-78FD-C146-008E5320CF4F}"/>
                </a:ext>
              </a:extLst>
            </p:cNvPr>
            <p:cNvSpPr txBox="1"/>
            <p:nvPr/>
          </p:nvSpPr>
          <p:spPr>
            <a:xfrm>
              <a:off x="7666919" y="50368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</a:t>
              </a:r>
              <a:r>
                <a:rPr lang="en-US" altLang="ko-KR" sz="900" b="1">
                  <a:latin typeface="Calibri" panose="020F0502020204030204"/>
                </a:rPr>
                <a:t>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40D0CCD5-83EF-5E4B-BC40-96F9AFCC728C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515754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11534E89-8E1A-84F3-09DF-94A77DF53CED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528877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44213AAC-9D02-2FE7-BD50-7246F1CA7435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550625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CD3421-7E99-2164-9A51-2D373E5E9C7F}"/>
                </a:ext>
              </a:extLst>
            </p:cNvPr>
            <p:cNvSpPr txBox="1"/>
            <p:nvPr/>
          </p:nvSpPr>
          <p:spPr>
            <a:xfrm>
              <a:off x="7666919" y="51821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A838FEB-687C-36F4-6700-13C0ECA284A1}"/>
                </a:ext>
              </a:extLst>
            </p:cNvPr>
            <p:cNvSpPr txBox="1"/>
            <p:nvPr/>
          </p:nvSpPr>
          <p:spPr>
            <a:xfrm>
              <a:off x="7666919" y="538113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15" name="그림 114" descr="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020D4204-7B9A-7153-8D8B-73E86A829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93" t="71910" r="18889" b="14477"/>
            <a:stretch/>
          </p:blipFill>
          <p:spPr>
            <a:xfrm>
              <a:off x="8077176" y="5660375"/>
              <a:ext cx="1512000" cy="5154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8F15ACDC-FA09-463F-1A4A-9373EDE4C490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581020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61AB5899-310B-7290-89AB-B7D867314FED}"/>
                </a:ext>
              </a:extLst>
            </p:cNvPr>
            <p:cNvSpPr txBox="1"/>
            <p:nvPr/>
          </p:nvSpPr>
          <p:spPr>
            <a:xfrm>
              <a:off x="7666919" y="570356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5EA96E7-3627-C619-FA37-E497BD0D7846}"/>
                </a:ext>
              </a:extLst>
            </p:cNvPr>
            <p:cNvSpPr txBox="1"/>
            <p:nvPr/>
          </p:nvSpPr>
          <p:spPr>
            <a:xfrm>
              <a:off x="7666919" y="599416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F565622E-B018-58D6-FFF3-976D4AA8C131}"/>
                </a:ext>
              </a:extLst>
            </p:cNvPr>
            <p:cNvCxnSpPr>
              <a:cxnSpLocks/>
            </p:cNvCxnSpPr>
            <p:nvPr/>
          </p:nvCxnSpPr>
          <p:spPr>
            <a:xfrm>
              <a:off x="7987566" y="611488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752D0736-AD03-2609-35D6-8A5664484499}"/>
                </a:ext>
              </a:extLst>
            </p:cNvPr>
            <p:cNvSpPr txBox="1"/>
            <p:nvPr/>
          </p:nvSpPr>
          <p:spPr>
            <a:xfrm>
              <a:off x="8502323" y="38147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86540F30-DC56-314D-FC2F-D454CB6A0F24}"/>
                </a:ext>
              </a:extLst>
            </p:cNvPr>
            <p:cNvSpPr txBox="1"/>
            <p:nvPr/>
          </p:nvSpPr>
          <p:spPr>
            <a:xfrm>
              <a:off x="8462994" y="747753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2</a:t>
              </a:r>
              <a:r>
                <a:rPr lang="en-US" altLang="ko-KR" b="1" baseline="30000">
                  <a:latin typeface="Calibri" panose="020F0502020204030204"/>
                </a:rPr>
                <a:t>nd</a:t>
              </a:r>
              <a:endParaRPr lang="en-US" altLang="ko-KR" b="1">
                <a:latin typeface="Calibri" panose="020F0502020204030204"/>
              </a:endParaRPr>
            </a:p>
          </p:txBody>
        </p:sp>
        <p:cxnSp>
          <p:nvCxnSpPr>
            <p:cNvPr id="275" name="직선 연결선 274">
              <a:extLst>
                <a:ext uri="{FF2B5EF4-FFF2-40B4-BE49-F238E27FC236}">
                  <a16:creationId xmlns:a16="http://schemas.microsoft.com/office/drawing/2014/main" id="{92FE875B-27A1-08F5-8CCE-FF6E7B8FEE95}"/>
                </a:ext>
              </a:extLst>
            </p:cNvPr>
            <p:cNvCxnSpPr>
              <a:cxnSpLocks/>
            </p:cNvCxnSpPr>
            <p:nvPr/>
          </p:nvCxnSpPr>
          <p:spPr>
            <a:xfrm>
              <a:off x="7983440" y="478943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CC90E0A9-B35A-31DB-2CA9-CE3B27C8AFB5}"/>
                </a:ext>
              </a:extLst>
            </p:cNvPr>
            <p:cNvSpPr txBox="1"/>
            <p:nvPr/>
          </p:nvSpPr>
          <p:spPr>
            <a:xfrm>
              <a:off x="7677083" y="468278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</p:grpSp>
      <p:grpSp>
        <p:nvGrpSpPr>
          <p:cNvPr id="297" name="그룹 296">
            <a:extLst>
              <a:ext uri="{FF2B5EF4-FFF2-40B4-BE49-F238E27FC236}">
                <a16:creationId xmlns:a16="http://schemas.microsoft.com/office/drawing/2014/main" id="{D86438C6-459A-11F5-38CA-5533FFC03B5F}"/>
              </a:ext>
            </a:extLst>
          </p:cNvPr>
          <p:cNvGrpSpPr/>
          <p:nvPr/>
        </p:nvGrpSpPr>
        <p:grpSpPr>
          <a:xfrm>
            <a:off x="9557310" y="752846"/>
            <a:ext cx="2838073" cy="5130324"/>
            <a:chOff x="9557310" y="752846"/>
            <a:chExt cx="2838073" cy="5130324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0E05D286-EBF9-8E19-D65F-892BCC9B95B1}"/>
                </a:ext>
              </a:extLst>
            </p:cNvPr>
            <p:cNvSpPr txBox="1"/>
            <p:nvPr/>
          </p:nvSpPr>
          <p:spPr>
            <a:xfrm>
              <a:off x="11495149" y="1300000"/>
              <a:ext cx="859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cleaved PARP-1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AEBCFE4D-B25A-27D9-9012-2ECFA70D673C}"/>
                </a:ext>
              </a:extLst>
            </p:cNvPr>
            <p:cNvSpPr txBox="1"/>
            <p:nvPr/>
          </p:nvSpPr>
          <p:spPr>
            <a:xfrm>
              <a:off x="11495149" y="2134559"/>
              <a:ext cx="9002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cleaved caspase 3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5EF8D25-D54E-08A4-CEE2-E1CE338D6582}"/>
                </a:ext>
              </a:extLst>
            </p:cNvPr>
            <p:cNvSpPr txBox="1"/>
            <p:nvPr/>
          </p:nvSpPr>
          <p:spPr>
            <a:xfrm>
              <a:off x="11495149" y="2764171"/>
              <a:ext cx="759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1EC46FF-0B4E-AEC0-1AC4-3ADB08691B27}"/>
                </a:ext>
              </a:extLst>
            </p:cNvPr>
            <p:cNvSpPr txBox="1"/>
            <p:nvPr/>
          </p:nvSpPr>
          <p:spPr>
            <a:xfrm>
              <a:off x="10421069" y="752846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04E7E8-DAE5-F68F-11D1-FFE58FD4A3CD}"/>
                </a:ext>
              </a:extLst>
            </p:cNvPr>
            <p:cNvSpPr txBox="1"/>
            <p:nvPr/>
          </p:nvSpPr>
          <p:spPr>
            <a:xfrm>
              <a:off x="9557310" y="125112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C4E9FA56-AB8F-31DA-3452-F600777A9178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137183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3DB6EFFD-8F83-C4D8-215D-BF07044038EF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149232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F9A95B-EF7C-4877-8216-96CCE8C78963}"/>
                </a:ext>
              </a:extLst>
            </p:cNvPr>
            <p:cNvSpPr txBox="1"/>
            <p:nvPr/>
          </p:nvSpPr>
          <p:spPr>
            <a:xfrm>
              <a:off x="9557310" y="138568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B23571A-4B78-87E6-3FC1-8833AF3F888C}"/>
                </a:ext>
              </a:extLst>
            </p:cNvPr>
            <p:cNvSpPr txBox="1"/>
            <p:nvPr/>
          </p:nvSpPr>
          <p:spPr>
            <a:xfrm>
              <a:off x="9557310" y="111699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F4AAB6D0-8665-AF97-2B71-FBC5A4FDA4C8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123771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0F0A0729-835D-4C84-3E3B-EC9C1C281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b="16178"/>
            <a:stretch>
              <a:fillRect/>
            </a:stretch>
          </p:blipFill>
          <p:spPr>
            <a:xfrm>
              <a:off x="9983149" y="2546608"/>
              <a:ext cx="1512000" cy="6116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11864AE6-1068-B099-1B36-3ABB400800B5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27117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06FEED6-5F8A-CD7D-EC82-BEA9C3CADF50}"/>
                </a:ext>
              </a:extLst>
            </p:cNvPr>
            <p:cNvSpPr txBox="1"/>
            <p:nvPr/>
          </p:nvSpPr>
          <p:spPr>
            <a:xfrm>
              <a:off x="9557310" y="260506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075B18-F4AF-3199-448A-A4E2B755BDBA}"/>
                </a:ext>
              </a:extLst>
            </p:cNvPr>
            <p:cNvSpPr txBox="1"/>
            <p:nvPr/>
          </p:nvSpPr>
          <p:spPr>
            <a:xfrm>
              <a:off x="9557310" y="290748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E072E5B8-EC7C-57EF-D253-2953F4B02162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302820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724FC7-C3FE-707C-FA67-002AAC16C2F9}"/>
                </a:ext>
              </a:extLst>
            </p:cNvPr>
            <p:cNvSpPr txBox="1"/>
            <p:nvPr/>
          </p:nvSpPr>
          <p:spPr>
            <a:xfrm>
              <a:off x="11495149" y="4192225"/>
              <a:ext cx="859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cleaved PARP-1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16A0174-5E8E-9F07-26C7-3E7A90FEE97A}"/>
                </a:ext>
              </a:extLst>
            </p:cNvPr>
            <p:cNvSpPr txBox="1"/>
            <p:nvPr/>
          </p:nvSpPr>
          <p:spPr>
            <a:xfrm>
              <a:off x="11495149" y="4893887"/>
              <a:ext cx="9002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05009"/>
              <a:r>
                <a:rPr lang="en-US" altLang="ko-KR" sz="1000" b="1" dirty="0">
                  <a:latin typeface="Calibri" panose="020F0502020204030204"/>
                </a:rPr>
                <a:t>cleaved caspase 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406D23A-C228-964B-137D-AA83F79685A7}"/>
                </a:ext>
              </a:extLst>
            </p:cNvPr>
            <p:cNvSpPr txBox="1"/>
            <p:nvPr/>
          </p:nvSpPr>
          <p:spPr>
            <a:xfrm>
              <a:off x="11495149" y="5527194"/>
              <a:ext cx="759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β</a:t>
              </a:r>
              <a:r>
                <a:rPr lang="en-US" altLang="ko-KR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-actin</a:t>
              </a:r>
              <a:endParaRPr lang="ko-KR" alt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B4AAD47-8B06-256C-0FF4-1CA96D41FA81}"/>
                </a:ext>
              </a:extLst>
            </p:cNvPr>
            <p:cNvSpPr txBox="1"/>
            <p:nvPr/>
          </p:nvSpPr>
          <p:spPr>
            <a:xfrm>
              <a:off x="9557310" y="410331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05" name="직선 연결선 204">
              <a:extLst>
                <a:ext uri="{FF2B5EF4-FFF2-40B4-BE49-F238E27FC236}">
                  <a16:creationId xmlns:a16="http://schemas.microsoft.com/office/drawing/2014/main" id="{A8EE8E11-CC95-B4BA-D6AE-565240A2170F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422402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6" name="직선 연결선 205">
              <a:extLst>
                <a:ext uri="{FF2B5EF4-FFF2-40B4-BE49-F238E27FC236}">
                  <a16:creationId xmlns:a16="http://schemas.microsoft.com/office/drawing/2014/main" id="{2AACAD10-F6D3-4A23-32E5-440E526989EB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43762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7EFEB1F-F9DC-CF9E-1A7F-6DEE2646BAD9}"/>
                </a:ext>
              </a:extLst>
            </p:cNvPr>
            <p:cNvSpPr txBox="1"/>
            <p:nvPr/>
          </p:nvSpPr>
          <p:spPr>
            <a:xfrm>
              <a:off x="9557310" y="426962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11" name="그림 210">
              <a:extLst>
                <a:ext uri="{FF2B5EF4-FFF2-40B4-BE49-F238E27FC236}">
                  <a16:creationId xmlns:a16="http://schemas.microsoft.com/office/drawing/2014/main" id="{5AEA3138-3CC7-B813-0112-2263CF228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1285" y="5339554"/>
              <a:ext cx="1512000" cy="5057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12" name="직선 연결선 211">
              <a:extLst>
                <a:ext uri="{FF2B5EF4-FFF2-40B4-BE49-F238E27FC236}">
                  <a16:creationId xmlns:a16="http://schemas.microsoft.com/office/drawing/2014/main" id="{DB135888-B3D8-CEAE-2136-3D8AB5905801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553949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D96A47F-1AE7-01F6-73CF-BF8F409D1C65}"/>
                </a:ext>
              </a:extLst>
            </p:cNvPr>
            <p:cNvSpPr txBox="1"/>
            <p:nvPr/>
          </p:nvSpPr>
          <p:spPr>
            <a:xfrm>
              <a:off x="9557310" y="543284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BB0FD757-AA8B-6411-0278-CFD184FBB9F8}"/>
                </a:ext>
              </a:extLst>
            </p:cNvPr>
            <p:cNvSpPr txBox="1"/>
            <p:nvPr/>
          </p:nvSpPr>
          <p:spPr>
            <a:xfrm>
              <a:off x="9557310" y="565233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15" name="직선 연결선 214">
              <a:extLst>
                <a:ext uri="{FF2B5EF4-FFF2-40B4-BE49-F238E27FC236}">
                  <a16:creationId xmlns:a16="http://schemas.microsoft.com/office/drawing/2014/main" id="{E4B92826-9361-785D-69FC-7BECFE008EED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57730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D1355671-F23E-9684-099A-F73B399B97C5}"/>
                </a:ext>
              </a:extLst>
            </p:cNvPr>
            <p:cNvSpPr txBox="1"/>
            <p:nvPr/>
          </p:nvSpPr>
          <p:spPr>
            <a:xfrm>
              <a:off x="10397791" y="3814710"/>
              <a:ext cx="68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b="1">
                  <a:latin typeface="Calibri" panose="020F0502020204030204"/>
                </a:rPr>
                <a:t>3</a:t>
              </a:r>
              <a:r>
                <a:rPr lang="en-US" altLang="ko-KR" b="1" baseline="30000">
                  <a:latin typeface="Calibri" panose="020F0502020204030204"/>
                </a:rPr>
                <a:t>rd</a:t>
              </a:r>
              <a:endParaRPr lang="en-US" altLang="ko-KR" b="1">
                <a:latin typeface="Calibri" panose="020F0502020204030204"/>
              </a:endParaRPr>
            </a:p>
          </p:txBody>
        </p:sp>
        <p:pic>
          <p:nvPicPr>
            <p:cNvPr id="185" name="그림 184">
              <a:extLst>
                <a:ext uri="{FF2B5EF4-FFF2-40B4-BE49-F238E27FC236}">
                  <a16:creationId xmlns:a16="http://schemas.microsoft.com/office/drawing/2014/main" id="{EFA4E5AE-71F1-FE54-B2B9-370BFEDE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1285" y="4660055"/>
              <a:ext cx="1512000" cy="5789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2E7310F9-F04F-5751-34FC-4D0B27FE0947}"/>
                </a:ext>
              </a:extLst>
            </p:cNvPr>
            <p:cNvSpPr txBox="1"/>
            <p:nvPr/>
          </p:nvSpPr>
          <p:spPr>
            <a:xfrm>
              <a:off x="9557310" y="474949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</a:t>
              </a:r>
              <a:r>
                <a:rPr lang="en-US" altLang="ko-KR" sz="900" b="1">
                  <a:latin typeface="Calibri" panose="020F0502020204030204"/>
                </a:rPr>
                <a:t>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57" name="직선 연결선 256">
              <a:extLst>
                <a:ext uri="{FF2B5EF4-FFF2-40B4-BE49-F238E27FC236}">
                  <a16:creationId xmlns:a16="http://schemas.microsoft.com/office/drawing/2014/main" id="{866487FE-7292-E468-1658-448478E23781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48702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8" name="직선 연결선 257">
              <a:extLst>
                <a:ext uri="{FF2B5EF4-FFF2-40B4-BE49-F238E27FC236}">
                  <a16:creationId xmlns:a16="http://schemas.microsoft.com/office/drawing/2014/main" id="{E532BA2F-7C7C-914A-8506-A6FD8D8C8A43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505224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9" name="직선 연결선 258">
              <a:extLst>
                <a:ext uri="{FF2B5EF4-FFF2-40B4-BE49-F238E27FC236}">
                  <a16:creationId xmlns:a16="http://schemas.microsoft.com/office/drawing/2014/main" id="{41E8B477-3242-BD91-B673-93F92590F575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518590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323B0A96-ED9B-45C3-317C-FCF9726F60A9}"/>
                </a:ext>
              </a:extLst>
            </p:cNvPr>
            <p:cNvSpPr txBox="1"/>
            <p:nvPr/>
          </p:nvSpPr>
          <p:spPr>
            <a:xfrm>
              <a:off x="9557310" y="494559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43D59254-5AD2-0FE7-CE8A-EDE993CE5437}"/>
                </a:ext>
              </a:extLst>
            </p:cNvPr>
            <p:cNvSpPr txBox="1"/>
            <p:nvPr/>
          </p:nvSpPr>
          <p:spPr>
            <a:xfrm>
              <a:off x="9557310" y="506078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52" name="그림 251">
              <a:extLst>
                <a:ext uri="{FF2B5EF4-FFF2-40B4-BE49-F238E27FC236}">
                  <a16:creationId xmlns:a16="http://schemas.microsoft.com/office/drawing/2014/main" id="{0F8E23B0-3825-5D2D-4C26-7E71BBC43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3149" y="1767653"/>
              <a:ext cx="1512000" cy="6853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D1BE2A71-D10D-95BF-378A-C0E5E7779909}"/>
                </a:ext>
              </a:extLst>
            </p:cNvPr>
            <p:cNvSpPr txBox="1"/>
            <p:nvPr/>
          </p:nvSpPr>
          <p:spPr>
            <a:xfrm>
              <a:off x="9557310" y="179665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54" name="직선 연결선 253">
              <a:extLst>
                <a:ext uri="{FF2B5EF4-FFF2-40B4-BE49-F238E27FC236}">
                  <a16:creationId xmlns:a16="http://schemas.microsoft.com/office/drawing/2014/main" id="{41093EB1-69E2-79EC-7E12-21554A77707A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191736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2" name="직선 연결선 261">
              <a:extLst>
                <a:ext uri="{FF2B5EF4-FFF2-40B4-BE49-F238E27FC236}">
                  <a16:creationId xmlns:a16="http://schemas.microsoft.com/office/drawing/2014/main" id="{F2A6069D-C7F5-78C8-9954-7B19E151F542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214258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3" name="직선 연결선 262">
              <a:extLst>
                <a:ext uri="{FF2B5EF4-FFF2-40B4-BE49-F238E27FC236}">
                  <a16:creationId xmlns:a16="http://schemas.microsoft.com/office/drawing/2014/main" id="{149A7DA4-7D42-8E72-90B4-69FFC24EB07E}"/>
                </a:ext>
              </a:extLst>
            </p:cNvPr>
            <p:cNvCxnSpPr>
              <a:cxnSpLocks/>
            </p:cNvCxnSpPr>
            <p:nvPr/>
          </p:nvCxnSpPr>
          <p:spPr>
            <a:xfrm>
              <a:off x="9895035" y="23753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74096C0A-6E62-7CF0-6BF1-89F6D1501963}"/>
                </a:ext>
              </a:extLst>
            </p:cNvPr>
            <p:cNvSpPr txBox="1"/>
            <p:nvPr/>
          </p:nvSpPr>
          <p:spPr>
            <a:xfrm>
              <a:off x="9557310" y="203593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2755036D-DF81-E6CE-E5CF-24C8DD6A529E}"/>
                </a:ext>
              </a:extLst>
            </p:cNvPr>
            <p:cNvSpPr txBox="1"/>
            <p:nvPr/>
          </p:nvSpPr>
          <p:spPr>
            <a:xfrm>
              <a:off x="9557310" y="225018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17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74" name="그림 273">
              <a:extLst>
                <a:ext uri="{FF2B5EF4-FFF2-40B4-BE49-F238E27FC236}">
                  <a16:creationId xmlns:a16="http://schemas.microsoft.com/office/drawing/2014/main" id="{E4BC046D-6C10-1EDA-E343-1C049381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3149" y="1113392"/>
              <a:ext cx="1512000" cy="5624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77" name="직선 연결선 276">
              <a:extLst>
                <a:ext uri="{FF2B5EF4-FFF2-40B4-BE49-F238E27FC236}">
                  <a16:creationId xmlns:a16="http://schemas.microsoft.com/office/drawing/2014/main" id="{E0BE7AD4-4046-5263-3BE6-F9D8D731D736}"/>
                </a:ext>
              </a:extLst>
            </p:cNvPr>
            <p:cNvCxnSpPr>
              <a:cxnSpLocks/>
            </p:cNvCxnSpPr>
            <p:nvPr/>
          </p:nvCxnSpPr>
          <p:spPr>
            <a:xfrm>
              <a:off x="9891756" y="453126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FCF3B53B-1457-BCB7-877D-6252CDD1B631}"/>
                </a:ext>
              </a:extLst>
            </p:cNvPr>
            <p:cNvSpPr txBox="1"/>
            <p:nvPr/>
          </p:nvSpPr>
          <p:spPr>
            <a:xfrm>
              <a:off x="9557310" y="442461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282" name="그림 281">
              <a:extLst>
                <a:ext uri="{FF2B5EF4-FFF2-40B4-BE49-F238E27FC236}">
                  <a16:creationId xmlns:a16="http://schemas.microsoft.com/office/drawing/2014/main" id="{5633482F-8AE2-61BF-3DD5-6E61E06F8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1285" y="4151118"/>
              <a:ext cx="1512000" cy="4163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74B47C46-3A96-AEC2-A124-EB419282A9BB}"/>
              </a:ext>
            </a:extLst>
          </p:cNvPr>
          <p:cNvGrpSpPr/>
          <p:nvPr/>
        </p:nvGrpSpPr>
        <p:grpSpPr>
          <a:xfrm>
            <a:off x="3254137" y="314082"/>
            <a:ext cx="2142005" cy="2960632"/>
            <a:chOff x="3254137" y="314082"/>
            <a:chExt cx="2142005" cy="296063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3DE6AB-3D2F-E17A-A062-F1468E9C86CD}"/>
                </a:ext>
              </a:extLst>
            </p:cNvPr>
            <p:cNvSpPr txBox="1"/>
            <p:nvPr/>
          </p:nvSpPr>
          <p:spPr>
            <a:xfrm>
              <a:off x="4659655" y="685955"/>
              <a:ext cx="675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/>
                </a:rPr>
                <a:t>TRPV1</a:t>
              </a:r>
            </a:p>
            <a:p>
              <a:pPr defTabSz="405009"/>
              <a:r>
                <a:rPr lang="en-US" altLang="ko-KR" sz="1000" b="1">
                  <a:latin typeface="Calibri" panose="020F0502020204030204"/>
                </a:rPr>
                <a:t>receptor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E28FA6F-83A4-1731-ED47-36F7B65A878F}"/>
                </a:ext>
              </a:extLst>
            </p:cNvPr>
            <p:cNvSpPr txBox="1"/>
            <p:nvPr/>
          </p:nvSpPr>
          <p:spPr>
            <a:xfrm>
              <a:off x="4659655" y="2105171"/>
              <a:ext cx="675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/>
                </a:rPr>
                <a:t>CB</a:t>
              </a:r>
              <a:r>
                <a:rPr lang="en-US" altLang="ko-KR" sz="1000" b="1" baseline="-25000">
                  <a:latin typeface="Calibri" panose="020F0502020204030204"/>
                </a:rPr>
                <a:t>2</a:t>
              </a:r>
            </a:p>
            <a:p>
              <a:pPr defTabSz="405009"/>
              <a:r>
                <a:rPr lang="en-US" altLang="ko-KR" sz="1000" b="1">
                  <a:latin typeface="Calibri" panose="020F0502020204030204"/>
                </a:rPr>
                <a:t>receptor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21F3375-EA96-0AED-2835-6F909ADE61CE}"/>
                </a:ext>
              </a:extLst>
            </p:cNvPr>
            <p:cNvSpPr txBox="1"/>
            <p:nvPr/>
          </p:nvSpPr>
          <p:spPr>
            <a:xfrm>
              <a:off x="4659655" y="2894142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9436A306-A747-6C57-110A-110B59630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grayscl/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b="10502"/>
            <a:stretch>
              <a:fillRect/>
            </a:stretch>
          </p:blipFill>
          <p:spPr>
            <a:xfrm>
              <a:off x="3658496" y="1928990"/>
              <a:ext cx="1008000" cy="766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5DDCC4E8-CAD0-9AA7-0904-10959983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grayscl/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5655"/>
            <a:stretch>
              <a:fillRect/>
            </a:stretch>
          </p:blipFill>
          <p:spPr>
            <a:xfrm>
              <a:off x="3658496" y="2778924"/>
              <a:ext cx="1008000" cy="495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2" name="직선 연결선 201">
              <a:extLst>
                <a:ext uri="{FF2B5EF4-FFF2-40B4-BE49-F238E27FC236}">
                  <a16:creationId xmlns:a16="http://schemas.microsoft.com/office/drawing/2014/main" id="{8D6B4921-551D-AD5D-8BFC-4389C1227F52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206160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08" name="직선 연결선 207">
              <a:extLst>
                <a:ext uri="{FF2B5EF4-FFF2-40B4-BE49-F238E27FC236}">
                  <a16:creationId xmlns:a16="http://schemas.microsoft.com/office/drawing/2014/main" id="{5F1BD36F-4EE8-270F-05FE-46CAB95E5531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23067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BCFD7545-C31C-220A-914F-F7673BA1F559}"/>
                </a:ext>
              </a:extLst>
            </p:cNvPr>
            <p:cNvSpPr txBox="1"/>
            <p:nvPr/>
          </p:nvSpPr>
          <p:spPr>
            <a:xfrm>
              <a:off x="3254137" y="195495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37386A5D-540A-9291-1CA9-B49EEC1DC7CA}"/>
                </a:ext>
              </a:extLst>
            </p:cNvPr>
            <p:cNvSpPr txBox="1"/>
            <p:nvPr/>
          </p:nvSpPr>
          <p:spPr>
            <a:xfrm>
              <a:off x="3254137" y="219091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28" name="직선 연결선 227">
              <a:extLst>
                <a:ext uri="{FF2B5EF4-FFF2-40B4-BE49-F238E27FC236}">
                  <a16:creationId xmlns:a16="http://schemas.microsoft.com/office/drawing/2014/main" id="{DFDB1C8F-F0F8-2271-111F-823BBCF3A927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254458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68CB8372-F7E4-4DB4-49A8-5C81E7A2F7EB}"/>
                </a:ext>
              </a:extLst>
            </p:cNvPr>
            <p:cNvSpPr txBox="1"/>
            <p:nvPr/>
          </p:nvSpPr>
          <p:spPr>
            <a:xfrm>
              <a:off x="3254137" y="242870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0" name="직선 연결선 229">
              <a:extLst>
                <a:ext uri="{FF2B5EF4-FFF2-40B4-BE49-F238E27FC236}">
                  <a16:creationId xmlns:a16="http://schemas.microsoft.com/office/drawing/2014/main" id="{7BD5ECE9-13D6-D068-54F5-B85B2B1F1211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285092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C532563F-088E-0C4E-121E-8BDDE674EE63}"/>
                </a:ext>
              </a:extLst>
            </p:cNvPr>
            <p:cNvSpPr txBox="1"/>
            <p:nvPr/>
          </p:nvSpPr>
          <p:spPr>
            <a:xfrm>
              <a:off x="3254137" y="27442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670BCFE9-0354-8EBB-C198-6505C46C52F1}"/>
                </a:ext>
              </a:extLst>
            </p:cNvPr>
            <p:cNvSpPr txBox="1"/>
            <p:nvPr/>
          </p:nvSpPr>
          <p:spPr>
            <a:xfrm>
              <a:off x="3254137" y="303488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33" name="직선 연결선 232">
              <a:extLst>
                <a:ext uri="{FF2B5EF4-FFF2-40B4-BE49-F238E27FC236}">
                  <a16:creationId xmlns:a16="http://schemas.microsoft.com/office/drawing/2014/main" id="{8B889D8A-BEC9-3889-403E-3715DF48D564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315030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A3F86732-84A5-1563-B6D4-5B9A8BB4C0A3}"/>
                </a:ext>
              </a:extLst>
            </p:cNvPr>
            <p:cNvSpPr txBox="1"/>
            <p:nvPr/>
          </p:nvSpPr>
          <p:spPr>
            <a:xfrm>
              <a:off x="3740186" y="314082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192" name="그림 191">
              <a:extLst>
                <a:ext uri="{FF2B5EF4-FFF2-40B4-BE49-F238E27FC236}">
                  <a16:creationId xmlns:a16="http://schemas.microsoft.com/office/drawing/2014/main" id="{5CB34C23-C8DB-B08A-0095-97554E74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22664"/>
            <a:stretch>
              <a:fillRect/>
            </a:stretch>
          </p:blipFill>
          <p:spPr>
            <a:xfrm>
              <a:off x="3658495" y="639523"/>
              <a:ext cx="1008001" cy="5734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F7D412BD-46A5-3834-A81E-08CB312618DD}"/>
                </a:ext>
              </a:extLst>
            </p:cNvPr>
            <p:cNvSpPr txBox="1"/>
            <p:nvPr/>
          </p:nvSpPr>
          <p:spPr>
            <a:xfrm>
              <a:off x="3254137" y="70535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4" name="직선 연결선 193">
              <a:extLst>
                <a:ext uri="{FF2B5EF4-FFF2-40B4-BE49-F238E27FC236}">
                  <a16:creationId xmlns:a16="http://schemas.microsoft.com/office/drawing/2014/main" id="{4F4C6793-344F-46DC-86A6-EF49413A4D43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82607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4" name="직선 연결선 223">
              <a:extLst>
                <a:ext uri="{FF2B5EF4-FFF2-40B4-BE49-F238E27FC236}">
                  <a16:creationId xmlns:a16="http://schemas.microsoft.com/office/drawing/2014/main" id="{69729BEC-2472-6FCC-FB73-4E5FAE6F022F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107737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A7BCA5BB-9578-D463-2B9A-38F0DFDC7082}"/>
                </a:ext>
              </a:extLst>
            </p:cNvPr>
            <p:cNvSpPr txBox="1"/>
            <p:nvPr/>
          </p:nvSpPr>
          <p:spPr>
            <a:xfrm>
              <a:off x="3254137" y="9707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CF8C203E-2B88-BD7D-86BF-88964CF1851B}"/>
                </a:ext>
              </a:extLst>
            </p:cNvPr>
            <p:cNvSpPr txBox="1"/>
            <p:nvPr/>
          </p:nvSpPr>
          <p:spPr>
            <a:xfrm>
              <a:off x="4673251" y="1387393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cxnSp>
          <p:nvCxnSpPr>
            <p:cNvPr id="310" name="직선 연결선 309">
              <a:extLst>
                <a:ext uri="{FF2B5EF4-FFF2-40B4-BE49-F238E27FC236}">
                  <a16:creationId xmlns:a16="http://schemas.microsoft.com/office/drawing/2014/main" id="{E8B9D6F2-E5EF-D7B6-80B5-D663C67B9D43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134417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602CE17D-3007-5BB8-1028-9070A341B50C}"/>
                </a:ext>
              </a:extLst>
            </p:cNvPr>
            <p:cNvSpPr txBox="1"/>
            <p:nvPr/>
          </p:nvSpPr>
          <p:spPr>
            <a:xfrm>
              <a:off x="3254137" y="12375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80221F28-2B28-2EB9-9FEB-0B28185A2657}"/>
                </a:ext>
              </a:extLst>
            </p:cNvPr>
            <p:cNvSpPr txBox="1"/>
            <p:nvPr/>
          </p:nvSpPr>
          <p:spPr>
            <a:xfrm>
              <a:off x="3254137" y="152813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13" name="직선 연결선 312">
              <a:extLst>
                <a:ext uri="{FF2B5EF4-FFF2-40B4-BE49-F238E27FC236}">
                  <a16:creationId xmlns:a16="http://schemas.microsoft.com/office/drawing/2014/main" id="{444B8588-5633-B54F-438B-1D9536BC0CA0}"/>
                </a:ext>
              </a:extLst>
            </p:cNvPr>
            <p:cNvCxnSpPr>
              <a:cxnSpLocks/>
            </p:cNvCxnSpPr>
            <p:nvPr/>
          </p:nvCxnSpPr>
          <p:spPr>
            <a:xfrm>
              <a:off x="3569912" y="164355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203" name="그림 202">
              <a:extLst>
                <a:ext uri="{FF2B5EF4-FFF2-40B4-BE49-F238E27FC236}">
                  <a16:creationId xmlns:a16="http://schemas.microsoft.com/office/drawing/2014/main" id="{459303D7-AE20-07CA-724F-6F2F197D6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4458"/>
            <a:stretch>
              <a:fillRect/>
            </a:stretch>
          </p:blipFill>
          <p:spPr>
            <a:xfrm>
              <a:off x="3658495" y="1277703"/>
              <a:ext cx="1008000" cy="5144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C7D3ABA4-80CD-AE82-D38F-9E42046D6213}"/>
              </a:ext>
            </a:extLst>
          </p:cNvPr>
          <p:cNvGrpSpPr/>
          <p:nvPr/>
        </p:nvGrpSpPr>
        <p:grpSpPr>
          <a:xfrm>
            <a:off x="1804896" y="314082"/>
            <a:ext cx="1432449" cy="3195368"/>
            <a:chOff x="1804896" y="314082"/>
            <a:chExt cx="1432449" cy="3195368"/>
          </a:xfrm>
        </p:grpSpPr>
        <p:pic>
          <p:nvPicPr>
            <p:cNvPr id="190" name="그림 189">
              <a:extLst>
                <a:ext uri="{FF2B5EF4-FFF2-40B4-BE49-F238E27FC236}">
                  <a16:creationId xmlns:a16="http://schemas.microsoft.com/office/drawing/2014/main" id="{C9E4C568-DC36-B51A-242E-5B657B13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4512" b="6015"/>
            <a:stretch>
              <a:fillRect/>
            </a:stretch>
          </p:blipFill>
          <p:spPr>
            <a:xfrm>
              <a:off x="2227802" y="1418612"/>
              <a:ext cx="1008000" cy="5017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그림 46" descr="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CBCC543A-2E87-680D-827E-5FB975AAD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81" t="54954" r="39048" b="39836"/>
            <a:stretch>
              <a:fillRect/>
            </a:stretch>
          </p:blipFill>
          <p:spPr>
            <a:xfrm>
              <a:off x="2229345" y="629731"/>
              <a:ext cx="1008000" cy="7205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53379B-11DB-C7D9-7A89-2CBEE47A18D2}"/>
                </a:ext>
              </a:extLst>
            </p:cNvPr>
            <p:cNvSpPr txBox="1"/>
            <p:nvPr/>
          </p:nvSpPr>
          <p:spPr>
            <a:xfrm>
              <a:off x="1804896" y="6460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9122DCB6-ADED-53E0-FDF3-182979CAD45B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7668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3B03F697-CB3C-C645-0480-F0500D248741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10181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FBA85894-0DBA-9A90-BB00-F4410CA19D98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119864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F3BFD1D-20B0-C601-CB88-180656170325}"/>
                </a:ext>
              </a:extLst>
            </p:cNvPr>
            <p:cNvSpPr txBox="1"/>
            <p:nvPr/>
          </p:nvSpPr>
          <p:spPr>
            <a:xfrm>
              <a:off x="1804896" y="91146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7D7BFB6-1324-8777-BC85-82121F490B4E}"/>
                </a:ext>
              </a:extLst>
            </p:cNvPr>
            <p:cNvSpPr txBox="1"/>
            <p:nvPr/>
          </p:nvSpPr>
          <p:spPr>
            <a:xfrm>
              <a:off x="1804896" y="109200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31" name="그림 130" descr="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7FEB77B5-FBB0-0E4C-0428-D9FB7B798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00" t="25600" r="19178" b="53189"/>
            <a:stretch/>
          </p:blipFill>
          <p:spPr>
            <a:xfrm>
              <a:off x="2229345" y="2017288"/>
              <a:ext cx="1008000" cy="9165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9" name="직선 연결선 158">
              <a:extLst>
                <a:ext uri="{FF2B5EF4-FFF2-40B4-BE49-F238E27FC236}">
                  <a16:creationId xmlns:a16="http://schemas.microsoft.com/office/drawing/2014/main" id="{4D5F48DE-393B-484B-6344-4712A003A1F8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206227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0" name="직선 연결선 159">
              <a:extLst>
                <a:ext uri="{FF2B5EF4-FFF2-40B4-BE49-F238E27FC236}">
                  <a16:creationId xmlns:a16="http://schemas.microsoft.com/office/drawing/2014/main" id="{2D6D0F6F-7FA2-B803-1F9B-97B2A152A004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230746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31828C7-772C-7C38-0DF7-2EBAB4ED2474}"/>
                </a:ext>
              </a:extLst>
            </p:cNvPr>
            <p:cNvSpPr txBox="1"/>
            <p:nvPr/>
          </p:nvSpPr>
          <p:spPr>
            <a:xfrm>
              <a:off x="1804896" y="19556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FBF2B7B-3B39-9E6E-91E5-49BC75F7D1FA}"/>
                </a:ext>
              </a:extLst>
            </p:cNvPr>
            <p:cNvSpPr txBox="1"/>
            <p:nvPr/>
          </p:nvSpPr>
          <p:spPr>
            <a:xfrm>
              <a:off x="1804896" y="219157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372F6593-2413-19F9-DF88-AA9E5AD502CD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254525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480075A-7E43-7F5A-2515-2A429E59C710}"/>
                </a:ext>
              </a:extLst>
            </p:cNvPr>
            <p:cNvSpPr txBox="1"/>
            <p:nvPr/>
          </p:nvSpPr>
          <p:spPr>
            <a:xfrm>
              <a:off x="1804896" y="242937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7" name="그림 36" descr="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C772CA9-B2C6-37CD-0A99-2FBA3B5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1" t="58515" r="66483" b="38154"/>
            <a:stretch/>
          </p:blipFill>
          <p:spPr>
            <a:xfrm>
              <a:off x="2229345" y="3013660"/>
              <a:ext cx="1008000" cy="495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AF813286-850D-700B-6475-8DC8A55FE61F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30943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214E51E-7C14-897B-7C1F-622D94DB22EF}"/>
                </a:ext>
              </a:extLst>
            </p:cNvPr>
            <p:cNvSpPr txBox="1"/>
            <p:nvPr/>
          </p:nvSpPr>
          <p:spPr>
            <a:xfrm>
              <a:off x="1804896" y="298772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018A6AF-9C11-BA2D-5106-A1D9B80B3BDA}"/>
                </a:ext>
              </a:extLst>
            </p:cNvPr>
            <p:cNvSpPr txBox="1"/>
            <p:nvPr/>
          </p:nvSpPr>
          <p:spPr>
            <a:xfrm>
              <a:off x="1804896" y="327833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96" name="직선 연결선 195">
              <a:extLst>
                <a:ext uri="{FF2B5EF4-FFF2-40B4-BE49-F238E27FC236}">
                  <a16:creationId xmlns:a16="http://schemas.microsoft.com/office/drawing/2014/main" id="{E3FD8021-05B9-FED9-949E-3659B5534D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339374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3721CD2E-489D-5F8C-E612-9C3B89351C6E}"/>
                </a:ext>
              </a:extLst>
            </p:cNvPr>
            <p:cNvSpPr txBox="1"/>
            <p:nvPr/>
          </p:nvSpPr>
          <p:spPr>
            <a:xfrm>
              <a:off x="2328255" y="314082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  <p:cxnSp>
          <p:nvCxnSpPr>
            <p:cNvPr id="315" name="직선 연결선 314">
              <a:extLst>
                <a:ext uri="{FF2B5EF4-FFF2-40B4-BE49-F238E27FC236}">
                  <a16:creationId xmlns:a16="http://schemas.microsoft.com/office/drawing/2014/main" id="{77B0EDCA-8086-8A4E-96B1-16E1E31504EB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148551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7833C760-6615-6566-E805-C5A598EC8ADC}"/>
                </a:ext>
              </a:extLst>
            </p:cNvPr>
            <p:cNvSpPr txBox="1"/>
            <p:nvPr/>
          </p:nvSpPr>
          <p:spPr>
            <a:xfrm>
              <a:off x="1804896" y="137886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9411F0A0-A888-A649-1092-FC6A011B561F}"/>
                </a:ext>
              </a:extLst>
            </p:cNvPr>
            <p:cNvSpPr txBox="1"/>
            <p:nvPr/>
          </p:nvSpPr>
          <p:spPr>
            <a:xfrm>
              <a:off x="1804896" y="16694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18" name="직선 연결선 317">
              <a:extLst>
                <a:ext uri="{FF2B5EF4-FFF2-40B4-BE49-F238E27FC236}">
                  <a16:creationId xmlns:a16="http://schemas.microsoft.com/office/drawing/2014/main" id="{54B0BB6D-A850-9163-05F1-927B31DDA874}"/>
                </a:ext>
              </a:extLst>
            </p:cNvPr>
            <p:cNvCxnSpPr>
              <a:cxnSpLocks/>
            </p:cNvCxnSpPr>
            <p:nvPr/>
          </p:nvCxnSpPr>
          <p:spPr>
            <a:xfrm>
              <a:off x="2137641" y="178489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86" name="그룹 185">
            <a:extLst>
              <a:ext uri="{FF2B5EF4-FFF2-40B4-BE49-F238E27FC236}">
                <a16:creationId xmlns:a16="http://schemas.microsoft.com/office/drawing/2014/main" id="{9F4FDE56-B955-E5D7-F2CD-E058A0F5A89F}"/>
              </a:ext>
            </a:extLst>
          </p:cNvPr>
          <p:cNvGrpSpPr/>
          <p:nvPr/>
        </p:nvGrpSpPr>
        <p:grpSpPr>
          <a:xfrm>
            <a:off x="381003" y="314082"/>
            <a:ext cx="1417628" cy="2840004"/>
            <a:chOff x="381003" y="314082"/>
            <a:chExt cx="1417628" cy="2840004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698E93C3-5827-883F-8AB7-455BD4AA7A1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8">
              <a:grayscl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5" t="62435" r="78335" b="33516"/>
            <a:stretch>
              <a:fillRect/>
            </a:stretch>
          </p:blipFill>
          <p:spPr>
            <a:xfrm flipH="1">
              <a:off x="790631" y="2042076"/>
              <a:ext cx="1008000" cy="546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43D8C496-AFF7-4AD2-B976-A2368A369F9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" t="4511" r="6826" b="33649"/>
            <a:stretch/>
          </p:blipFill>
          <p:spPr>
            <a:xfrm>
              <a:off x="790631" y="620548"/>
              <a:ext cx="1008000" cy="7747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5DA76B-92F3-6BE7-7A21-9EBD2A4C9A94}"/>
                </a:ext>
              </a:extLst>
            </p:cNvPr>
            <p:cNvSpPr txBox="1"/>
            <p:nvPr/>
          </p:nvSpPr>
          <p:spPr>
            <a:xfrm>
              <a:off x="381003" y="69930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87D767E1-61C3-3145-2EF8-D687B84ECF7C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8200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0DF0632C-6229-65AA-9F8C-74646AA980DB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107132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A4B5FAAA-C075-5795-5CE0-E8F31A93F118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125185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4E3380F-7F8E-9040-8D99-9692B5ECE3C0}"/>
                </a:ext>
              </a:extLst>
            </p:cNvPr>
            <p:cNvSpPr txBox="1"/>
            <p:nvPr/>
          </p:nvSpPr>
          <p:spPr>
            <a:xfrm>
              <a:off x="381003" y="96467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F89BC1B-9463-E3C0-696F-7E899B92947D}"/>
                </a:ext>
              </a:extLst>
            </p:cNvPr>
            <p:cNvSpPr txBox="1"/>
            <p:nvPr/>
          </p:nvSpPr>
          <p:spPr>
            <a:xfrm>
              <a:off x="381003" y="114521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A54A4BDC-30C1-C55F-D6DE-017CFBF7B6BC}"/>
                </a:ext>
              </a:extLst>
            </p:cNvPr>
            <p:cNvCxnSpPr>
              <a:cxnSpLocks/>
            </p:cNvCxnSpPr>
            <p:nvPr/>
          </p:nvCxnSpPr>
          <p:spPr>
            <a:xfrm>
              <a:off x="709579" y="211156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B8474FE8-A8EC-5503-E4C9-88DBC13F2945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231133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7022E83-1BCE-422D-3F85-7023E07CC08B}"/>
                </a:ext>
              </a:extLst>
            </p:cNvPr>
            <p:cNvSpPr txBox="1"/>
            <p:nvPr/>
          </p:nvSpPr>
          <p:spPr>
            <a:xfrm>
              <a:off x="381003" y="198997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2680D53-0662-5517-1A6E-D1A1E73EC722}"/>
                </a:ext>
              </a:extLst>
            </p:cNvPr>
            <p:cNvSpPr txBox="1"/>
            <p:nvPr/>
          </p:nvSpPr>
          <p:spPr>
            <a:xfrm>
              <a:off x="381003" y="219544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id="{71F3BDEC-175F-9C28-C0ED-BC36422B37A1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254912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EF661C3-D57C-A41B-AAE2-7A8921538D05}"/>
                </a:ext>
              </a:extLst>
            </p:cNvPr>
            <p:cNvSpPr txBox="1"/>
            <p:nvPr/>
          </p:nvSpPr>
          <p:spPr>
            <a:xfrm>
              <a:off x="381003" y="247299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66" name="그림 165">
              <a:extLst>
                <a:ext uri="{FF2B5EF4-FFF2-40B4-BE49-F238E27FC236}">
                  <a16:creationId xmlns:a16="http://schemas.microsoft.com/office/drawing/2014/main" id="{F08DEBE6-5793-50DF-B1A8-F5B94CBC1B7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8">
              <a:grayscl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9" t="72327" r="63784" b="23793"/>
            <a:stretch>
              <a:fillRect/>
            </a:stretch>
          </p:blipFill>
          <p:spPr>
            <a:xfrm>
              <a:off x="790631" y="1460820"/>
              <a:ext cx="1008000" cy="513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DCE940CF-BFEA-9F7E-BD7A-C7975FE11421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155936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3857B31-557F-0454-F071-3EB511B665DE}"/>
                </a:ext>
              </a:extLst>
            </p:cNvPr>
            <p:cNvSpPr txBox="1"/>
            <p:nvPr/>
          </p:nvSpPr>
          <p:spPr>
            <a:xfrm>
              <a:off x="381003" y="145271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6650407-9DB7-A49E-0749-2C2CE35FA38B}"/>
                </a:ext>
              </a:extLst>
            </p:cNvPr>
            <p:cNvSpPr txBox="1"/>
            <p:nvPr/>
          </p:nvSpPr>
          <p:spPr>
            <a:xfrm>
              <a:off x="381003" y="174332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2" name="직선 연결선 171">
              <a:extLst>
                <a:ext uri="{FF2B5EF4-FFF2-40B4-BE49-F238E27FC236}">
                  <a16:creationId xmlns:a16="http://schemas.microsoft.com/office/drawing/2014/main" id="{5C845EF3-D1F1-7740-602C-29BF32625D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186404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19F9BF8C-9038-2DDD-0B57-A265FB78D4DC}"/>
                </a:ext>
              </a:extLst>
            </p:cNvPr>
            <p:cNvSpPr txBox="1"/>
            <p:nvPr/>
          </p:nvSpPr>
          <p:spPr>
            <a:xfrm>
              <a:off x="889541" y="314082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300" name="그림 299">
              <a:extLst>
                <a:ext uri="{FF2B5EF4-FFF2-40B4-BE49-F238E27FC236}">
                  <a16:creationId xmlns:a16="http://schemas.microsoft.com/office/drawing/2014/main" id="{7B9F9E46-1DFD-BE8C-197B-16C2DE8FA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3602" b="21680"/>
            <a:stretch>
              <a:fillRect/>
            </a:stretch>
          </p:blipFill>
          <p:spPr>
            <a:xfrm>
              <a:off x="790631" y="2662741"/>
              <a:ext cx="1008000" cy="4875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19" name="직선 연결선 318">
              <a:extLst>
                <a:ext uri="{FF2B5EF4-FFF2-40B4-BE49-F238E27FC236}">
                  <a16:creationId xmlns:a16="http://schemas.microsoft.com/office/drawing/2014/main" id="{934D7807-193B-3B33-DB5C-F19D539D89EC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275148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2E5A99BB-9E0D-0E20-C79E-F4702D9DCE48}"/>
                </a:ext>
              </a:extLst>
            </p:cNvPr>
            <p:cNvSpPr txBox="1"/>
            <p:nvPr/>
          </p:nvSpPr>
          <p:spPr>
            <a:xfrm>
              <a:off x="381003" y="263264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98AB1EF4-FA1A-D65D-1237-FE598DFF6B86}"/>
                </a:ext>
              </a:extLst>
            </p:cNvPr>
            <p:cNvSpPr txBox="1"/>
            <p:nvPr/>
          </p:nvSpPr>
          <p:spPr>
            <a:xfrm>
              <a:off x="381003" y="292325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322" name="직선 연결선 321">
              <a:extLst>
                <a:ext uri="{FF2B5EF4-FFF2-40B4-BE49-F238E27FC236}">
                  <a16:creationId xmlns:a16="http://schemas.microsoft.com/office/drawing/2014/main" id="{8DFE2F34-1DE0-E16E-B062-C8D34F43414D}"/>
                </a:ext>
              </a:extLst>
            </p:cNvPr>
            <p:cNvCxnSpPr>
              <a:cxnSpLocks/>
            </p:cNvCxnSpPr>
            <p:nvPr/>
          </p:nvCxnSpPr>
          <p:spPr>
            <a:xfrm>
              <a:off x="702874" y="305086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2" name="그룹 431">
            <a:extLst>
              <a:ext uri="{FF2B5EF4-FFF2-40B4-BE49-F238E27FC236}">
                <a16:creationId xmlns:a16="http://schemas.microsoft.com/office/drawing/2014/main" id="{979D0E97-7CB4-5A4A-B066-77AA30A665EC}"/>
              </a:ext>
            </a:extLst>
          </p:cNvPr>
          <p:cNvGrpSpPr/>
          <p:nvPr/>
        </p:nvGrpSpPr>
        <p:grpSpPr>
          <a:xfrm>
            <a:off x="383084" y="3753896"/>
            <a:ext cx="1415547" cy="2985352"/>
            <a:chOff x="383084" y="3753896"/>
            <a:chExt cx="1415547" cy="2985352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6AED9D0C-9476-1F3D-B86E-4E1C4ED4577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8">
              <a:grayscl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9" t="22379" r="31198" b="71895"/>
            <a:stretch/>
          </p:blipFill>
          <p:spPr>
            <a:xfrm flipH="1">
              <a:off x="790631" y="4043111"/>
              <a:ext cx="1008000" cy="7747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D554B627-16E6-2425-5594-60C42425551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4" t="25401" r="37030" b="58240"/>
            <a:stretch/>
          </p:blipFill>
          <p:spPr>
            <a:xfrm>
              <a:off x="790631" y="5436943"/>
              <a:ext cx="1008000" cy="638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699CD3-8734-BCA0-AB3A-8945329B4ECD}"/>
                </a:ext>
              </a:extLst>
            </p:cNvPr>
            <p:cNvSpPr txBox="1"/>
            <p:nvPr/>
          </p:nvSpPr>
          <p:spPr>
            <a:xfrm>
              <a:off x="383084" y="419339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00" name="직선 연결선 99">
              <a:extLst>
                <a:ext uri="{FF2B5EF4-FFF2-40B4-BE49-F238E27FC236}">
                  <a16:creationId xmlns:a16="http://schemas.microsoft.com/office/drawing/2014/main" id="{DEECF48E-DAEB-866C-4E62-23BA028B38F4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431410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1" name="직선 연결선 100">
              <a:extLst>
                <a:ext uri="{FF2B5EF4-FFF2-40B4-BE49-F238E27FC236}">
                  <a16:creationId xmlns:a16="http://schemas.microsoft.com/office/drawing/2014/main" id="{C776DE6A-8F34-233E-E4B3-3BF7D925B3BB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456540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2" name="직선 연결선 101">
              <a:extLst>
                <a:ext uri="{FF2B5EF4-FFF2-40B4-BE49-F238E27FC236}">
                  <a16:creationId xmlns:a16="http://schemas.microsoft.com/office/drawing/2014/main" id="{39DDDBE5-F722-3B84-D669-6BC00971EEC8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475097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F2B11D9-FC4E-C179-B39B-1F1DD199AC9F}"/>
                </a:ext>
              </a:extLst>
            </p:cNvPr>
            <p:cNvSpPr txBox="1"/>
            <p:nvPr/>
          </p:nvSpPr>
          <p:spPr>
            <a:xfrm>
              <a:off x="383084" y="445876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DFD48F4-A8A9-DBFA-1518-C86DD9AD2CCD}"/>
                </a:ext>
              </a:extLst>
            </p:cNvPr>
            <p:cNvSpPr txBox="1"/>
            <p:nvPr/>
          </p:nvSpPr>
          <p:spPr>
            <a:xfrm>
              <a:off x="383084" y="463929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E34AC7BE-2894-C37B-7F96-A4A87C420996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56557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2" name="직선 연결선 111">
              <a:extLst>
                <a:ext uri="{FF2B5EF4-FFF2-40B4-BE49-F238E27FC236}">
                  <a16:creationId xmlns:a16="http://schemas.microsoft.com/office/drawing/2014/main" id="{095A6DCD-73DF-1527-364B-C3F45AE85FD7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5900907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88DD9B4-D529-412C-3C6B-02DCA1389642}"/>
                </a:ext>
              </a:extLst>
            </p:cNvPr>
            <p:cNvSpPr txBox="1"/>
            <p:nvPr/>
          </p:nvSpPr>
          <p:spPr>
            <a:xfrm>
              <a:off x="383084" y="5549072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99D2B81-3CB6-F815-4A5C-38D76AC49ABB}"/>
                </a:ext>
              </a:extLst>
            </p:cNvPr>
            <p:cNvSpPr txBox="1"/>
            <p:nvPr/>
          </p:nvSpPr>
          <p:spPr>
            <a:xfrm>
              <a:off x="383084" y="578502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167" name="그림 166">
              <a:extLst>
                <a:ext uri="{FF2B5EF4-FFF2-40B4-BE49-F238E27FC236}">
                  <a16:creationId xmlns:a16="http://schemas.microsoft.com/office/drawing/2014/main" id="{D60F2FC5-B76D-E5ED-DE9A-399AF30C322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4">
              <a:grayscl/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5" t="63013" r="25352" b="29788"/>
            <a:stretch/>
          </p:blipFill>
          <p:spPr>
            <a:xfrm>
              <a:off x="790631" y="6146581"/>
              <a:ext cx="1008000" cy="5926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4" name="직선 연결선 173">
              <a:extLst>
                <a:ext uri="{FF2B5EF4-FFF2-40B4-BE49-F238E27FC236}">
                  <a16:creationId xmlns:a16="http://schemas.microsoft.com/office/drawing/2014/main" id="{017EF2DB-7ED9-EB08-C2DF-28463AD7420B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627464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FBB368-79CE-556D-FA14-B12E867A53B4}"/>
                </a:ext>
              </a:extLst>
            </p:cNvPr>
            <p:cNvSpPr txBox="1"/>
            <p:nvPr/>
          </p:nvSpPr>
          <p:spPr>
            <a:xfrm>
              <a:off x="383084" y="616799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E016702F-5D82-6A54-D205-9D1157F53560}"/>
                </a:ext>
              </a:extLst>
            </p:cNvPr>
            <p:cNvSpPr txBox="1"/>
            <p:nvPr/>
          </p:nvSpPr>
          <p:spPr>
            <a:xfrm>
              <a:off x="383084" y="645860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77" name="직선 연결선 176">
              <a:extLst>
                <a:ext uri="{FF2B5EF4-FFF2-40B4-BE49-F238E27FC236}">
                  <a16:creationId xmlns:a16="http://schemas.microsoft.com/office/drawing/2014/main" id="{E69CCA9F-3B31-5193-C1B0-89718671F258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657931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DB03B666-C89A-7D08-D87D-3837DE49A06C}"/>
                </a:ext>
              </a:extLst>
            </p:cNvPr>
            <p:cNvSpPr txBox="1"/>
            <p:nvPr/>
          </p:nvSpPr>
          <p:spPr>
            <a:xfrm>
              <a:off x="889541" y="375389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1</a:t>
              </a:r>
              <a:r>
                <a:rPr lang="en-US" altLang="ko-KR" sz="1600" b="1" baseline="30000">
                  <a:latin typeface="Calibri" panose="020F0502020204030204"/>
                </a:rPr>
                <a:t>st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9930FEA0-E322-5007-E806-F9A5E4E9A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5774" b="19052"/>
            <a:stretch>
              <a:fillRect/>
            </a:stretch>
          </p:blipFill>
          <p:spPr>
            <a:xfrm flipH="1">
              <a:off x="790631" y="4883677"/>
              <a:ext cx="1008000" cy="4545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14" name="직선 연결선 413">
              <a:extLst>
                <a:ext uri="{FF2B5EF4-FFF2-40B4-BE49-F238E27FC236}">
                  <a16:creationId xmlns:a16="http://schemas.microsoft.com/office/drawing/2014/main" id="{933D3E36-57B2-DD52-70AE-18077E33E1FB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496269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E281DFC3-6DF9-819F-184C-D7F2C68422EA}"/>
                </a:ext>
              </a:extLst>
            </p:cNvPr>
            <p:cNvSpPr txBox="1"/>
            <p:nvPr/>
          </p:nvSpPr>
          <p:spPr>
            <a:xfrm>
              <a:off x="383084" y="485604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1EC0C6A1-8984-83B2-ED8F-0476B761E4C6}"/>
                </a:ext>
              </a:extLst>
            </p:cNvPr>
            <p:cNvSpPr txBox="1"/>
            <p:nvPr/>
          </p:nvSpPr>
          <p:spPr>
            <a:xfrm>
              <a:off x="383084" y="51466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17" name="직선 연결선 416">
              <a:extLst>
                <a:ext uri="{FF2B5EF4-FFF2-40B4-BE49-F238E27FC236}">
                  <a16:creationId xmlns:a16="http://schemas.microsoft.com/office/drawing/2014/main" id="{4BA32381-8BEC-03FF-ED34-ACA75E3E4068}"/>
                </a:ext>
              </a:extLst>
            </p:cNvPr>
            <p:cNvCxnSpPr>
              <a:cxnSpLocks/>
            </p:cNvCxnSpPr>
            <p:nvPr/>
          </p:nvCxnSpPr>
          <p:spPr>
            <a:xfrm>
              <a:off x="707066" y="52673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3" name="그룹 432">
            <a:extLst>
              <a:ext uri="{FF2B5EF4-FFF2-40B4-BE49-F238E27FC236}">
                <a16:creationId xmlns:a16="http://schemas.microsoft.com/office/drawing/2014/main" id="{5535D556-E293-FB4D-5F28-16CEA687D2F8}"/>
              </a:ext>
            </a:extLst>
          </p:cNvPr>
          <p:cNvGrpSpPr/>
          <p:nvPr/>
        </p:nvGrpSpPr>
        <p:grpSpPr>
          <a:xfrm>
            <a:off x="1823053" y="3753896"/>
            <a:ext cx="1414292" cy="2969553"/>
            <a:chOff x="1823053" y="3753896"/>
            <a:chExt cx="1414292" cy="2969553"/>
          </a:xfrm>
        </p:grpSpPr>
        <p:pic>
          <p:nvPicPr>
            <p:cNvPr id="10" name="그림 9" descr="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73AE372-CEC0-2E8A-2C3C-55E0B6E2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grayscl/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2" t="74802" r="84837" b="20602"/>
            <a:stretch/>
          </p:blipFill>
          <p:spPr>
            <a:xfrm>
              <a:off x="2229345" y="5308307"/>
              <a:ext cx="1008000" cy="7182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A6B5DD8-3787-1FB3-A73C-345956EA9AE4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542519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816342E5-3760-FDBF-535D-99AB81E54C14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567038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FEF5D2-023F-83FF-B212-CEB346D9B068}"/>
                </a:ext>
              </a:extLst>
            </p:cNvPr>
            <p:cNvSpPr txBox="1"/>
            <p:nvPr/>
          </p:nvSpPr>
          <p:spPr>
            <a:xfrm>
              <a:off x="1829280" y="531854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F21347-ADC4-080D-5FDA-90834963D65E}"/>
                </a:ext>
              </a:extLst>
            </p:cNvPr>
            <p:cNvSpPr txBox="1"/>
            <p:nvPr/>
          </p:nvSpPr>
          <p:spPr>
            <a:xfrm>
              <a:off x="1829280" y="5554500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8F1A274B-2789-4B3B-241A-EA02BF25311A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589865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12734D-5920-CD77-72C2-82D74231CD7E}"/>
                </a:ext>
              </a:extLst>
            </p:cNvPr>
            <p:cNvSpPr txBox="1"/>
            <p:nvPr/>
          </p:nvSpPr>
          <p:spPr>
            <a:xfrm>
              <a:off x="1829280" y="579229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78" name="그림 77" descr="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62B3EB3-6FF8-817B-A05F-1F391E0B8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grayscl/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7" t="66637" r="40445" b="29698"/>
            <a:stretch>
              <a:fillRect/>
            </a:stretch>
          </p:blipFill>
          <p:spPr>
            <a:xfrm>
              <a:off x="2229345" y="4043111"/>
              <a:ext cx="1008000" cy="646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10E279A-8CA6-C3D9-79F0-25F2E54A3329}"/>
                </a:ext>
              </a:extLst>
            </p:cNvPr>
            <p:cNvSpPr txBox="1"/>
            <p:nvPr/>
          </p:nvSpPr>
          <p:spPr>
            <a:xfrm>
              <a:off x="1829280" y="4269581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45ECD8E3-2DA0-F939-C90F-F200AC23A088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439029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744C7FF9-583F-BD1E-0EC9-8D39FB02A6CA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463207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78" name="그림 177" descr="직사각형, 디자인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8D1862F3-C106-FEF7-7367-ACC75216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8" t="63853" r="25034" b="31529"/>
            <a:stretch>
              <a:fillRect/>
            </a:stretch>
          </p:blipFill>
          <p:spPr>
            <a:xfrm>
              <a:off x="2229345" y="6096628"/>
              <a:ext cx="1008000" cy="6268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0" name="직선 연결선 179">
              <a:extLst>
                <a:ext uri="{FF2B5EF4-FFF2-40B4-BE49-F238E27FC236}">
                  <a16:creationId xmlns:a16="http://schemas.microsoft.com/office/drawing/2014/main" id="{15E7063C-2748-8AED-31D2-4DDBF6966C48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62342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FD63616-9D43-C5E1-85E5-0D1526AC38D9}"/>
                </a:ext>
              </a:extLst>
            </p:cNvPr>
            <p:cNvSpPr txBox="1"/>
            <p:nvPr/>
          </p:nvSpPr>
          <p:spPr>
            <a:xfrm>
              <a:off x="1829280" y="612762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A69D1DB3-E75E-9CE3-1A23-20107DEC7566}"/>
                </a:ext>
              </a:extLst>
            </p:cNvPr>
            <p:cNvSpPr txBox="1"/>
            <p:nvPr/>
          </p:nvSpPr>
          <p:spPr>
            <a:xfrm>
              <a:off x="1829280" y="641823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5E908B95-6668-3003-C940-BBC6229E0C64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6538948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B080C6-CDDD-7538-7A2D-0FBF15DDFCCB}"/>
                </a:ext>
              </a:extLst>
            </p:cNvPr>
            <p:cNvSpPr txBox="1"/>
            <p:nvPr/>
          </p:nvSpPr>
          <p:spPr>
            <a:xfrm>
              <a:off x="1829280" y="452646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EFEB91CC-DC82-4146-BBD8-BB7C9529D9B5}"/>
                </a:ext>
              </a:extLst>
            </p:cNvPr>
            <p:cNvSpPr txBox="1"/>
            <p:nvPr/>
          </p:nvSpPr>
          <p:spPr>
            <a:xfrm>
              <a:off x="2328255" y="375389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2</a:t>
              </a:r>
              <a:r>
                <a:rPr lang="en-US" altLang="ko-KR" sz="1600" b="1" baseline="30000">
                  <a:latin typeface="Calibri" panose="020F0502020204030204"/>
                </a:rPr>
                <a:t>nd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306" name="그림 305">
              <a:extLst>
                <a:ext uri="{FF2B5EF4-FFF2-40B4-BE49-F238E27FC236}">
                  <a16:creationId xmlns:a16="http://schemas.microsoft.com/office/drawing/2014/main" id="{38425C9E-76C0-4AD1-0A82-E60A1540C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grayscl/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9345" y="4747587"/>
              <a:ext cx="1008000" cy="457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18" name="직선 연결선 417">
              <a:extLst>
                <a:ext uri="{FF2B5EF4-FFF2-40B4-BE49-F238E27FC236}">
                  <a16:creationId xmlns:a16="http://schemas.microsoft.com/office/drawing/2014/main" id="{201F696A-DDE0-4FBE-CB63-17E17F20FBA4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483403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873CF088-575E-3B19-AA13-A0E8CC474A6F}"/>
                </a:ext>
              </a:extLst>
            </p:cNvPr>
            <p:cNvSpPr txBox="1"/>
            <p:nvPr/>
          </p:nvSpPr>
          <p:spPr>
            <a:xfrm>
              <a:off x="1823053" y="472738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1E2F31C4-F46A-C71F-07B8-64A8FF1A0B42}"/>
                </a:ext>
              </a:extLst>
            </p:cNvPr>
            <p:cNvSpPr txBox="1"/>
            <p:nvPr/>
          </p:nvSpPr>
          <p:spPr>
            <a:xfrm>
              <a:off x="1823053" y="501799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21" name="직선 연결선 420">
              <a:extLst>
                <a:ext uri="{FF2B5EF4-FFF2-40B4-BE49-F238E27FC236}">
                  <a16:creationId xmlns:a16="http://schemas.microsoft.com/office/drawing/2014/main" id="{361D9D6E-7877-03F7-AFE1-7730142BE9BD}"/>
                </a:ext>
              </a:extLst>
            </p:cNvPr>
            <p:cNvCxnSpPr>
              <a:cxnSpLocks/>
            </p:cNvCxnSpPr>
            <p:nvPr/>
          </p:nvCxnSpPr>
          <p:spPr>
            <a:xfrm>
              <a:off x="2143737" y="513871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31" name="그룹 430">
            <a:extLst>
              <a:ext uri="{FF2B5EF4-FFF2-40B4-BE49-F238E27FC236}">
                <a16:creationId xmlns:a16="http://schemas.microsoft.com/office/drawing/2014/main" id="{13651789-7C73-9598-97CA-5090954DB21F}"/>
              </a:ext>
            </a:extLst>
          </p:cNvPr>
          <p:cNvGrpSpPr/>
          <p:nvPr/>
        </p:nvGrpSpPr>
        <p:grpSpPr>
          <a:xfrm>
            <a:off x="3237345" y="3753896"/>
            <a:ext cx="2145201" cy="2992034"/>
            <a:chOff x="3237345" y="3753896"/>
            <a:chExt cx="2145201" cy="29920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A151FB-9D7B-AFE3-0328-0250B66414FB}"/>
                </a:ext>
              </a:extLst>
            </p:cNvPr>
            <p:cNvSpPr txBox="1"/>
            <p:nvPr/>
          </p:nvSpPr>
          <p:spPr>
            <a:xfrm>
              <a:off x="4659655" y="5438275"/>
              <a:ext cx="675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/>
                </a:rPr>
                <a:t>CB</a:t>
              </a:r>
              <a:r>
                <a:rPr lang="en-US" altLang="ko-KR" sz="1000" b="1" baseline="-25000">
                  <a:latin typeface="Calibri" panose="020F0502020204030204"/>
                </a:rPr>
                <a:t>2</a:t>
              </a:r>
            </a:p>
            <a:p>
              <a:pPr defTabSz="405009"/>
              <a:r>
                <a:rPr lang="en-US" altLang="ko-KR" sz="1000" b="1">
                  <a:latin typeface="Calibri" panose="020F0502020204030204"/>
                </a:rPr>
                <a:t>receptor</a:t>
              </a:r>
              <a:endParaRPr lang="ko-KR" altLang="en-US" sz="1000" b="1">
                <a:latin typeface="Calibri" panose="020F050202020403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9F2057A-088F-3805-C684-8769DF62728F}"/>
                </a:ext>
              </a:extLst>
            </p:cNvPr>
            <p:cNvSpPr txBox="1"/>
            <p:nvPr/>
          </p:nvSpPr>
          <p:spPr>
            <a:xfrm>
              <a:off x="4659655" y="4184491"/>
              <a:ext cx="675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n-US" altLang="ko-KR" sz="1000" b="1">
                  <a:latin typeface="Calibri" panose="020F0502020204030204"/>
                </a:rPr>
                <a:t>TRPV1</a:t>
              </a:r>
            </a:p>
            <a:p>
              <a:pPr defTabSz="405009"/>
              <a:r>
                <a:rPr lang="en-US" altLang="ko-KR" sz="1000" b="1">
                  <a:latin typeface="Calibri" panose="020F0502020204030204"/>
                </a:rPr>
                <a:t>receptor</a:t>
              </a:r>
              <a:endParaRPr lang="ko-KR" altLang="en-US" sz="1000" b="1">
                <a:latin typeface="Calibri" panose="020F0502020204030204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CE00CE6-DBE4-A29D-3F0B-0D211FAE5791}"/>
                </a:ext>
              </a:extLst>
            </p:cNvPr>
            <p:cNvSpPr txBox="1"/>
            <p:nvPr/>
          </p:nvSpPr>
          <p:spPr>
            <a:xfrm>
              <a:off x="4659655" y="6087052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4A62FAC4-D9C4-5BE0-E69C-0D415C630B97}"/>
                </a:ext>
              </a:extLst>
            </p:cNvPr>
            <p:cNvSpPr txBox="1"/>
            <p:nvPr/>
          </p:nvSpPr>
          <p:spPr>
            <a:xfrm>
              <a:off x="3757406" y="3753896"/>
              <a:ext cx="810181" cy="34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5009"/>
              <a:r>
                <a:rPr lang="en-US" altLang="ko-KR" sz="1600" b="1">
                  <a:latin typeface="Calibri" panose="020F0502020204030204"/>
                </a:rPr>
                <a:t>3</a:t>
              </a:r>
              <a:r>
                <a:rPr lang="en-US" altLang="ko-KR" sz="1600" b="1" baseline="30000">
                  <a:latin typeface="Calibri" panose="020F0502020204030204"/>
                </a:rPr>
                <a:t>rd</a:t>
              </a:r>
              <a:endParaRPr lang="en-US" altLang="ko-KR" sz="1600" b="1">
                <a:latin typeface="Calibri" panose="020F0502020204030204"/>
              </a:endParaRPr>
            </a:p>
          </p:txBody>
        </p:sp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7FCCC52C-52C2-E058-E832-7EEC4232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grayscl/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8496" y="5301837"/>
              <a:ext cx="1008000" cy="6353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4" name="그림 83">
              <a:extLst>
                <a:ext uri="{FF2B5EF4-FFF2-40B4-BE49-F238E27FC236}">
                  <a16:creationId xmlns:a16="http://schemas.microsoft.com/office/drawing/2014/main" id="{12F6CCCA-63F4-8FA9-910A-1FB90E7FF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grayscl/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6711" t="16000" r="5983" b="18413"/>
            <a:stretch>
              <a:fillRect/>
            </a:stretch>
          </p:blipFill>
          <p:spPr>
            <a:xfrm>
              <a:off x="3658496" y="6000236"/>
              <a:ext cx="1008000" cy="6682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5" name="직선 연결선 194">
              <a:extLst>
                <a:ext uri="{FF2B5EF4-FFF2-40B4-BE49-F238E27FC236}">
                  <a16:creationId xmlns:a16="http://schemas.microsoft.com/office/drawing/2014/main" id="{35CED935-4AEB-2D40-52FC-25F1BFFD0C32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5375371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6" name="직선 연결선 235">
              <a:extLst>
                <a:ext uri="{FF2B5EF4-FFF2-40B4-BE49-F238E27FC236}">
                  <a16:creationId xmlns:a16="http://schemas.microsoft.com/office/drawing/2014/main" id="{B458CD75-0DA4-D1E5-8332-F39E572920D4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5620559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3FE8BC-6C64-B272-59DE-7BCC5F277301}"/>
                </a:ext>
              </a:extLst>
            </p:cNvPr>
            <p:cNvSpPr txBox="1"/>
            <p:nvPr/>
          </p:nvSpPr>
          <p:spPr>
            <a:xfrm>
              <a:off x="3241945" y="5268724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8D098B13-3FCB-FA62-39DF-A15E00EA9A30}"/>
                </a:ext>
              </a:extLst>
            </p:cNvPr>
            <p:cNvSpPr txBox="1"/>
            <p:nvPr/>
          </p:nvSpPr>
          <p:spPr>
            <a:xfrm>
              <a:off x="3241945" y="550467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3" name="직선 연결선 242">
              <a:extLst>
                <a:ext uri="{FF2B5EF4-FFF2-40B4-BE49-F238E27FC236}">
                  <a16:creationId xmlns:a16="http://schemas.microsoft.com/office/drawing/2014/main" id="{539B458D-2F0E-E327-6224-657B15C48544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585835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C605B6FD-5477-4057-6473-9AF62B24BDEA}"/>
                </a:ext>
              </a:extLst>
            </p:cNvPr>
            <p:cNvSpPr txBox="1"/>
            <p:nvPr/>
          </p:nvSpPr>
          <p:spPr>
            <a:xfrm>
              <a:off x="3241945" y="574246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25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5" name="직선 연결선 244">
              <a:extLst>
                <a:ext uri="{FF2B5EF4-FFF2-40B4-BE49-F238E27FC236}">
                  <a16:creationId xmlns:a16="http://schemas.microsoft.com/office/drawing/2014/main" id="{AC30BA46-9E84-C611-5FB3-2425DBA77239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6331136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814F6668-C65A-0333-7033-7CA8D560C404}"/>
                </a:ext>
              </a:extLst>
            </p:cNvPr>
            <p:cNvSpPr txBox="1"/>
            <p:nvPr/>
          </p:nvSpPr>
          <p:spPr>
            <a:xfrm>
              <a:off x="3241945" y="6224489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1F4A853E-672F-739B-ABDE-0B8FDF97C0B6}"/>
                </a:ext>
              </a:extLst>
            </p:cNvPr>
            <p:cNvSpPr txBox="1"/>
            <p:nvPr/>
          </p:nvSpPr>
          <p:spPr>
            <a:xfrm>
              <a:off x="3241945" y="651509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248" name="직선 연결선 247">
              <a:extLst>
                <a:ext uri="{FF2B5EF4-FFF2-40B4-BE49-F238E27FC236}">
                  <a16:creationId xmlns:a16="http://schemas.microsoft.com/office/drawing/2014/main" id="{FE42BEED-5C27-E9D2-6192-8B5AEC34F597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6630514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9" name="직선 연결선 248">
              <a:extLst>
                <a:ext uri="{FF2B5EF4-FFF2-40B4-BE49-F238E27FC236}">
                  <a16:creationId xmlns:a16="http://schemas.microsoft.com/office/drawing/2014/main" id="{FA61444B-B289-2D9D-01A3-8B5BC32F0480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611620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52C11C15-602B-5619-0A28-BC487BCCB2FE}"/>
                </a:ext>
              </a:extLst>
            </p:cNvPr>
            <p:cNvSpPr txBox="1"/>
            <p:nvPr/>
          </p:nvSpPr>
          <p:spPr>
            <a:xfrm>
              <a:off x="3241945" y="6009553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63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E684C4B0-FE2B-7981-BABF-9144EC824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8594" t="26273" b="21743"/>
            <a:stretch>
              <a:fillRect/>
            </a:stretch>
          </p:blipFill>
          <p:spPr>
            <a:xfrm>
              <a:off x="3658496" y="4054243"/>
              <a:ext cx="1008000" cy="637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B6279C8-89E3-0877-522C-3533F2E23AB6}"/>
                </a:ext>
              </a:extLst>
            </p:cNvPr>
            <p:cNvSpPr txBox="1"/>
            <p:nvPr/>
          </p:nvSpPr>
          <p:spPr>
            <a:xfrm>
              <a:off x="3241945" y="4177457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100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168" name="직선 연결선 167">
              <a:extLst>
                <a:ext uri="{FF2B5EF4-FFF2-40B4-BE49-F238E27FC236}">
                  <a16:creationId xmlns:a16="http://schemas.microsoft.com/office/drawing/2014/main" id="{A5A1DBE3-185B-C1A1-560A-F088713C5193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4298172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3" name="직선 연결선 172">
              <a:extLst>
                <a:ext uri="{FF2B5EF4-FFF2-40B4-BE49-F238E27FC236}">
                  <a16:creationId xmlns:a16="http://schemas.microsoft.com/office/drawing/2014/main" id="{EAB9B81C-893D-8F9D-1C14-DF939B4B5019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4549475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27B6A6B-BD92-8D00-136B-C0EF2F33A24D}"/>
                </a:ext>
              </a:extLst>
            </p:cNvPr>
            <p:cNvSpPr txBox="1"/>
            <p:nvPr/>
          </p:nvSpPr>
          <p:spPr>
            <a:xfrm>
              <a:off x="3241945" y="4442828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75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pic>
          <p:nvPicPr>
            <p:cNvPr id="304" name="그림 303">
              <a:extLst>
                <a:ext uri="{FF2B5EF4-FFF2-40B4-BE49-F238E27FC236}">
                  <a16:creationId xmlns:a16="http://schemas.microsoft.com/office/drawing/2014/main" id="{04DDA371-6797-923A-0D08-756CFE3A4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BEBA8EAE-BF5A-486C-A8C5-ECC9F3942E4B}">
                  <a14:imgProps xmlns:a14="http://schemas.microsoft.com/office/drawing/2010/main">
                    <a14:imgLayer r:embed="rId68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1335" b="14661"/>
            <a:stretch>
              <a:fillRect/>
            </a:stretch>
          </p:blipFill>
          <p:spPr>
            <a:xfrm>
              <a:off x="3658496" y="4730946"/>
              <a:ext cx="1008000" cy="5265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22" name="직선 연결선 421">
              <a:extLst>
                <a:ext uri="{FF2B5EF4-FFF2-40B4-BE49-F238E27FC236}">
                  <a16:creationId xmlns:a16="http://schemas.microsoft.com/office/drawing/2014/main" id="{4AE00560-984C-C910-4F70-7D8129C59BB7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4857103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6CBF3FFA-AC1C-3EF6-2B7C-06ABCCB99982}"/>
                </a:ext>
              </a:extLst>
            </p:cNvPr>
            <p:cNvSpPr txBox="1"/>
            <p:nvPr/>
          </p:nvSpPr>
          <p:spPr>
            <a:xfrm>
              <a:off x="3237345" y="4750456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48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5EE5CA6B-8C5F-FEA1-360C-C62C9FCCAE69}"/>
                </a:ext>
              </a:extLst>
            </p:cNvPr>
            <p:cNvSpPr txBox="1"/>
            <p:nvPr/>
          </p:nvSpPr>
          <p:spPr>
            <a:xfrm>
              <a:off x="3237345" y="5041065"/>
              <a:ext cx="357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05009"/>
              <a:r>
                <a:rPr lang="en-US" altLang="ko-KR" sz="900" b="1" dirty="0">
                  <a:latin typeface="Calibri" panose="020F0502020204030204"/>
                </a:rPr>
                <a:t>35</a:t>
              </a:r>
              <a:endParaRPr lang="ko-KR" altLang="en-US" sz="900" b="1" dirty="0">
                <a:latin typeface="Calibri" panose="020F0502020204030204"/>
              </a:endParaRPr>
            </a:p>
          </p:txBody>
        </p:sp>
        <p:cxnSp>
          <p:nvCxnSpPr>
            <p:cNvPr id="425" name="직선 연결선 424">
              <a:extLst>
                <a:ext uri="{FF2B5EF4-FFF2-40B4-BE49-F238E27FC236}">
                  <a16:creationId xmlns:a16="http://schemas.microsoft.com/office/drawing/2014/main" id="{1C7F5667-A449-F94F-0CB7-DF20E5B0992C}"/>
                </a:ext>
              </a:extLst>
            </p:cNvPr>
            <p:cNvCxnSpPr>
              <a:cxnSpLocks/>
            </p:cNvCxnSpPr>
            <p:nvPr/>
          </p:nvCxnSpPr>
          <p:spPr>
            <a:xfrm>
              <a:off x="3567423" y="5161780"/>
              <a:ext cx="8105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03300558-97B2-F8D2-D2CC-4127464CA858}"/>
                </a:ext>
              </a:extLst>
            </p:cNvPr>
            <p:cNvSpPr txBox="1"/>
            <p:nvPr/>
          </p:nvSpPr>
          <p:spPr>
            <a:xfrm>
              <a:off x="4659655" y="4787554"/>
              <a:ext cx="722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05009"/>
              <a:r>
                <a:rPr lang="el-GR" altLang="ko-KR" sz="1000" b="1" dirty="0">
                  <a:latin typeface="Calibri" panose="020F0502020204030204"/>
                </a:rPr>
                <a:t>β</a:t>
              </a:r>
              <a:r>
                <a:rPr lang="en-US" altLang="ko-KR" sz="1000" b="1" dirty="0">
                  <a:latin typeface="Calibri" panose="020F0502020204030204"/>
                </a:rPr>
                <a:t>-actin</a:t>
              </a:r>
              <a:endParaRPr lang="ko-KR" altLang="en-US" sz="1000" b="1" dirty="0"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60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4209</TotalTime>
  <Words>889</Words>
  <Application>Microsoft Office PowerPoint</Application>
  <PresentationFormat>와이드스크린</PresentationFormat>
  <Paragraphs>794</Paragraphs>
  <Slides>7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맑은 고딕</vt:lpstr>
      <vt:lpstr>Arial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유나 황</dc:creator>
  <cp:lastModifiedBy>영택 오</cp:lastModifiedBy>
  <cp:revision>181</cp:revision>
  <dcterms:created xsi:type="dcterms:W3CDTF">2024-12-12T01:54:58Z</dcterms:created>
  <dcterms:modified xsi:type="dcterms:W3CDTF">2025-06-19T05:30:45Z</dcterms:modified>
</cp:coreProperties>
</file>