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</p:sldIdLst>
  <p:sldSz cx="6480175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2" userDrawn="1">
          <p15:clr>
            <a:srgbClr val="A4A3A4"/>
          </p15:clr>
        </p15:guide>
        <p15:guide id="2" pos="20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3574" autoAdjust="0"/>
  </p:normalViewPr>
  <p:slideViewPr>
    <p:cSldViewPr snapToGrid="0" showGuides="1">
      <p:cViewPr>
        <p:scale>
          <a:sx n="50" d="100"/>
          <a:sy n="50" d="100"/>
        </p:scale>
        <p:origin x="2184" y="24"/>
      </p:cViewPr>
      <p:guideLst>
        <p:guide orient="horz" pos="3402"/>
        <p:guide pos="20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13" y="1767462"/>
            <a:ext cx="5508149" cy="3759917"/>
          </a:xfrm>
        </p:spPr>
        <p:txBody>
          <a:bodyPr anchor="b"/>
          <a:lstStyle>
            <a:lvl1pPr algn="ctr">
              <a:defRPr sz="4252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22" y="5672376"/>
            <a:ext cx="4860131" cy="2607442"/>
          </a:xfrm>
        </p:spPr>
        <p:txBody>
          <a:bodyPr/>
          <a:lstStyle>
            <a:lvl1pPr marL="0" indent="0" algn="ctr">
              <a:buNone/>
              <a:defRPr sz="1701"/>
            </a:lvl1pPr>
            <a:lvl2pPr marL="324018" indent="0" algn="ctr">
              <a:buNone/>
              <a:defRPr sz="1417"/>
            </a:lvl2pPr>
            <a:lvl3pPr marL="648035" indent="0" algn="ctr">
              <a:buNone/>
              <a:defRPr sz="1276"/>
            </a:lvl3pPr>
            <a:lvl4pPr marL="972053" indent="0" algn="ctr">
              <a:buNone/>
              <a:defRPr sz="1134"/>
            </a:lvl4pPr>
            <a:lvl5pPr marL="1296071" indent="0" algn="ctr">
              <a:buNone/>
              <a:defRPr sz="1134"/>
            </a:lvl5pPr>
            <a:lvl6pPr marL="1620088" indent="0" algn="ctr">
              <a:buNone/>
              <a:defRPr sz="1134"/>
            </a:lvl6pPr>
            <a:lvl7pPr marL="1944106" indent="0" algn="ctr">
              <a:buNone/>
              <a:defRPr sz="1134"/>
            </a:lvl7pPr>
            <a:lvl8pPr marL="2268123" indent="0" algn="ctr">
              <a:buNone/>
              <a:defRPr sz="1134"/>
            </a:lvl8pPr>
            <a:lvl9pPr marL="2592141" indent="0" algn="ctr">
              <a:buNone/>
              <a:defRPr sz="1134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8E5F4-6871-4902-9740-FD7B1D92514D}" type="datetimeFigureOut">
              <a:rPr lang="he-IL" smtClean="0"/>
              <a:t>ו'/אב/תשפ"א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9FC5-5109-4178-969A-751987A1DE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9930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8E5F4-6871-4902-9740-FD7B1D92514D}" type="datetimeFigureOut">
              <a:rPr lang="he-IL" smtClean="0"/>
              <a:t>ו'/אב/תשפ"א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9FC5-5109-4178-969A-751987A1DE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215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37375" y="574987"/>
            <a:ext cx="1397288" cy="915230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512" y="574987"/>
            <a:ext cx="4110861" cy="915230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8E5F4-6871-4902-9740-FD7B1D92514D}" type="datetimeFigureOut">
              <a:rPr lang="he-IL" smtClean="0"/>
              <a:t>ו'/אב/תשפ"א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9FC5-5109-4178-969A-751987A1DE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782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8E5F4-6871-4902-9740-FD7B1D92514D}" type="datetimeFigureOut">
              <a:rPr lang="he-IL" smtClean="0"/>
              <a:t>ו'/אב/תשפ"א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9FC5-5109-4178-969A-751987A1DE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641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37" y="2692444"/>
            <a:ext cx="5589151" cy="4492401"/>
          </a:xfrm>
        </p:spPr>
        <p:txBody>
          <a:bodyPr anchor="b"/>
          <a:lstStyle>
            <a:lvl1pPr>
              <a:defRPr sz="4252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137" y="7227345"/>
            <a:ext cx="5589151" cy="2362447"/>
          </a:xfrm>
        </p:spPr>
        <p:txBody>
          <a:bodyPr/>
          <a:lstStyle>
            <a:lvl1pPr marL="0" indent="0">
              <a:buNone/>
              <a:defRPr sz="1701">
                <a:solidFill>
                  <a:schemeClr val="tx1"/>
                </a:solidFill>
              </a:defRPr>
            </a:lvl1pPr>
            <a:lvl2pPr marL="32401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2pPr>
            <a:lvl3pPr marL="648035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3pPr>
            <a:lvl4pPr marL="972053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4pPr>
            <a:lvl5pPr marL="129607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5pPr>
            <a:lvl6pPr marL="1620088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6pPr>
            <a:lvl7pPr marL="1944106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7pPr>
            <a:lvl8pPr marL="2268123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8pPr>
            <a:lvl9pPr marL="259214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8E5F4-6871-4902-9740-FD7B1D92514D}" type="datetimeFigureOut">
              <a:rPr lang="he-IL" smtClean="0"/>
              <a:t>ו'/אב/תשפ"א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9FC5-5109-4178-969A-751987A1DE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71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512" y="2874937"/>
            <a:ext cx="2754074" cy="685235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80589" y="2874937"/>
            <a:ext cx="2754074" cy="685235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8E5F4-6871-4902-9740-FD7B1D92514D}" type="datetimeFigureOut">
              <a:rPr lang="he-IL" smtClean="0"/>
              <a:t>ו'/אב/תשפ"א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9FC5-5109-4178-969A-751987A1DE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0939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56" y="574990"/>
            <a:ext cx="5589151" cy="208745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357" y="2647443"/>
            <a:ext cx="2741417" cy="1297471"/>
          </a:xfrm>
        </p:spPr>
        <p:txBody>
          <a:bodyPr anchor="b"/>
          <a:lstStyle>
            <a:lvl1pPr marL="0" indent="0">
              <a:buNone/>
              <a:defRPr sz="1701" b="1"/>
            </a:lvl1pPr>
            <a:lvl2pPr marL="324018" indent="0">
              <a:buNone/>
              <a:defRPr sz="1417" b="1"/>
            </a:lvl2pPr>
            <a:lvl3pPr marL="648035" indent="0">
              <a:buNone/>
              <a:defRPr sz="1276" b="1"/>
            </a:lvl3pPr>
            <a:lvl4pPr marL="972053" indent="0">
              <a:buNone/>
              <a:defRPr sz="1134" b="1"/>
            </a:lvl4pPr>
            <a:lvl5pPr marL="1296071" indent="0">
              <a:buNone/>
              <a:defRPr sz="1134" b="1"/>
            </a:lvl5pPr>
            <a:lvl6pPr marL="1620088" indent="0">
              <a:buNone/>
              <a:defRPr sz="1134" b="1"/>
            </a:lvl6pPr>
            <a:lvl7pPr marL="1944106" indent="0">
              <a:buNone/>
              <a:defRPr sz="1134" b="1"/>
            </a:lvl7pPr>
            <a:lvl8pPr marL="2268123" indent="0">
              <a:buNone/>
              <a:defRPr sz="1134" b="1"/>
            </a:lvl8pPr>
            <a:lvl9pPr marL="2592141" indent="0">
              <a:buNone/>
              <a:defRPr sz="113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357" y="3944914"/>
            <a:ext cx="2741417" cy="580237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589" y="2647443"/>
            <a:ext cx="2754918" cy="1297471"/>
          </a:xfrm>
        </p:spPr>
        <p:txBody>
          <a:bodyPr anchor="b"/>
          <a:lstStyle>
            <a:lvl1pPr marL="0" indent="0">
              <a:buNone/>
              <a:defRPr sz="1701" b="1"/>
            </a:lvl1pPr>
            <a:lvl2pPr marL="324018" indent="0">
              <a:buNone/>
              <a:defRPr sz="1417" b="1"/>
            </a:lvl2pPr>
            <a:lvl3pPr marL="648035" indent="0">
              <a:buNone/>
              <a:defRPr sz="1276" b="1"/>
            </a:lvl3pPr>
            <a:lvl4pPr marL="972053" indent="0">
              <a:buNone/>
              <a:defRPr sz="1134" b="1"/>
            </a:lvl4pPr>
            <a:lvl5pPr marL="1296071" indent="0">
              <a:buNone/>
              <a:defRPr sz="1134" b="1"/>
            </a:lvl5pPr>
            <a:lvl6pPr marL="1620088" indent="0">
              <a:buNone/>
              <a:defRPr sz="1134" b="1"/>
            </a:lvl6pPr>
            <a:lvl7pPr marL="1944106" indent="0">
              <a:buNone/>
              <a:defRPr sz="1134" b="1"/>
            </a:lvl7pPr>
            <a:lvl8pPr marL="2268123" indent="0">
              <a:buNone/>
              <a:defRPr sz="1134" b="1"/>
            </a:lvl8pPr>
            <a:lvl9pPr marL="2592141" indent="0">
              <a:buNone/>
              <a:defRPr sz="113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80589" y="3944914"/>
            <a:ext cx="2754918" cy="580237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8E5F4-6871-4902-9740-FD7B1D92514D}" type="datetimeFigureOut">
              <a:rPr lang="he-IL" smtClean="0"/>
              <a:t>ו'/אב/תשפ"א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9FC5-5109-4178-969A-751987A1DE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994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8E5F4-6871-4902-9740-FD7B1D92514D}" type="datetimeFigureOut">
              <a:rPr lang="he-IL" smtClean="0"/>
              <a:t>ו'/אב/תשפ"א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9FC5-5109-4178-969A-751987A1DE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3706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8E5F4-6871-4902-9740-FD7B1D92514D}" type="datetimeFigureOut">
              <a:rPr lang="he-IL" smtClean="0"/>
              <a:t>ו'/אב/תשפ"א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9FC5-5109-4178-969A-751987A1DE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804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56" y="719984"/>
            <a:ext cx="2090025" cy="2519945"/>
          </a:xfrm>
        </p:spPr>
        <p:txBody>
          <a:bodyPr anchor="b"/>
          <a:lstStyle>
            <a:lvl1pPr>
              <a:defRPr sz="2268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4918" y="1554968"/>
            <a:ext cx="3280589" cy="7674832"/>
          </a:xfrm>
        </p:spPr>
        <p:txBody>
          <a:bodyPr/>
          <a:lstStyle>
            <a:lvl1pPr>
              <a:defRPr sz="2268"/>
            </a:lvl1pPr>
            <a:lvl2pPr>
              <a:defRPr sz="1984"/>
            </a:lvl2pPr>
            <a:lvl3pPr>
              <a:defRPr sz="1701"/>
            </a:lvl3pPr>
            <a:lvl4pPr>
              <a:defRPr sz="1417"/>
            </a:lvl4pPr>
            <a:lvl5pPr>
              <a:defRPr sz="1417"/>
            </a:lvl5pPr>
            <a:lvl6pPr>
              <a:defRPr sz="1417"/>
            </a:lvl6pPr>
            <a:lvl7pPr>
              <a:defRPr sz="1417"/>
            </a:lvl7pPr>
            <a:lvl8pPr>
              <a:defRPr sz="1417"/>
            </a:lvl8pPr>
            <a:lvl9pPr>
              <a:defRPr sz="141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6356" y="3239929"/>
            <a:ext cx="2090025" cy="6002369"/>
          </a:xfrm>
        </p:spPr>
        <p:txBody>
          <a:bodyPr/>
          <a:lstStyle>
            <a:lvl1pPr marL="0" indent="0">
              <a:buNone/>
              <a:defRPr sz="1134"/>
            </a:lvl1pPr>
            <a:lvl2pPr marL="324018" indent="0">
              <a:buNone/>
              <a:defRPr sz="992"/>
            </a:lvl2pPr>
            <a:lvl3pPr marL="648035" indent="0">
              <a:buNone/>
              <a:defRPr sz="850"/>
            </a:lvl3pPr>
            <a:lvl4pPr marL="972053" indent="0">
              <a:buNone/>
              <a:defRPr sz="709"/>
            </a:lvl4pPr>
            <a:lvl5pPr marL="1296071" indent="0">
              <a:buNone/>
              <a:defRPr sz="709"/>
            </a:lvl5pPr>
            <a:lvl6pPr marL="1620088" indent="0">
              <a:buNone/>
              <a:defRPr sz="709"/>
            </a:lvl6pPr>
            <a:lvl7pPr marL="1944106" indent="0">
              <a:buNone/>
              <a:defRPr sz="709"/>
            </a:lvl7pPr>
            <a:lvl8pPr marL="2268123" indent="0">
              <a:buNone/>
              <a:defRPr sz="709"/>
            </a:lvl8pPr>
            <a:lvl9pPr marL="2592141" indent="0">
              <a:buNone/>
              <a:defRPr sz="709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8E5F4-6871-4902-9740-FD7B1D92514D}" type="datetimeFigureOut">
              <a:rPr lang="he-IL" smtClean="0"/>
              <a:t>ו'/אב/תשפ"א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9FC5-5109-4178-969A-751987A1DE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92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56" y="719984"/>
            <a:ext cx="2090025" cy="2519945"/>
          </a:xfrm>
        </p:spPr>
        <p:txBody>
          <a:bodyPr anchor="b"/>
          <a:lstStyle>
            <a:lvl1pPr>
              <a:defRPr sz="2268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54918" y="1554968"/>
            <a:ext cx="3280589" cy="7674832"/>
          </a:xfrm>
        </p:spPr>
        <p:txBody>
          <a:bodyPr anchor="t"/>
          <a:lstStyle>
            <a:lvl1pPr marL="0" indent="0">
              <a:buNone/>
              <a:defRPr sz="2268"/>
            </a:lvl1pPr>
            <a:lvl2pPr marL="324018" indent="0">
              <a:buNone/>
              <a:defRPr sz="1984"/>
            </a:lvl2pPr>
            <a:lvl3pPr marL="648035" indent="0">
              <a:buNone/>
              <a:defRPr sz="1701"/>
            </a:lvl3pPr>
            <a:lvl4pPr marL="972053" indent="0">
              <a:buNone/>
              <a:defRPr sz="1417"/>
            </a:lvl4pPr>
            <a:lvl5pPr marL="1296071" indent="0">
              <a:buNone/>
              <a:defRPr sz="1417"/>
            </a:lvl5pPr>
            <a:lvl6pPr marL="1620088" indent="0">
              <a:buNone/>
              <a:defRPr sz="1417"/>
            </a:lvl6pPr>
            <a:lvl7pPr marL="1944106" indent="0">
              <a:buNone/>
              <a:defRPr sz="1417"/>
            </a:lvl7pPr>
            <a:lvl8pPr marL="2268123" indent="0">
              <a:buNone/>
              <a:defRPr sz="1417"/>
            </a:lvl8pPr>
            <a:lvl9pPr marL="2592141" indent="0">
              <a:buNone/>
              <a:defRPr sz="1417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6356" y="3239929"/>
            <a:ext cx="2090025" cy="6002369"/>
          </a:xfrm>
        </p:spPr>
        <p:txBody>
          <a:bodyPr/>
          <a:lstStyle>
            <a:lvl1pPr marL="0" indent="0">
              <a:buNone/>
              <a:defRPr sz="1134"/>
            </a:lvl1pPr>
            <a:lvl2pPr marL="324018" indent="0">
              <a:buNone/>
              <a:defRPr sz="992"/>
            </a:lvl2pPr>
            <a:lvl3pPr marL="648035" indent="0">
              <a:buNone/>
              <a:defRPr sz="850"/>
            </a:lvl3pPr>
            <a:lvl4pPr marL="972053" indent="0">
              <a:buNone/>
              <a:defRPr sz="709"/>
            </a:lvl4pPr>
            <a:lvl5pPr marL="1296071" indent="0">
              <a:buNone/>
              <a:defRPr sz="709"/>
            </a:lvl5pPr>
            <a:lvl6pPr marL="1620088" indent="0">
              <a:buNone/>
              <a:defRPr sz="709"/>
            </a:lvl6pPr>
            <a:lvl7pPr marL="1944106" indent="0">
              <a:buNone/>
              <a:defRPr sz="709"/>
            </a:lvl7pPr>
            <a:lvl8pPr marL="2268123" indent="0">
              <a:buNone/>
              <a:defRPr sz="709"/>
            </a:lvl8pPr>
            <a:lvl9pPr marL="2592141" indent="0">
              <a:buNone/>
              <a:defRPr sz="709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8E5F4-6871-4902-9740-FD7B1D92514D}" type="datetimeFigureOut">
              <a:rPr lang="he-IL" smtClean="0"/>
              <a:t>ו'/אב/תשפ"א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9FC5-5109-4178-969A-751987A1DE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480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512" y="574990"/>
            <a:ext cx="5589151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512" y="2874937"/>
            <a:ext cx="5589151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5512" y="10009783"/>
            <a:ext cx="1458039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8E5F4-6871-4902-9740-FD7B1D92514D}" type="datetimeFigureOut">
              <a:rPr lang="he-IL" smtClean="0"/>
              <a:t>ו'/אב/תשפ"א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6558" y="10009783"/>
            <a:ext cx="2187059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6624" y="10009783"/>
            <a:ext cx="1458039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49FC5-5109-4178-969A-751987A1DE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091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48035" rtl="1" eaLnBrk="1" latinLnBrk="0" hangingPunct="1">
        <a:lnSpc>
          <a:spcPct val="90000"/>
        </a:lnSpc>
        <a:spcBef>
          <a:spcPct val="0"/>
        </a:spcBef>
        <a:buNone/>
        <a:defRPr sz="31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09" indent="-162009" algn="r" defTabSz="648035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486026" indent="-162009" algn="r" defTabSz="648035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10044" indent="-162009" algn="r" defTabSz="648035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134062" indent="-162009" algn="r" defTabSz="648035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4pPr>
      <a:lvl5pPr marL="1458079" indent="-162009" algn="r" defTabSz="648035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5pPr>
      <a:lvl6pPr marL="1782097" indent="-162009" algn="r" defTabSz="648035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6pPr>
      <a:lvl7pPr marL="2106115" indent="-162009" algn="r" defTabSz="648035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7pPr>
      <a:lvl8pPr marL="2430132" indent="-162009" algn="r" defTabSz="648035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8pPr>
      <a:lvl9pPr marL="2754150" indent="-162009" algn="r" defTabSz="648035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48035" rtl="1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1pPr>
      <a:lvl2pPr marL="324018" algn="r" defTabSz="648035" rtl="1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2pPr>
      <a:lvl3pPr marL="648035" algn="r" defTabSz="648035" rtl="1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3pPr>
      <a:lvl4pPr marL="972053" algn="r" defTabSz="648035" rtl="1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4pPr>
      <a:lvl5pPr marL="1296071" algn="r" defTabSz="648035" rtl="1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5pPr>
      <a:lvl6pPr marL="1620088" algn="r" defTabSz="648035" rtl="1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6pPr>
      <a:lvl7pPr marL="1944106" algn="r" defTabSz="648035" rtl="1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7pPr>
      <a:lvl8pPr marL="2268123" algn="r" defTabSz="648035" rtl="1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8pPr>
      <a:lvl9pPr marL="2592141" algn="r" defTabSz="648035" rtl="1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7" Type="http://schemas.openxmlformats.org/officeDocument/2006/relationships/image" Target="../media/image6.ti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"/><Relationship Id="rId5" Type="http://schemas.openxmlformats.org/officeDocument/2006/relationships/image" Target="../media/image4.tif"/><Relationship Id="rId4" Type="http://schemas.openxmlformats.org/officeDocument/2006/relationships/image" Target="../media/image3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תמונה 26">
            <a:extLst>
              <a:ext uri="{FF2B5EF4-FFF2-40B4-BE49-F238E27FC236}">
                <a16:creationId xmlns:a16="http://schemas.microsoft.com/office/drawing/2014/main" id="{59ACA246-F602-4740-9A30-E785692C2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662" y="4554974"/>
            <a:ext cx="2564932" cy="1951670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8B7AE72B-AD9C-4ED9-853B-2118C09DE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36" y="4669245"/>
            <a:ext cx="2568081" cy="1846507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150A0BB4-B128-4653-9D61-74A0D6F081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25" y="2350204"/>
            <a:ext cx="2466736" cy="1792206"/>
          </a:xfrm>
          <a:prstGeom prst="rect">
            <a:avLst/>
          </a:prstGeom>
        </p:spPr>
      </p:pic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3B99F345-779F-4D98-89E4-D2E2C97B5C8B}"/>
              </a:ext>
            </a:extLst>
          </p:cNvPr>
          <p:cNvSpPr txBox="1"/>
          <p:nvPr/>
        </p:nvSpPr>
        <p:spPr>
          <a:xfrm>
            <a:off x="128096" y="2213843"/>
            <a:ext cx="262042" cy="2727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28" b="1" dirty="0"/>
              <a:t>C</a:t>
            </a:r>
            <a:endParaRPr lang="he-IL" sz="1128" b="1" dirty="0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ED163C39-7F27-4DA4-8B32-B41E9712A976}"/>
              </a:ext>
            </a:extLst>
          </p:cNvPr>
          <p:cNvSpPr txBox="1"/>
          <p:nvPr/>
        </p:nvSpPr>
        <p:spPr>
          <a:xfrm>
            <a:off x="3338291" y="2295537"/>
            <a:ext cx="262042" cy="2727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28" b="1" dirty="0"/>
              <a:t>D</a:t>
            </a:r>
            <a:endParaRPr lang="he-IL" sz="1128" b="1" dirty="0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318BBFFE-5432-498D-9E2D-9B343FDF82B1}"/>
              </a:ext>
            </a:extLst>
          </p:cNvPr>
          <p:cNvSpPr txBox="1"/>
          <p:nvPr/>
        </p:nvSpPr>
        <p:spPr>
          <a:xfrm>
            <a:off x="128096" y="4396523"/>
            <a:ext cx="262042" cy="2727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28" b="1" dirty="0"/>
              <a:t>E</a:t>
            </a:r>
            <a:endParaRPr lang="he-IL" sz="1128" b="1" dirty="0"/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8B543CFB-BEE2-45AF-90E4-CBD04C1FEB78}"/>
              </a:ext>
            </a:extLst>
          </p:cNvPr>
          <p:cNvSpPr txBox="1"/>
          <p:nvPr/>
        </p:nvSpPr>
        <p:spPr>
          <a:xfrm>
            <a:off x="3338291" y="4347619"/>
            <a:ext cx="262042" cy="2727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28" b="1" dirty="0"/>
              <a:t>F</a:t>
            </a:r>
            <a:endParaRPr lang="he-IL" sz="1128" b="1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50C2B0CB-0B77-48EA-AB10-41DF49CB2EF8}"/>
              </a:ext>
            </a:extLst>
          </p:cNvPr>
          <p:cNvSpPr txBox="1"/>
          <p:nvPr/>
        </p:nvSpPr>
        <p:spPr>
          <a:xfrm>
            <a:off x="128096" y="98984"/>
            <a:ext cx="262042" cy="2727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28" b="1" dirty="0"/>
              <a:t>A</a:t>
            </a:r>
            <a:endParaRPr lang="he-IL" sz="1128" b="1" dirty="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BE38A44A-7721-41FE-B0CE-F1611FD2CD28}"/>
              </a:ext>
            </a:extLst>
          </p:cNvPr>
          <p:cNvSpPr txBox="1"/>
          <p:nvPr/>
        </p:nvSpPr>
        <p:spPr>
          <a:xfrm>
            <a:off x="3338291" y="94292"/>
            <a:ext cx="262042" cy="2727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28" b="1" dirty="0"/>
              <a:t>B</a:t>
            </a:r>
            <a:endParaRPr lang="he-IL" sz="1128" b="1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0F7F1E9B-61F0-4BEE-A884-14E0824BF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93" y="149784"/>
            <a:ext cx="2376168" cy="1825066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C8A9D351-3B71-4A34-B03B-7228E31EE2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290" y="196314"/>
            <a:ext cx="2488329" cy="1777231"/>
          </a:xfrm>
          <a:prstGeom prst="rect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A3571DCD-4F9C-494D-90B2-8F4456095D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15" y="2213843"/>
            <a:ext cx="2449007" cy="189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822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</TotalTime>
  <Words>6</Words>
  <Application>Microsoft Office PowerPoint</Application>
  <PresentationFormat>מותאם אישית</PresentationFormat>
  <Paragraphs>6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ערכת נושא Office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שני פולג</dc:creator>
  <cp:lastModifiedBy>שני פולג</cp:lastModifiedBy>
  <cp:revision>24</cp:revision>
  <dcterms:created xsi:type="dcterms:W3CDTF">2020-11-18T15:46:07Z</dcterms:created>
  <dcterms:modified xsi:type="dcterms:W3CDTF">2021-07-15T15:17:22Z</dcterms:modified>
</cp:coreProperties>
</file>