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6480175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2" userDrawn="1">
          <p15:clr>
            <a:srgbClr val="A4A3A4"/>
          </p15:clr>
        </p15:guide>
        <p15:guide id="2" pos="20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 showGuides="1">
      <p:cViewPr>
        <p:scale>
          <a:sx n="150" d="100"/>
          <a:sy n="150" d="100"/>
        </p:scale>
        <p:origin x="68" y="72"/>
      </p:cViewPr>
      <p:guideLst>
        <p:guide orient="horz" pos="3402"/>
        <p:guide pos="20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767462"/>
            <a:ext cx="5508149" cy="3759917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5672376"/>
            <a:ext cx="4860131" cy="2607442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9930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2150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574987"/>
            <a:ext cx="1397288" cy="915230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574987"/>
            <a:ext cx="4110861" cy="915230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782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6415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692444"/>
            <a:ext cx="5589151" cy="4492401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7227345"/>
            <a:ext cx="5589151" cy="2362447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71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874937"/>
            <a:ext cx="2754074" cy="685235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874937"/>
            <a:ext cx="2754074" cy="685235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0939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4990"/>
            <a:ext cx="5589151" cy="208745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647443"/>
            <a:ext cx="2741417" cy="129747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944914"/>
            <a:ext cx="2741417" cy="580237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647443"/>
            <a:ext cx="2754918" cy="129747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944914"/>
            <a:ext cx="2754918" cy="580237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99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43706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8047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19984"/>
            <a:ext cx="2090025" cy="2519945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554968"/>
            <a:ext cx="3280589" cy="767483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239929"/>
            <a:ext cx="2090025" cy="6002369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92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19984"/>
            <a:ext cx="2090025" cy="2519945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554968"/>
            <a:ext cx="3280589" cy="767483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239929"/>
            <a:ext cx="2090025" cy="6002369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480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574990"/>
            <a:ext cx="5589151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874937"/>
            <a:ext cx="5589151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10009783"/>
            <a:ext cx="145803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8E5F4-6871-4902-9740-FD7B1D92514D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10009783"/>
            <a:ext cx="218705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10009783"/>
            <a:ext cx="145803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49FC5-5109-4178-969A-751987A1DE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0918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48035" rtl="1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r" defTabSz="648035" rtl="1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E5117040-142E-4333-ADC4-24AB5F805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939" y="181272"/>
            <a:ext cx="2532295" cy="2352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7822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מותאם אישית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שני פולג</dc:creator>
  <cp:lastModifiedBy>שני פולג</cp:lastModifiedBy>
  <cp:revision>9</cp:revision>
  <dcterms:created xsi:type="dcterms:W3CDTF">2020-11-18T15:46:07Z</dcterms:created>
  <dcterms:modified xsi:type="dcterms:W3CDTF">2021-06-28T17:13:38Z</dcterms:modified>
</cp:coreProperties>
</file>