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480175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3173" autoAdjust="0"/>
  </p:normalViewPr>
  <p:slideViewPr>
    <p:cSldViewPr snapToGrid="0">
      <p:cViewPr varScale="1">
        <p:scale>
          <a:sx n="41" d="100"/>
          <a:sy n="41" d="100"/>
        </p:scale>
        <p:origin x="229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AAF45EB-3057-4525-B3D4-1F1AEED6DA7C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143000"/>
            <a:ext cx="1851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CD3B802-B815-4FF8-8B68-B133E9B8C1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9565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2503488" y="1143000"/>
            <a:ext cx="1851025" cy="3086100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D3B802-B815-4FF8-8B68-B133E9B8C1EB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8654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767462"/>
            <a:ext cx="5508149" cy="3759917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5672376"/>
            <a:ext cx="4860131" cy="2607442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5700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873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574987"/>
            <a:ext cx="1397288" cy="915230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574987"/>
            <a:ext cx="4110861" cy="915230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6589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20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692444"/>
            <a:ext cx="5589151" cy="4492401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7227345"/>
            <a:ext cx="5589151" cy="2362447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962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874937"/>
            <a:ext cx="2754074" cy="685235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874937"/>
            <a:ext cx="2754074" cy="685235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381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4990"/>
            <a:ext cx="5589151" cy="208745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647443"/>
            <a:ext cx="2741417" cy="129747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944914"/>
            <a:ext cx="2741417" cy="580237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647443"/>
            <a:ext cx="2754918" cy="129747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944914"/>
            <a:ext cx="2754918" cy="580237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440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974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3479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19984"/>
            <a:ext cx="2090025" cy="2519945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554968"/>
            <a:ext cx="3280589" cy="767483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39929"/>
            <a:ext cx="2090025" cy="6002369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165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19984"/>
            <a:ext cx="2090025" cy="2519945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554968"/>
            <a:ext cx="3280589" cy="767483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39929"/>
            <a:ext cx="2090025" cy="6002369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937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574990"/>
            <a:ext cx="5589151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874937"/>
            <a:ext cx="5589151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10009783"/>
            <a:ext cx="145803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5086E-2F78-43CA-A9D8-0B332F23B8E0}" type="datetimeFigureOut">
              <a:rPr lang="he-IL" smtClean="0"/>
              <a:t>ט'/אייר/תשפ"א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10009783"/>
            <a:ext cx="218705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10009783"/>
            <a:ext cx="145803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00E1C-58A6-4666-A5F6-2E0FB973830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060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8035" rtl="1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r" defTabSz="648035" rtl="1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תמונה 14">
            <a:extLst>
              <a:ext uri="{FF2B5EF4-FFF2-40B4-BE49-F238E27FC236}">
                <a16:creationId xmlns:a16="http://schemas.microsoft.com/office/drawing/2014/main" id="{A2DE36A2-E67B-4325-8843-277AC5F6FA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7" y="66535"/>
            <a:ext cx="5664200" cy="3495619"/>
          </a:xfrm>
          <a:prstGeom prst="rect">
            <a:avLst/>
          </a:prstGeom>
        </p:spPr>
      </p:pic>
      <p:pic>
        <p:nvPicPr>
          <p:cNvPr id="19" name="תמונה 18">
            <a:extLst>
              <a:ext uri="{FF2B5EF4-FFF2-40B4-BE49-F238E27FC236}">
                <a16:creationId xmlns:a16="http://schemas.microsoft.com/office/drawing/2014/main" id="{45B772B7-6FA4-4FD6-926F-CC368A51E4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14" y="3514585"/>
            <a:ext cx="4861946" cy="3000515"/>
          </a:xfrm>
          <a:prstGeom prst="rect">
            <a:avLst/>
          </a:prstGeom>
        </p:spPr>
      </p:pic>
      <p:pic>
        <p:nvPicPr>
          <p:cNvPr id="23" name="תמונה 22">
            <a:extLst>
              <a:ext uri="{FF2B5EF4-FFF2-40B4-BE49-F238E27FC236}">
                <a16:creationId xmlns:a16="http://schemas.microsoft.com/office/drawing/2014/main" id="{47146862-F0EA-4BB7-88E2-120D7D3B8B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0" y="6713678"/>
            <a:ext cx="5995894" cy="3700322"/>
          </a:xfrm>
          <a:prstGeom prst="rect">
            <a:avLst/>
          </a:prstGeom>
        </p:spPr>
      </p:pic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43DC704C-8CB9-4072-BDCE-DE54F06065E8}"/>
              </a:ext>
            </a:extLst>
          </p:cNvPr>
          <p:cNvSpPr txBox="1"/>
          <p:nvPr/>
        </p:nvSpPr>
        <p:spPr>
          <a:xfrm>
            <a:off x="1420027" y="0"/>
            <a:ext cx="262042" cy="2727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128" b="1" dirty="0"/>
              <a:t>A</a:t>
            </a:r>
            <a:endParaRPr lang="he-IL" sz="1128" b="1" dirty="0"/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D88B8345-B785-4662-8389-6AFC2F336AD1}"/>
              </a:ext>
            </a:extLst>
          </p:cNvPr>
          <p:cNvSpPr txBox="1"/>
          <p:nvPr/>
        </p:nvSpPr>
        <p:spPr>
          <a:xfrm>
            <a:off x="662263" y="3551747"/>
            <a:ext cx="262042" cy="2727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128" b="1" dirty="0"/>
              <a:t>B</a:t>
            </a:r>
            <a:endParaRPr lang="he-IL" sz="1128" b="1" dirty="0"/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A461C283-1550-4030-BEA9-ADD1FC87DC53}"/>
              </a:ext>
            </a:extLst>
          </p:cNvPr>
          <p:cNvSpPr txBox="1"/>
          <p:nvPr/>
        </p:nvSpPr>
        <p:spPr>
          <a:xfrm>
            <a:off x="1885692" y="6647858"/>
            <a:ext cx="262042" cy="2727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128" b="1" dirty="0"/>
              <a:t>C</a:t>
            </a:r>
            <a:endParaRPr lang="he-IL" sz="1128" b="1" dirty="0"/>
          </a:p>
        </p:txBody>
      </p:sp>
    </p:spTree>
    <p:extLst>
      <p:ext uri="{BB962C8B-B14F-4D97-AF65-F5344CB8AC3E}">
        <p14:creationId xmlns:p14="http://schemas.microsoft.com/office/powerpoint/2010/main" val="156099213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7401</TotalTime>
  <Words>4</Words>
  <Application>Microsoft Office PowerPoint</Application>
  <PresentationFormat>מותאם אישית</PresentationFormat>
  <Paragraphs>4</Paragraphs>
  <Slides>1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שני פולג</dc:creator>
  <cp:lastModifiedBy>שני פולג</cp:lastModifiedBy>
  <cp:revision>12</cp:revision>
  <dcterms:created xsi:type="dcterms:W3CDTF">2021-04-12T09:32:55Z</dcterms:created>
  <dcterms:modified xsi:type="dcterms:W3CDTF">2021-04-26T15:06:07Z</dcterms:modified>
</cp:coreProperties>
</file>