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</p:sldIdLst>
  <p:sldSz cx="6480175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>
        <p:scale>
          <a:sx n="64" d="100"/>
          <a:sy n="64" d="100"/>
        </p:scale>
        <p:origin x="1876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013" y="1767462"/>
            <a:ext cx="5508149" cy="3759917"/>
          </a:xfrm>
        </p:spPr>
        <p:txBody>
          <a:bodyPr anchor="b"/>
          <a:lstStyle>
            <a:lvl1pPr algn="ctr">
              <a:defRPr sz="4252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22" y="5672376"/>
            <a:ext cx="4860131" cy="2607442"/>
          </a:xfrm>
        </p:spPr>
        <p:txBody>
          <a:bodyPr/>
          <a:lstStyle>
            <a:lvl1pPr marL="0" indent="0" algn="ctr">
              <a:buNone/>
              <a:defRPr sz="1701"/>
            </a:lvl1pPr>
            <a:lvl2pPr marL="324018" indent="0" algn="ctr">
              <a:buNone/>
              <a:defRPr sz="1417"/>
            </a:lvl2pPr>
            <a:lvl3pPr marL="648035" indent="0" algn="ctr">
              <a:buNone/>
              <a:defRPr sz="1276"/>
            </a:lvl3pPr>
            <a:lvl4pPr marL="972053" indent="0" algn="ctr">
              <a:buNone/>
              <a:defRPr sz="1134"/>
            </a:lvl4pPr>
            <a:lvl5pPr marL="1296071" indent="0" algn="ctr">
              <a:buNone/>
              <a:defRPr sz="1134"/>
            </a:lvl5pPr>
            <a:lvl6pPr marL="1620088" indent="0" algn="ctr">
              <a:buNone/>
              <a:defRPr sz="1134"/>
            </a:lvl6pPr>
            <a:lvl7pPr marL="1944106" indent="0" algn="ctr">
              <a:buNone/>
              <a:defRPr sz="1134"/>
            </a:lvl7pPr>
            <a:lvl8pPr marL="2268123" indent="0" algn="ctr">
              <a:buNone/>
              <a:defRPr sz="1134"/>
            </a:lvl8pPr>
            <a:lvl9pPr marL="2592141" indent="0" algn="ctr">
              <a:buNone/>
              <a:defRPr sz="1134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FBCD-B6E7-45E3-9162-9628FF030527}" type="datetimeFigureOut">
              <a:rPr lang="he-IL" smtClean="0"/>
              <a:t>כ"ה/אב/תשפ"א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05B5-D745-422F-9D2A-5E54E25E591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4312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FBCD-B6E7-45E3-9162-9628FF030527}" type="datetimeFigureOut">
              <a:rPr lang="he-IL" smtClean="0"/>
              <a:t>כ"ה/אב/תשפ"א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05B5-D745-422F-9D2A-5E54E25E591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1358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37375" y="574987"/>
            <a:ext cx="1397288" cy="9152300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5512" y="574987"/>
            <a:ext cx="4110861" cy="9152300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FBCD-B6E7-45E3-9162-9628FF030527}" type="datetimeFigureOut">
              <a:rPr lang="he-IL" smtClean="0"/>
              <a:t>כ"ה/אב/תשפ"א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05B5-D745-422F-9D2A-5E54E25E591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1631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FBCD-B6E7-45E3-9162-9628FF030527}" type="datetimeFigureOut">
              <a:rPr lang="he-IL" smtClean="0"/>
              <a:t>כ"ה/אב/תשפ"א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05B5-D745-422F-9D2A-5E54E25E591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709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137" y="2692444"/>
            <a:ext cx="5589151" cy="4492401"/>
          </a:xfrm>
        </p:spPr>
        <p:txBody>
          <a:bodyPr anchor="b"/>
          <a:lstStyle>
            <a:lvl1pPr>
              <a:defRPr sz="4252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137" y="7227345"/>
            <a:ext cx="5589151" cy="2362447"/>
          </a:xfrm>
        </p:spPr>
        <p:txBody>
          <a:bodyPr/>
          <a:lstStyle>
            <a:lvl1pPr marL="0" indent="0">
              <a:buNone/>
              <a:defRPr sz="1701">
                <a:solidFill>
                  <a:schemeClr val="tx1"/>
                </a:solidFill>
              </a:defRPr>
            </a:lvl1pPr>
            <a:lvl2pPr marL="324018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2pPr>
            <a:lvl3pPr marL="648035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3pPr>
            <a:lvl4pPr marL="972053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4pPr>
            <a:lvl5pPr marL="129607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5pPr>
            <a:lvl6pPr marL="1620088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6pPr>
            <a:lvl7pPr marL="1944106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7pPr>
            <a:lvl8pPr marL="2268123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8pPr>
            <a:lvl9pPr marL="259214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FBCD-B6E7-45E3-9162-9628FF030527}" type="datetimeFigureOut">
              <a:rPr lang="he-IL" smtClean="0"/>
              <a:t>כ"ה/אב/תשפ"א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05B5-D745-422F-9D2A-5E54E25E591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59108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5512" y="2874937"/>
            <a:ext cx="2754074" cy="685235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80589" y="2874937"/>
            <a:ext cx="2754074" cy="685235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FBCD-B6E7-45E3-9162-9628FF030527}" type="datetimeFigureOut">
              <a:rPr lang="he-IL" smtClean="0"/>
              <a:t>כ"ה/אב/תשפ"א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05B5-D745-422F-9D2A-5E54E25E591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5848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56" y="574990"/>
            <a:ext cx="5589151" cy="208745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6357" y="2647443"/>
            <a:ext cx="2741417" cy="1297471"/>
          </a:xfrm>
        </p:spPr>
        <p:txBody>
          <a:bodyPr anchor="b"/>
          <a:lstStyle>
            <a:lvl1pPr marL="0" indent="0">
              <a:buNone/>
              <a:defRPr sz="1701" b="1"/>
            </a:lvl1pPr>
            <a:lvl2pPr marL="324018" indent="0">
              <a:buNone/>
              <a:defRPr sz="1417" b="1"/>
            </a:lvl2pPr>
            <a:lvl3pPr marL="648035" indent="0">
              <a:buNone/>
              <a:defRPr sz="1276" b="1"/>
            </a:lvl3pPr>
            <a:lvl4pPr marL="972053" indent="0">
              <a:buNone/>
              <a:defRPr sz="1134" b="1"/>
            </a:lvl4pPr>
            <a:lvl5pPr marL="1296071" indent="0">
              <a:buNone/>
              <a:defRPr sz="1134" b="1"/>
            </a:lvl5pPr>
            <a:lvl6pPr marL="1620088" indent="0">
              <a:buNone/>
              <a:defRPr sz="1134" b="1"/>
            </a:lvl6pPr>
            <a:lvl7pPr marL="1944106" indent="0">
              <a:buNone/>
              <a:defRPr sz="1134" b="1"/>
            </a:lvl7pPr>
            <a:lvl8pPr marL="2268123" indent="0">
              <a:buNone/>
              <a:defRPr sz="1134" b="1"/>
            </a:lvl8pPr>
            <a:lvl9pPr marL="2592141" indent="0">
              <a:buNone/>
              <a:defRPr sz="1134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357" y="3944914"/>
            <a:ext cx="2741417" cy="5802373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589" y="2647443"/>
            <a:ext cx="2754918" cy="1297471"/>
          </a:xfrm>
        </p:spPr>
        <p:txBody>
          <a:bodyPr anchor="b"/>
          <a:lstStyle>
            <a:lvl1pPr marL="0" indent="0">
              <a:buNone/>
              <a:defRPr sz="1701" b="1"/>
            </a:lvl1pPr>
            <a:lvl2pPr marL="324018" indent="0">
              <a:buNone/>
              <a:defRPr sz="1417" b="1"/>
            </a:lvl2pPr>
            <a:lvl3pPr marL="648035" indent="0">
              <a:buNone/>
              <a:defRPr sz="1276" b="1"/>
            </a:lvl3pPr>
            <a:lvl4pPr marL="972053" indent="0">
              <a:buNone/>
              <a:defRPr sz="1134" b="1"/>
            </a:lvl4pPr>
            <a:lvl5pPr marL="1296071" indent="0">
              <a:buNone/>
              <a:defRPr sz="1134" b="1"/>
            </a:lvl5pPr>
            <a:lvl6pPr marL="1620088" indent="0">
              <a:buNone/>
              <a:defRPr sz="1134" b="1"/>
            </a:lvl6pPr>
            <a:lvl7pPr marL="1944106" indent="0">
              <a:buNone/>
              <a:defRPr sz="1134" b="1"/>
            </a:lvl7pPr>
            <a:lvl8pPr marL="2268123" indent="0">
              <a:buNone/>
              <a:defRPr sz="1134" b="1"/>
            </a:lvl8pPr>
            <a:lvl9pPr marL="2592141" indent="0">
              <a:buNone/>
              <a:defRPr sz="1134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80589" y="3944914"/>
            <a:ext cx="2754918" cy="5802373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FBCD-B6E7-45E3-9162-9628FF030527}" type="datetimeFigureOut">
              <a:rPr lang="he-IL" smtClean="0"/>
              <a:t>כ"ה/אב/תשפ"א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05B5-D745-422F-9D2A-5E54E25E591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9353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FBCD-B6E7-45E3-9162-9628FF030527}" type="datetimeFigureOut">
              <a:rPr lang="he-IL" smtClean="0"/>
              <a:t>כ"ה/אב/תשפ"א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05B5-D745-422F-9D2A-5E54E25E591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16941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FBCD-B6E7-45E3-9162-9628FF030527}" type="datetimeFigureOut">
              <a:rPr lang="he-IL" smtClean="0"/>
              <a:t>כ"ה/אב/תשפ"א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05B5-D745-422F-9D2A-5E54E25E591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56352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56" y="719984"/>
            <a:ext cx="2090025" cy="2519945"/>
          </a:xfrm>
        </p:spPr>
        <p:txBody>
          <a:bodyPr anchor="b"/>
          <a:lstStyle>
            <a:lvl1pPr>
              <a:defRPr sz="2268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4918" y="1554968"/>
            <a:ext cx="3280589" cy="7674832"/>
          </a:xfrm>
        </p:spPr>
        <p:txBody>
          <a:bodyPr/>
          <a:lstStyle>
            <a:lvl1pPr>
              <a:defRPr sz="2268"/>
            </a:lvl1pPr>
            <a:lvl2pPr>
              <a:defRPr sz="1984"/>
            </a:lvl2pPr>
            <a:lvl3pPr>
              <a:defRPr sz="1701"/>
            </a:lvl3pPr>
            <a:lvl4pPr>
              <a:defRPr sz="1417"/>
            </a:lvl4pPr>
            <a:lvl5pPr>
              <a:defRPr sz="1417"/>
            </a:lvl5pPr>
            <a:lvl6pPr>
              <a:defRPr sz="1417"/>
            </a:lvl6pPr>
            <a:lvl7pPr>
              <a:defRPr sz="1417"/>
            </a:lvl7pPr>
            <a:lvl8pPr>
              <a:defRPr sz="1417"/>
            </a:lvl8pPr>
            <a:lvl9pPr>
              <a:defRPr sz="1417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6356" y="3239929"/>
            <a:ext cx="2090025" cy="6002369"/>
          </a:xfrm>
        </p:spPr>
        <p:txBody>
          <a:bodyPr/>
          <a:lstStyle>
            <a:lvl1pPr marL="0" indent="0">
              <a:buNone/>
              <a:defRPr sz="1134"/>
            </a:lvl1pPr>
            <a:lvl2pPr marL="324018" indent="0">
              <a:buNone/>
              <a:defRPr sz="992"/>
            </a:lvl2pPr>
            <a:lvl3pPr marL="648035" indent="0">
              <a:buNone/>
              <a:defRPr sz="850"/>
            </a:lvl3pPr>
            <a:lvl4pPr marL="972053" indent="0">
              <a:buNone/>
              <a:defRPr sz="709"/>
            </a:lvl4pPr>
            <a:lvl5pPr marL="1296071" indent="0">
              <a:buNone/>
              <a:defRPr sz="709"/>
            </a:lvl5pPr>
            <a:lvl6pPr marL="1620088" indent="0">
              <a:buNone/>
              <a:defRPr sz="709"/>
            </a:lvl6pPr>
            <a:lvl7pPr marL="1944106" indent="0">
              <a:buNone/>
              <a:defRPr sz="709"/>
            </a:lvl7pPr>
            <a:lvl8pPr marL="2268123" indent="0">
              <a:buNone/>
              <a:defRPr sz="709"/>
            </a:lvl8pPr>
            <a:lvl9pPr marL="2592141" indent="0">
              <a:buNone/>
              <a:defRPr sz="709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FBCD-B6E7-45E3-9162-9628FF030527}" type="datetimeFigureOut">
              <a:rPr lang="he-IL" smtClean="0"/>
              <a:t>כ"ה/אב/תשפ"א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05B5-D745-422F-9D2A-5E54E25E591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85714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56" y="719984"/>
            <a:ext cx="2090025" cy="2519945"/>
          </a:xfrm>
        </p:spPr>
        <p:txBody>
          <a:bodyPr anchor="b"/>
          <a:lstStyle>
            <a:lvl1pPr>
              <a:defRPr sz="2268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54918" y="1554968"/>
            <a:ext cx="3280589" cy="7674832"/>
          </a:xfrm>
        </p:spPr>
        <p:txBody>
          <a:bodyPr anchor="t"/>
          <a:lstStyle>
            <a:lvl1pPr marL="0" indent="0">
              <a:buNone/>
              <a:defRPr sz="2268"/>
            </a:lvl1pPr>
            <a:lvl2pPr marL="324018" indent="0">
              <a:buNone/>
              <a:defRPr sz="1984"/>
            </a:lvl2pPr>
            <a:lvl3pPr marL="648035" indent="0">
              <a:buNone/>
              <a:defRPr sz="1701"/>
            </a:lvl3pPr>
            <a:lvl4pPr marL="972053" indent="0">
              <a:buNone/>
              <a:defRPr sz="1417"/>
            </a:lvl4pPr>
            <a:lvl5pPr marL="1296071" indent="0">
              <a:buNone/>
              <a:defRPr sz="1417"/>
            </a:lvl5pPr>
            <a:lvl6pPr marL="1620088" indent="0">
              <a:buNone/>
              <a:defRPr sz="1417"/>
            </a:lvl6pPr>
            <a:lvl7pPr marL="1944106" indent="0">
              <a:buNone/>
              <a:defRPr sz="1417"/>
            </a:lvl7pPr>
            <a:lvl8pPr marL="2268123" indent="0">
              <a:buNone/>
              <a:defRPr sz="1417"/>
            </a:lvl8pPr>
            <a:lvl9pPr marL="2592141" indent="0">
              <a:buNone/>
              <a:defRPr sz="1417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6356" y="3239929"/>
            <a:ext cx="2090025" cy="6002369"/>
          </a:xfrm>
        </p:spPr>
        <p:txBody>
          <a:bodyPr/>
          <a:lstStyle>
            <a:lvl1pPr marL="0" indent="0">
              <a:buNone/>
              <a:defRPr sz="1134"/>
            </a:lvl1pPr>
            <a:lvl2pPr marL="324018" indent="0">
              <a:buNone/>
              <a:defRPr sz="992"/>
            </a:lvl2pPr>
            <a:lvl3pPr marL="648035" indent="0">
              <a:buNone/>
              <a:defRPr sz="850"/>
            </a:lvl3pPr>
            <a:lvl4pPr marL="972053" indent="0">
              <a:buNone/>
              <a:defRPr sz="709"/>
            </a:lvl4pPr>
            <a:lvl5pPr marL="1296071" indent="0">
              <a:buNone/>
              <a:defRPr sz="709"/>
            </a:lvl5pPr>
            <a:lvl6pPr marL="1620088" indent="0">
              <a:buNone/>
              <a:defRPr sz="709"/>
            </a:lvl6pPr>
            <a:lvl7pPr marL="1944106" indent="0">
              <a:buNone/>
              <a:defRPr sz="709"/>
            </a:lvl7pPr>
            <a:lvl8pPr marL="2268123" indent="0">
              <a:buNone/>
              <a:defRPr sz="709"/>
            </a:lvl8pPr>
            <a:lvl9pPr marL="2592141" indent="0">
              <a:buNone/>
              <a:defRPr sz="709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FBCD-B6E7-45E3-9162-9628FF030527}" type="datetimeFigureOut">
              <a:rPr lang="he-IL" smtClean="0"/>
              <a:t>כ"ה/אב/תשפ"א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05B5-D745-422F-9D2A-5E54E25E591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0723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5512" y="574990"/>
            <a:ext cx="5589151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512" y="2874937"/>
            <a:ext cx="5589151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5512" y="10009783"/>
            <a:ext cx="1458039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3FBCD-B6E7-45E3-9162-9628FF030527}" type="datetimeFigureOut">
              <a:rPr lang="he-IL" smtClean="0"/>
              <a:t>כ"ה/אב/תשפ"א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46558" y="10009783"/>
            <a:ext cx="2187059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6624" y="10009783"/>
            <a:ext cx="1458039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A05B5-D745-422F-9D2A-5E54E25E591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4055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48035" rtl="1" eaLnBrk="1" latinLnBrk="0" hangingPunct="1">
        <a:lnSpc>
          <a:spcPct val="90000"/>
        </a:lnSpc>
        <a:spcBef>
          <a:spcPct val="0"/>
        </a:spcBef>
        <a:buNone/>
        <a:defRPr sz="311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09" indent="-162009" algn="r" defTabSz="648035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486026" indent="-162009" algn="r" defTabSz="648035" rtl="1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10044" indent="-162009" algn="r" defTabSz="648035" rtl="1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134062" indent="-162009" algn="r" defTabSz="648035" rtl="1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6" kern="1200">
          <a:solidFill>
            <a:schemeClr val="tx1"/>
          </a:solidFill>
          <a:latin typeface="+mn-lt"/>
          <a:ea typeface="+mn-ea"/>
          <a:cs typeface="+mn-cs"/>
        </a:defRPr>
      </a:lvl4pPr>
      <a:lvl5pPr marL="1458079" indent="-162009" algn="r" defTabSz="648035" rtl="1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6" kern="1200">
          <a:solidFill>
            <a:schemeClr val="tx1"/>
          </a:solidFill>
          <a:latin typeface="+mn-lt"/>
          <a:ea typeface="+mn-ea"/>
          <a:cs typeface="+mn-cs"/>
        </a:defRPr>
      </a:lvl5pPr>
      <a:lvl6pPr marL="1782097" indent="-162009" algn="r" defTabSz="648035" rtl="1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6" kern="1200">
          <a:solidFill>
            <a:schemeClr val="tx1"/>
          </a:solidFill>
          <a:latin typeface="+mn-lt"/>
          <a:ea typeface="+mn-ea"/>
          <a:cs typeface="+mn-cs"/>
        </a:defRPr>
      </a:lvl6pPr>
      <a:lvl7pPr marL="2106115" indent="-162009" algn="r" defTabSz="648035" rtl="1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6" kern="1200">
          <a:solidFill>
            <a:schemeClr val="tx1"/>
          </a:solidFill>
          <a:latin typeface="+mn-lt"/>
          <a:ea typeface="+mn-ea"/>
          <a:cs typeface="+mn-cs"/>
        </a:defRPr>
      </a:lvl7pPr>
      <a:lvl8pPr marL="2430132" indent="-162009" algn="r" defTabSz="648035" rtl="1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6" kern="1200">
          <a:solidFill>
            <a:schemeClr val="tx1"/>
          </a:solidFill>
          <a:latin typeface="+mn-lt"/>
          <a:ea typeface="+mn-ea"/>
          <a:cs typeface="+mn-cs"/>
        </a:defRPr>
      </a:lvl8pPr>
      <a:lvl9pPr marL="2754150" indent="-162009" algn="r" defTabSz="648035" rtl="1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48035" rtl="1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1pPr>
      <a:lvl2pPr marL="324018" algn="r" defTabSz="648035" rtl="1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2pPr>
      <a:lvl3pPr marL="648035" algn="r" defTabSz="648035" rtl="1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3pPr>
      <a:lvl4pPr marL="972053" algn="r" defTabSz="648035" rtl="1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4pPr>
      <a:lvl5pPr marL="1296071" algn="r" defTabSz="648035" rtl="1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5pPr>
      <a:lvl6pPr marL="1620088" algn="r" defTabSz="648035" rtl="1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6pPr>
      <a:lvl7pPr marL="1944106" algn="r" defTabSz="648035" rtl="1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7pPr>
      <a:lvl8pPr marL="2268123" algn="r" defTabSz="648035" rtl="1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8pPr>
      <a:lvl9pPr marL="2592141" algn="r" defTabSz="648035" rtl="1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tif"/><Relationship Id="rId4" Type="http://schemas.openxmlformats.org/officeDocument/2006/relationships/image" Target="../media/image3.t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FC23AF2F-AB31-44FA-843A-3C566A612658}"/>
              </a:ext>
            </a:extLst>
          </p:cNvPr>
          <p:cNvSpPr txBox="1"/>
          <p:nvPr/>
        </p:nvSpPr>
        <p:spPr>
          <a:xfrm>
            <a:off x="1150551" y="46055"/>
            <a:ext cx="46735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/>
              <a:t>Figure S0 </a:t>
            </a:r>
            <a:r>
              <a:rPr lang="en-US" b="1" dirty="0"/>
              <a:t>- Raw Data (Behavioral Tests)</a:t>
            </a:r>
            <a:endParaRPr lang="he-IL" b="1" dirty="0"/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E4B39744-C1F2-40EF-8B0D-D6B166C4CEEB}"/>
              </a:ext>
            </a:extLst>
          </p:cNvPr>
          <p:cNvSpPr txBox="1"/>
          <p:nvPr/>
        </p:nvSpPr>
        <p:spPr>
          <a:xfrm>
            <a:off x="3359045" y="503048"/>
            <a:ext cx="262042" cy="2659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28" b="1" dirty="0"/>
              <a:t>B</a:t>
            </a:r>
            <a:endParaRPr lang="he-IL" sz="1128" b="1" dirty="0"/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4631C7B1-B81C-4B50-A34E-3C5D00B97AC3}"/>
              </a:ext>
            </a:extLst>
          </p:cNvPr>
          <p:cNvSpPr txBox="1"/>
          <p:nvPr/>
        </p:nvSpPr>
        <p:spPr>
          <a:xfrm>
            <a:off x="462745" y="498122"/>
            <a:ext cx="262040" cy="2659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28" b="1" dirty="0"/>
              <a:t>A</a:t>
            </a:r>
            <a:endParaRPr lang="he-IL" sz="1128" b="1" dirty="0"/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FD591A0C-83D7-4E19-9CCA-E29FA4333950}"/>
              </a:ext>
            </a:extLst>
          </p:cNvPr>
          <p:cNvSpPr txBox="1"/>
          <p:nvPr/>
        </p:nvSpPr>
        <p:spPr>
          <a:xfrm>
            <a:off x="3356312" y="3271250"/>
            <a:ext cx="262042" cy="2659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28" b="1" dirty="0"/>
              <a:t>D</a:t>
            </a:r>
            <a:endParaRPr lang="he-IL" sz="1128" b="1" dirty="0"/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F7A4A102-878B-4474-A1EC-EC079BB6677C}"/>
              </a:ext>
            </a:extLst>
          </p:cNvPr>
          <p:cNvSpPr txBox="1"/>
          <p:nvPr/>
        </p:nvSpPr>
        <p:spPr>
          <a:xfrm>
            <a:off x="454362" y="3271250"/>
            <a:ext cx="262042" cy="2659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28" b="1" dirty="0"/>
              <a:t>C</a:t>
            </a:r>
            <a:endParaRPr lang="he-IL" sz="1128" b="1" dirty="0"/>
          </a:p>
        </p:txBody>
      </p:sp>
      <p:pic>
        <p:nvPicPr>
          <p:cNvPr id="20" name="תמונה 19">
            <a:extLst>
              <a:ext uri="{FF2B5EF4-FFF2-40B4-BE49-F238E27FC236}">
                <a16:creationId xmlns:a16="http://schemas.microsoft.com/office/drawing/2014/main" id="{7DEFF4F8-4059-4D88-8D1A-CF014F9D8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4" y="498122"/>
            <a:ext cx="2184400" cy="1684756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B200B40B-477B-4E71-9A81-6647D219A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022" y="337577"/>
            <a:ext cx="2332577" cy="1862235"/>
          </a:xfrm>
          <a:prstGeom prst="rect">
            <a:avLst/>
          </a:prstGeom>
        </p:spPr>
      </p:pic>
      <p:pic>
        <p:nvPicPr>
          <p:cNvPr id="24" name="תמונה 23">
            <a:extLst>
              <a:ext uri="{FF2B5EF4-FFF2-40B4-BE49-F238E27FC236}">
                <a16:creationId xmlns:a16="http://schemas.microsoft.com/office/drawing/2014/main" id="{AE825F35-56A8-4D4C-BB7B-19828793F5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70" y="3404203"/>
            <a:ext cx="2184400" cy="1650374"/>
          </a:xfrm>
          <a:prstGeom prst="rect">
            <a:avLst/>
          </a:prstGeom>
        </p:spPr>
      </p:pic>
      <p:pic>
        <p:nvPicPr>
          <p:cNvPr id="26" name="תמונה 25">
            <a:extLst>
              <a:ext uri="{FF2B5EF4-FFF2-40B4-BE49-F238E27FC236}">
                <a16:creationId xmlns:a16="http://schemas.microsoft.com/office/drawing/2014/main" id="{DCE239EE-86EF-4230-943C-3E08B4ED4F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357" y="3378287"/>
            <a:ext cx="2184400" cy="1684757"/>
          </a:xfrm>
          <a:prstGeom prst="rect">
            <a:avLst/>
          </a:prstGeom>
        </p:spPr>
      </p:pic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1AB6A87C-C645-473D-ABA8-F1BF1565BD99}"/>
              </a:ext>
            </a:extLst>
          </p:cNvPr>
          <p:cNvSpPr txBox="1"/>
          <p:nvPr/>
        </p:nvSpPr>
        <p:spPr>
          <a:xfrm>
            <a:off x="312269" y="4958207"/>
            <a:ext cx="5935897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/>
              <a:t>Figure 2 </a:t>
            </a:r>
            <a:r>
              <a:rPr lang="en-US" sz="1200" dirty="0"/>
              <a:t>Raw data (not normalized)</a:t>
            </a:r>
            <a:endParaRPr lang="he-IL" sz="1200" dirty="0"/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3902B787-CFF3-44C5-A296-B8EA594C5FCB}"/>
              </a:ext>
            </a:extLst>
          </p:cNvPr>
          <p:cNvSpPr txBox="1"/>
          <p:nvPr/>
        </p:nvSpPr>
        <p:spPr>
          <a:xfrm>
            <a:off x="292073" y="8492234"/>
            <a:ext cx="2791967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/>
              <a:t>Figure 3 </a:t>
            </a:r>
            <a:r>
              <a:rPr lang="en-US" sz="1200" dirty="0"/>
              <a:t>Raw data (not normalized)</a:t>
            </a:r>
            <a:endParaRPr lang="he-IL" sz="1200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CC0E21B4-4005-45B4-BABF-2C352A8492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344" y="6158756"/>
            <a:ext cx="2791968" cy="2253647"/>
          </a:xfrm>
          <a:prstGeom prst="rect">
            <a:avLst/>
          </a:prstGeom>
        </p:spPr>
      </p:pic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6446D93D-3D75-4904-A339-891459F00D11}"/>
              </a:ext>
            </a:extLst>
          </p:cNvPr>
          <p:cNvSpPr txBox="1"/>
          <p:nvPr/>
        </p:nvSpPr>
        <p:spPr>
          <a:xfrm>
            <a:off x="433324" y="6078925"/>
            <a:ext cx="262040" cy="2659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28" b="1" dirty="0"/>
              <a:t>A</a:t>
            </a:r>
            <a:endParaRPr lang="he-IL" sz="1128" b="1" dirty="0"/>
          </a:p>
        </p:txBody>
      </p:sp>
    </p:spTree>
    <p:extLst>
      <p:ext uri="{BB962C8B-B14F-4D97-AF65-F5344CB8AC3E}">
        <p14:creationId xmlns:p14="http://schemas.microsoft.com/office/powerpoint/2010/main" val="2816791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D9E0A12-A5CF-4E90-AD60-3EA14295C108}"/>
              </a:ext>
            </a:extLst>
          </p:cNvPr>
          <p:cNvSpPr txBox="1"/>
          <p:nvPr/>
        </p:nvSpPr>
        <p:spPr>
          <a:xfrm>
            <a:off x="281751" y="4526849"/>
            <a:ext cx="3006157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/>
              <a:t>Figure 5 </a:t>
            </a:r>
            <a:r>
              <a:rPr lang="en-US" sz="1200" dirty="0"/>
              <a:t>Raw data (not normalized)</a:t>
            </a:r>
            <a:endParaRPr lang="he-IL" sz="1200" dirty="0"/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7239D908-E4C0-417F-BFED-85C068533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52" y="523884"/>
            <a:ext cx="2491786" cy="1858438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EC7E4355-34DD-4B35-A4C1-18E73DDCE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909" y="2758331"/>
            <a:ext cx="2627313" cy="1797394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AE1D8F79-14BC-4D17-B134-B30DFF0C7C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6824" y="523884"/>
            <a:ext cx="2575399" cy="1858438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FB703076-49F1-4113-93C0-7A8B48A69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284" y="2684139"/>
            <a:ext cx="2566398" cy="1858751"/>
          </a:xfrm>
          <a:prstGeom prst="rect">
            <a:avLst/>
          </a:prstGeom>
        </p:spPr>
      </p:pic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83D167AF-26F1-4F7D-ACB4-EB032C60B5CD}"/>
              </a:ext>
            </a:extLst>
          </p:cNvPr>
          <p:cNvSpPr txBox="1"/>
          <p:nvPr/>
        </p:nvSpPr>
        <p:spPr>
          <a:xfrm>
            <a:off x="3238395" y="401448"/>
            <a:ext cx="262042" cy="2659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28" b="1" dirty="0"/>
              <a:t>B</a:t>
            </a:r>
            <a:endParaRPr lang="he-IL" sz="1128" b="1" dirty="0"/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556AD83C-8A9B-402F-9D55-AA6EB3039004}"/>
              </a:ext>
            </a:extLst>
          </p:cNvPr>
          <p:cNvSpPr txBox="1"/>
          <p:nvPr/>
        </p:nvSpPr>
        <p:spPr>
          <a:xfrm>
            <a:off x="355264" y="401447"/>
            <a:ext cx="262040" cy="2659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28" b="1" dirty="0"/>
              <a:t>A</a:t>
            </a:r>
            <a:endParaRPr lang="he-IL" sz="1128" b="1" dirty="0"/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9B2F7EC1-5EDF-40B5-871A-AF97263C1A92}"/>
              </a:ext>
            </a:extLst>
          </p:cNvPr>
          <p:cNvSpPr txBox="1"/>
          <p:nvPr/>
        </p:nvSpPr>
        <p:spPr>
          <a:xfrm>
            <a:off x="3257214" y="2492424"/>
            <a:ext cx="262042" cy="2659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28" b="1" dirty="0"/>
              <a:t>D</a:t>
            </a:r>
            <a:endParaRPr lang="he-IL" sz="1128" b="1" dirty="0"/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855F85A5-D6E2-4D9D-AB9A-9550DE1D6A14}"/>
              </a:ext>
            </a:extLst>
          </p:cNvPr>
          <p:cNvSpPr txBox="1"/>
          <p:nvPr/>
        </p:nvSpPr>
        <p:spPr>
          <a:xfrm>
            <a:off x="355264" y="2492424"/>
            <a:ext cx="262042" cy="2659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28" b="1" dirty="0"/>
              <a:t>C</a:t>
            </a:r>
            <a:endParaRPr lang="he-IL" sz="1128" b="1" dirty="0"/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6C3A04A9-F598-4AFF-A33F-CA364761D3FD}"/>
              </a:ext>
            </a:extLst>
          </p:cNvPr>
          <p:cNvSpPr txBox="1"/>
          <p:nvPr/>
        </p:nvSpPr>
        <p:spPr>
          <a:xfrm>
            <a:off x="281751" y="8402384"/>
            <a:ext cx="3135073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/>
              <a:t>Figure S2 </a:t>
            </a:r>
            <a:r>
              <a:rPr lang="en-US" sz="1200" dirty="0"/>
              <a:t>Raw data (not normalized)</a:t>
            </a:r>
            <a:endParaRPr lang="he-IL" sz="1200" dirty="0"/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BF17DEE7-027F-43CE-B781-1B2FF34AA0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284" y="6051510"/>
            <a:ext cx="2552063" cy="222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938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10943F1C-F750-4061-AA04-30A50E27049E}"/>
              </a:ext>
            </a:extLst>
          </p:cNvPr>
          <p:cNvSpPr txBox="1"/>
          <p:nvPr/>
        </p:nvSpPr>
        <p:spPr>
          <a:xfrm>
            <a:off x="247647" y="2694067"/>
            <a:ext cx="3731685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/>
              <a:t>Figure S4 </a:t>
            </a:r>
            <a:r>
              <a:rPr lang="en-US" sz="1200" dirty="0"/>
              <a:t>Raw data (not normalized)</a:t>
            </a:r>
            <a:endParaRPr lang="he-IL" sz="1200" dirty="0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E3DADBE0-415C-410E-B4A3-5076F81B966B}"/>
              </a:ext>
            </a:extLst>
          </p:cNvPr>
          <p:cNvSpPr txBox="1"/>
          <p:nvPr/>
        </p:nvSpPr>
        <p:spPr>
          <a:xfrm>
            <a:off x="3242629" y="503048"/>
            <a:ext cx="262042" cy="2659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28" b="1" dirty="0"/>
              <a:t>B</a:t>
            </a:r>
            <a:endParaRPr lang="he-IL" sz="1128" b="1" dirty="0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4AD8975A-5330-4988-BD99-5BCFE86A7953}"/>
              </a:ext>
            </a:extLst>
          </p:cNvPr>
          <p:cNvSpPr txBox="1"/>
          <p:nvPr/>
        </p:nvSpPr>
        <p:spPr>
          <a:xfrm>
            <a:off x="342564" y="503047"/>
            <a:ext cx="262040" cy="2659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28" b="1" dirty="0"/>
              <a:t>A</a:t>
            </a:r>
            <a:endParaRPr lang="he-IL" sz="1128" b="1" dirty="0"/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5572DAD0-5C54-451E-AF4F-5D86F935BDD5}"/>
              </a:ext>
            </a:extLst>
          </p:cNvPr>
          <p:cNvSpPr txBox="1"/>
          <p:nvPr/>
        </p:nvSpPr>
        <p:spPr>
          <a:xfrm>
            <a:off x="247647" y="5696186"/>
            <a:ext cx="373168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/>
              <a:t>Figure S6 </a:t>
            </a:r>
            <a:r>
              <a:rPr lang="en-US" sz="1200" dirty="0"/>
              <a:t>Raw data (not normalized)</a:t>
            </a:r>
            <a:endParaRPr lang="he-IL" sz="1200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AA8255A6-2DE8-4EC7-AEF2-AB881AEBD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91" y="503047"/>
            <a:ext cx="2458817" cy="209970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D4039997-4581-45C9-8BCD-116B96A7B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768" y="600460"/>
            <a:ext cx="2385832" cy="1929169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655CA40F-12B0-4C86-9ADB-C746CACC6D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40" y="3502288"/>
            <a:ext cx="2596730" cy="209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21551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308</TotalTime>
  <Words>68</Words>
  <Application>Microsoft Office PowerPoint</Application>
  <PresentationFormat>מותאם אישית</PresentationFormat>
  <Paragraphs>18</Paragraphs>
  <Slides>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שני פולג</dc:creator>
  <cp:lastModifiedBy>שני פולג</cp:lastModifiedBy>
  <cp:revision>91</cp:revision>
  <dcterms:created xsi:type="dcterms:W3CDTF">2021-04-21T11:21:38Z</dcterms:created>
  <dcterms:modified xsi:type="dcterms:W3CDTF">2021-08-03T19:03:31Z</dcterms:modified>
</cp:coreProperties>
</file>