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6480175" cy="10817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7" userDrawn="1">
          <p15:clr>
            <a:srgbClr val="A4A3A4"/>
          </p15:clr>
        </p15:guide>
        <p15:guide id="2" pos="20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 showGuides="1">
      <p:cViewPr>
        <p:scale>
          <a:sx n="150" d="100"/>
          <a:sy n="150" d="100"/>
        </p:scale>
        <p:origin x="72" y="72"/>
      </p:cViewPr>
      <p:guideLst>
        <p:guide orient="horz" pos="3407"/>
        <p:guide pos="20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770320"/>
            <a:ext cx="5508149" cy="3765997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5681548"/>
            <a:ext cx="4860131" cy="2611658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607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925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575917"/>
            <a:ext cx="1397288" cy="916709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575917"/>
            <a:ext cx="4110861" cy="916709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0511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831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696798"/>
            <a:ext cx="5589151" cy="4499664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7239030"/>
            <a:ext cx="5589151" cy="2366267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384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879585"/>
            <a:ext cx="2754074" cy="686343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879585"/>
            <a:ext cx="2754074" cy="686343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8702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5920"/>
            <a:ext cx="5589151" cy="209083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651723"/>
            <a:ext cx="2741417" cy="1299569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951292"/>
            <a:ext cx="2741417" cy="581175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651723"/>
            <a:ext cx="2754918" cy="1299569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951292"/>
            <a:ext cx="2754918" cy="581175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60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976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966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21148"/>
            <a:ext cx="2090025" cy="2524019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557482"/>
            <a:ext cx="3280589" cy="7687241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45168"/>
            <a:ext cx="2090025" cy="6012074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334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21148"/>
            <a:ext cx="2090025" cy="2524019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557482"/>
            <a:ext cx="3280589" cy="7687241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45168"/>
            <a:ext cx="2090025" cy="6012074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792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575920"/>
            <a:ext cx="5589151" cy="209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879585"/>
            <a:ext cx="5589151" cy="6863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10025967"/>
            <a:ext cx="145803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B1583-6A83-42A0-A2AC-86098FAC2A50}" type="datetimeFigureOut">
              <a:rPr lang="he-IL" smtClean="0"/>
              <a:t>י"ט/תמוז/תשפ"א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10025967"/>
            <a:ext cx="218705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10025967"/>
            <a:ext cx="145803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257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8035" rtl="1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r" defTabSz="648035" rtl="1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81C59BC1-3084-4D86-861B-FC2696E93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385" y="143445"/>
            <a:ext cx="2772374" cy="2265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7924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11570</TotalTime>
  <Words>0</Words>
  <Application>Microsoft Office PowerPoint</Application>
  <PresentationFormat>מותאם אישית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שני פולג</dc:creator>
  <cp:lastModifiedBy>שני פולג</cp:lastModifiedBy>
  <cp:revision>19</cp:revision>
  <dcterms:created xsi:type="dcterms:W3CDTF">2020-11-10T15:35:27Z</dcterms:created>
  <dcterms:modified xsi:type="dcterms:W3CDTF">2021-06-29T13:21:40Z</dcterms:modified>
</cp:coreProperties>
</file>