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</p:sldIdLst>
  <p:sldSz cx="6480175" cy="108172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7" userDrawn="1">
          <p15:clr>
            <a:srgbClr val="A4A3A4"/>
          </p15:clr>
        </p15:guide>
        <p15:guide id="2" pos="20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1604" y="36"/>
      </p:cViewPr>
      <p:guideLst>
        <p:guide orient="horz" pos="3407"/>
        <p:guide pos="20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13" y="1770320"/>
            <a:ext cx="5508149" cy="3765997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5681548"/>
            <a:ext cx="4860131" cy="2611658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י"ז/תמוז/תשפ"א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6075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י"ז/תמוז/תשפ"א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09259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575917"/>
            <a:ext cx="1397288" cy="916709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575917"/>
            <a:ext cx="4110861" cy="916709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י"ז/תמוז/תשפ"א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60511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י"ז/תמוז/תשפ"א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48317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2696798"/>
            <a:ext cx="5589151" cy="4499664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7239030"/>
            <a:ext cx="5589151" cy="2366267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/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י"ז/תמוז/תשפ"א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43843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2879585"/>
            <a:ext cx="2754074" cy="686343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2879585"/>
            <a:ext cx="2754074" cy="686343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י"ז/תמוז/תשפ"א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18702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5920"/>
            <a:ext cx="5589151" cy="209083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7" y="2651723"/>
            <a:ext cx="2741417" cy="1299569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7" y="3951292"/>
            <a:ext cx="2741417" cy="5811755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2651723"/>
            <a:ext cx="2754918" cy="1299569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3951292"/>
            <a:ext cx="2754918" cy="5811755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י"ז/תמוז/תשפ"א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2608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י"ז/תמוז/תשפ"א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9761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י"ז/תמוז/תשפ"א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4966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721148"/>
            <a:ext cx="2090025" cy="2524019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1557482"/>
            <a:ext cx="3280589" cy="7687241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3245168"/>
            <a:ext cx="2090025" cy="6012074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י"ז/תמוז/תשפ"א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63348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721148"/>
            <a:ext cx="2090025" cy="2524019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1557482"/>
            <a:ext cx="3280589" cy="7687241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3245168"/>
            <a:ext cx="2090025" cy="6012074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י"ז/תמוז/תשפ"א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3792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575920"/>
            <a:ext cx="5589151" cy="209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2879585"/>
            <a:ext cx="5589151" cy="6863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10025967"/>
            <a:ext cx="1458039" cy="575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B1583-6A83-42A0-A2AC-86098FAC2A50}" type="datetimeFigureOut">
              <a:rPr lang="he-IL" smtClean="0"/>
              <a:t>י"ז/תמוז/תשפ"א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10025967"/>
            <a:ext cx="2187059" cy="575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10025967"/>
            <a:ext cx="1458039" cy="575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5257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48035" rtl="1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r" defTabSz="648035" rtl="1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תמונה 9">
            <a:extLst>
              <a:ext uri="{FF2B5EF4-FFF2-40B4-BE49-F238E27FC236}">
                <a16:creationId xmlns:a16="http://schemas.microsoft.com/office/drawing/2014/main" id="{9B77DA21-6919-4D87-A8E1-5438B9D57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147" y="342184"/>
            <a:ext cx="2989879" cy="1582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17924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11562</TotalTime>
  <Words>0</Words>
  <Application>Microsoft Office PowerPoint</Application>
  <PresentationFormat>מותאם אישית</PresentationFormat>
  <Paragraphs>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שני פולג</dc:creator>
  <cp:lastModifiedBy>שני פולג</cp:lastModifiedBy>
  <cp:revision>11</cp:revision>
  <dcterms:created xsi:type="dcterms:W3CDTF">2020-11-10T15:35:27Z</dcterms:created>
  <dcterms:modified xsi:type="dcterms:W3CDTF">2021-06-27T10:27:37Z</dcterms:modified>
</cp:coreProperties>
</file>