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6480175" cy="10817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7" userDrawn="1">
          <p15:clr>
            <a:srgbClr val="A4A3A4"/>
          </p15:clr>
        </p15:guide>
        <p15:guide id="2" pos="20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80" y="60"/>
      </p:cViewPr>
      <p:guideLst>
        <p:guide orient="horz" pos="3407"/>
        <p:guide pos="20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770320"/>
            <a:ext cx="5508149" cy="3765997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5681548"/>
            <a:ext cx="4860131" cy="2611658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607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925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575917"/>
            <a:ext cx="1397288" cy="916709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575917"/>
            <a:ext cx="4110861" cy="916709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051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831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696798"/>
            <a:ext cx="5589151" cy="4499664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7239030"/>
            <a:ext cx="5589151" cy="2366267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384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879585"/>
            <a:ext cx="2754074" cy="686343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8702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5920"/>
            <a:ext cx="5589151" cy="209083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651723"/>
            <a:ext cx="2741417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951292"/>
            <a:ext cx="2741417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651723"/>
            <a:ext cx="2754918" cy="1299569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951292"/>
            <a:ext cx="2754918" cy="581175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60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76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966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557482"/>
            <a:ext cx="3280589" cy="7687241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3348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721148"/>
            <a:ext cx="2090025" cy="2524019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557482"/>
            <a:ext cx="3280589" cy="7687241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245168"/>
            <a:ext cx="2090025" cy="6012074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792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575920"/>
            <a:ext cx="5589151" cy="209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879585"/>
            <a:ext cx="5589151" cy="6863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B1583-6A83-42A0-A2AC-86098FAC2A50}" type="datetimeFigureOut">
              <a:rPr lang="he-IL" smtClean="0"/>
              <a:t>י"ח/תמוז/תשפ"א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0025967"/>
            <a:ext cx="218705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0025967"/>
            <a:ext cx="1458039" cy="575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978E9-70F6-459F-9D83-BFDAC19E842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257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1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r" defTabSz="648035" rtl="1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r" defTabSz="648035" rtl="1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r" defTabSz="648035" rtl="1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ti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תמונה 16">
            <a:extLst>
              <a:ext uri="{FF2B5EF4-FFF2-40B4-BE49-F238E27FC236}">
                <a16:creationId xmlns:a16="http://schemas.microsoft.com/office/drawing/2014/main" id="{30868A67-7702-465D-9601-4E90A4E5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395" y="346024"/>
            <a:ext cx="1357860" cy="1357860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84EE937F-E17F-4FEC-A189-8032499145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714" y="154561"/>
            <a:ext cx="1848225" cy="1502288"/>
          </a:xfrm>
          <a:prstGeom prst="rect">
            <a:avLst/>
          </a:prstGeom>
        </p:spPr>
      </p:pic>
      <p:pic>
        <p:nvPicPr>
          <p:cNvPr id="14" name="תמונה 13">
            <a:extLst>
              <a:ext uri="{FF2B5EF4-FFF2-40B4-BE49-F238E27FC236}">
                <a16:creationId xmlns:a16="http://schemas.microsoft.com/office/drawing/2014/main" id="{17A987E8-DEF1-4FF7-97D3-DB1C407C51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789" y="154561"/>
            <a:ext cx="1312462" cy="1312462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24D6B851-96AF-42C0-A5D8-C73C397315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85" y="154561"/>
            <a:ext cx="1838549" cy="1502288"/>
          </a:xfrm>
          <a:prstGeom prst="rect">
            <a:avLst/>
          </a:prstGeom>
        </p:spPr>
      </p:pic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D2A72ECF-7DBB-4F11-BFA2-366F1ADF0A94}"/>
              </a:ext>
            </a:extLst>
          </p:cNvPr>
          <p:cNvSpPr txBox="1"/>
          <p:nvPr/>
        </p:nvSpPr>
        <p:spPr>
          <a:xfrm>
            <a:off x="3270693" y="67017"/>
            <a:ext cx="262042" cy="272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28" b="1" dirty="0"/>
              <a:t>B</a:t>
            </a:r>
            <a:endParaRPr lang="he-IL" sz="1128" b="1" dirty="0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7232B20-7CF5-4ED5-B316-B11F73E86662}"/>
              </a:ext>
            </a:extLst>
          </p:cNvPr>
          <p:cNvSpPr txBox="1"/>
          <p:nvPr/>
        </p:nvSpPr>
        <p:spPr>
          <a:xfrm>
            <a:off x="30480" y="68237"/>
            <a:ext cx="262042" cy="2727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128" b="1" dirty="0"/>
              <a:t>A</a:t>
            </a:r>
            <a:endParaRPr lang="he-IL" sz="1128" b="1" dirty="0"/>
          </a:p>
        </p:txBody>
      </p:sp>
    </p:spTree>
    <p:extLst>
      <p:ext uri="{BB962C8B-B14F-4D97-AF65-F5344CB8AC3E}">
        <p14:creationId xmlns:p14="http://schemas.microsoft.com/office/powerpoint/2010/main" val="17851792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11551</TotalTime>
  <Words>2</Words>
  <Application>Microsoft Office PowerPoint</Application>
  <PresentationFormat>מותאם אישית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שני פולג</dc:creator>
  <cp:lastModifiedBy>שני פולג</cp:lastModifiedBy>
  <cp:revision>12</cp:revision>
  <dcterms:created xsi:type="dcterms:W3CDTF">2020-11-10T15:35:27Z</dcterms:created>
  <dcterms:modified xsi:type="dcterms:W3CDTF">2021-06-28T17:31:38Z</dcterms:modified>
</cp:coreProperties>
</file>