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3168650" cy="5759450"/>
  <p:notesSz cx="6858000" cy="9144000"/>
  <p:defaultTextStyle>
    <a:defPPr>
      <a:defRPr lang="es-ES_tradnl"/>
    </a:defPPr>
    <a:lvl1pPr marL="0" algn="l" defTabSz="463144" rtl="0" eaLnBrk="1" latinLnBrk="0" hangingPunct="1">
      <a:defRPr sz="912" kern="1200">
        <a:solidFill>
          <a:schemeClr val="tx1"/>
        </a:solidFill>
        <a:latin typeface="+mn-lt"/>
        <a:ea typeface="+mn-ea"/>
        <a:cs typeface="+mn-cs"/>
      </a:defRPr>
    </a:lvl1pPr>
    <a:lvl2pPr marL="231572" algn="l" defTabSz="463144" rtl="0" eaLnBrk="1" latinLnBrk="0" hangingPunct="1">
      <a:defRPr sz="912" kern="1200">
        <a:solidFill>
          <a:schemeClr val="tx1"/>
        </a:solidFill>
        <a:latin typeface="+mn-lt"/>
        <a:ea typeface="+mn-ea"/>
        <a:cs typeface="+mn-cs"/>
      </a:defRPr>
    </a:lvl2pPr>
    <a:lvl3pPr marL="463144" algn="l" defTabSz="463144" rtl="0" eaLnBrk="1" latinLnBrk="0" hangingPunct="1">
      <a:defRPr sz="912" kern="1200">
        <a:solidFill>
          <a:schemeClr val="tx1"/>
        </a:solidFill>
        <a:latin typeface="+mn-lt"/>
        <a:ea typeface="+mn-ea"/>
        <a:cs typeface="+mn-cs"/>
      </a:defRPr>
    </a:lvl3pPr>
    <a:lvl4pPr marL="694715" algn="l" defTabSz="463144" rtl="0" eaLnBrk="1" latinLnBrk="0" hangingPunct="1">
      <a:defRPr sz="912" kern="1200">
        <a:solidFill>
          <a:schemeClr val="tx1"/>
        </a:solidFill>
        <a:latin typeface="+mn-lt"/>
        <a:ea typeface="+mn-ea"/>
        <a:cs typeface="+mn-cs"/>
      </a:defRPr>
    </a:lvl4pPr>
    <a:lvl5pPr marL="926287" algn="l" defTabSz="463144" rtl="0" eaLnBrk="1" latinLnBrk="0" hangingPunct="1">
      <a:defRPr sz="912" kern="1200">
        <a:solidFill>
          <a:schemeClr val="tx1"/>
        </a:solidFill>
        <a:latin typeface="+mn-lt"/>
        <a:ea typeface="+mn-ea"/>
        <a:cs typeface="+mn-cs"/>
      </a:defRPr>
    </a:lvl5pPr>
    <a:lvl6pPr marL="1157859" algn="l" defTabSz="463144" rtl="0" eaLnBrk="1" latinLnBrk="0" hangingPunct="1">
      <a:defRPr sz="912" kern="1200">
        <a:solidFill>
          <a:schemeClr val="tx1"/>
        </a:solidFill>
        <a:latin typeface="+mn-lt"/>
        <a:ea typeface="+mn-ea"/>
        <a:cs typeface="+mn-cs"/>
      </a:defRPr>
    </a:lvl6pPr>
    <a:lvl7pPr marL="1389431" algn="l" defTabSz="463144" rtl="0" eaLnBrk="1" latinLnBrk="0" hangingPunct="1">
      <a:defRPr sz="912" kern="1200">
        <a:solidFill>
          <a:schemeClr val="tx1"/>
        </a:solidFill>
        <a:latin typeface="+mn-lt"/>
        <a:ea typeface="+mn-ea"/>
        <a:cs typeface="+mn-cs"/>
      </a:defRPr>
    </a:lvl7pPr>
    <a:lvl8pPr marL="1621003" algn="l" defTabSz="463144" rtl="0" eaLnBrk="1" latinLnBrk="0" hangingPunct="1">
      <a:defRPr sz="912" kern="1200">
        <a:solidFill>
          <a:schemeClr val="tx1"/>
        </a:solidFill>
        <a:latin typeface="+mn-lt"/>
        <a:ea typeface="+mn-ea"/>
        <a:cs typeface="+mn-cs"/>
      </a:defRPr>
    </a:lvl8pPr>
    <a:lvl9pPr marL="1852574" algn="l" defTabSz="463144" rtl="0" eaLnBrk="1" latinLnBrk="0" hangingPunct="1">
      <a:defRPr sz="9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4" userDrawn="1">
          <p15:clr>
            <a:srgbClr val="A4A3A4"/>
          </p15:clr>
        </p15:guide>
        <p15:guide id="2" pos="9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5F3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80"/>
    <p:restoredTop sz="94051"/>
  </p:normalViewPr>
  <p:slideViewPr>
    <p:cSldViewPr snapToGrid="0" snapToObjects="1" showGuides="1">
      <p:cViewPr>
        <p:scale>
          <a:sx n="247" d="100"/>
          <a:sy n="247" d="100"/>
        </p:scale>
        <p:origin x="144" y="-1208"/>
      </p:cViewPr>
      <p:guideLst>
        <p:guide orient="horz" pos="1814"/>
        <p:guide pos="9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077F9-CB6E-9046-9338-A32B5BF5AB50}" type="datetimeFigureOut">
              <a:rPr lang="es-ES_tradnl" smtClean="0"/>
              <a:t>25/5/20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81275" y="1143000"/>
            <a:ext cx="1695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394FE-FECA-A444-A725-B0E2E3E5773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217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63144" rtl="0" eaLnBrk="1" latinLnBrk="0" hangingPunct="1">
      <a:defRPr sz="608" kern="1200">
        <a:solidFill>
          <a:schemeClr val="tx1"/>
        </a:solidFill>
        <a:latin typeface="+mn-lt"/>
        <a:ea typeface="+mn-ea"/>
        <a:cs typeface="+mn-cs"/>
      </a:defRPr>
    </a:lvl1pPr>
    <a:lvl2pPr marL="231572" algn="l" defTabSz="463144" rtl="0" eaLnBrk="1" latinLnBrk="0" hangingPunct="1">
      <a:defRPr sz="608" kern="1200">
        <a:solidFill>
          <a:schemeClr val="tx1"/>
        </a:solidFill>
        <a:latin typeface="+mn-lt"/>
        <a:ea typeface="+mn-ea"/>
        <a:cs typeface="+mn-cs"/>
      </a:defRPr>
    </a:lvl2pPr>
    <a:lvl3pPr marL="463144" algn="l" defTabSz="463144" rtl="0" eaLnBrk="1" latinLnBrk="0" hangingPunct="1">
      <a:defRPr sz="608" kern="1200">
        <a:solidFill>
          <a:schemeClr val="tx1"/>
        </a:solidFill>
        <a:latin typeface="+mn-lt"/>
        <a:ea typeface="+mn-ea"/>
        <a:cs typeface="+mn-cs"/>
      </a:defRPr>
    </a:lvl3pPr>
    <a:lvl4pPr marL="694715" algn="l" defTabSz="463144" rtl="0" eaLnBrk="1" latinLnBrk="0" hangingPunct="1">
      <a:defRPr sz="608" kern="1200">
        <a:solidFill>
          <a:schemeClr val="tx1"/>
        </a:solidFill>
        <a:latin typeface="+mn-lt"/>
        <a:ea typeface="+mn-ea"/>
        <a:cs typeface="+mn-cs"/>
      </a:defRPr>
    </a:lvl4pPr>
    <a:lvl5pPr marL="926287" algn="l" defTabSz="463144" rtl="0" eaLnBrk="1" latinLnBrk="0" hangingPunct="1">
      <a:defRPr sz="608" kern="1200">
        <a:solidFill>
          <a:schemeClr val="tx1"/>
        </a:solidFill>
        <a:latin typeface="+mn-lt"/>
        <a:ea typeface="+mn-ea"/>
        <a:cs typeface="+mn-cs"/>
      </a:defRPr>
    </a:lvl5pPr>
    <a:lvl6pPr marL="1157859" algn="l" defTabSz="463144" rtl="0" eaLnBrk="1" latinLnBrk="0" hangingPunct="1">
      <a:defRPr sz="608" kern="1200">
        <a:solidFill>
          <a:schemeClr val="tx1"/>
        </a:solidFill>
        <a:latin typeface="+mn-lt"/>
        <a:ea typeface="+mn-ea"/>
        <a:cs typeface="+mn-cs"/>
      </a:defRPr>
    </a:lvl6pPr>
    <a:lvl7pPr marL="1389431" algn="l" defTabSz="463144" rtl="0" eaLnBrk="1" latinLnBrk="0" hangingPunct="1">
      <a:defRPr sz="608" kern="1200">
        <a:solidFill>
          <a:schemeClr val="tx1"/>
        </a:solidFill>
        <a:latin typeface="+mn-lt"/>
        <a:ea typeface="+mn-ea"/>
        <a:cs typeface="+mn-cs"/>
      </a:defRPr>
    </a:lvl7pPr>
    <a:lvl8pPr marL="1621003" algn="l" defTabSz="463144" rtl="0" eaLnBrk="1" latinLnBrk="0" hangingPunct="1">
      <a:defRPr sz="608" kern="1200">
        <a:solidFill>
          <a:schemeClr val="tx1"/>
        </a:solidFill>
        <a:latin typeface="+mn-lt"/>
        <a:ea typeface="+mn-ea"/>
        <a:cs typeface="+mn-cs"/>
      </a:defRPr>
    </a:lvl8pPr>
    <a:lvl9pPr marL="1852574" algn="l" defTabSz="463144" rtl="0" eaLnBrk="1" latinLnBrk="0" hangingPunct="1">
      <a:defRPr sz="6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81275" y="1143000"/>
            <a:ext cx="169545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94FE-FECA-A444-A725-B0E2E3E5773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17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49" y="942577"/>
            <a:ext cx="2693353" cy="2005142"/>
          </a:xfrm>
        </p:spPr>
        <p:txBody>
          <a:bodyPr anchor="b"/>
          <a:lstStyle>
            <a:lvl1pPr algn="ctr">
              <a:defRPr sz="2079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" y="3025045"/>
            <a:ext cx="2376488" cy="1390533"/>
          </a:xfrm>
        </p:spPr>
        <p:txBody>
          <a:bodyPr/>
          <a:lstStyle>
            <a:lvl1pPr marL="0" indent="0" algn="ctr">
              <a:buNone/>
              <a:defRPr sz="832"/>
            </a:lvl1pPr>
            <a:lvl2pPr marL="158420" indent="0" algn="ctr">
              <a:buNone/>
              <a:defRPr sz="693"/>
            </a:lvl2pPr>
            <a:lvl3pPr marL="316840" indent="0" algn="ctr">
              <a:buNone/>
              <a:defRPr sz="624"/>
            </a:lvl3pPr>
            <a:lvl4pPr marL="475259" indent="0" algn="ctr">
              <a:buNone/>
              <a:defRPr sz="554"/>
            </a:lvl4pPr>
            <a:lvl5pPr marL="633679" indent="0" algn="ctr">
              <a:buNone/>
              <a:defRPr sz="554"/>
            </a:lvl5pPr>
            <a:lvl6pPr marL="792099" indent="0" algn="ctr">
              <a:buNone/>
              <a:defRPr sz="554"/>
            </a:lvl6pPr>
            <a:lvl7pPr marL="950519" indent="0" algn="ctr">
              <a:buNone/>
              <a:defRPr sz="554"/>
            </a:lvl7pPr>
            <a:lvl8pPr marL="1108939" indent="0" algn="ctr">
              <a:buNone/>
              <a:defRPr sz="554"/>
            </a:lvl8pPr>
            <a:lvl9pPr marL="1267358" indent="0" algn="ctr">
              <a:buNone/>
              <a:defRPr sz="554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3F40-3B15-764C-B50A-045BAF9290DA}" type="datetimeFigureOut">
              <a:rPr lang="es-ES_tradnl" smtClean="0"/>
              <a:t>25/5/20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741-083A-7A42-A19A-9314315385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355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3F40-3B15-764C-B50A-045BAF9290DA}" type="datetimeFigureOut">
              <a:rPr lang="es-ES_tradnl" smtClean="0"/>
              <a:t>25/5/20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741-083A-7A42-A19A-9314315385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044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67565" y="306637"/>
            <a:ext cx="683240" cy="488086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845" y="306637"/>
            <a:ext cx="2010112" cy="488086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3F40-3B15-764C-B50A-045BAF9290DA}" type="datetimeFigureOut">
              <a:rPr lang="es-ES_tradnl" smtClean="0"/>
              <a:t>25/5/20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741-083A-7A42-A19A-9314315385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404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3F40-3B15-764C-B50A-045BAF9290DA}" type="datetimeFigureOut">
              <a:rPr lang="es-ES_tradnl" smtClean="0"/>
              <a:t>25/5/20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741-083A-7A42-A19A-9314315385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239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94" y="1435864"/>
            <a:ext cx="2732961" cy="2395771"/>
          </a:xfrm>
        </p:spPr>
        <p:txBody>
          <a:bodyPr anchor="b"/>
          <a:lstStyle>
            <a:lvl1pPr>
              <a:defRPr sz="2079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194" y="3854300"/>
            <a:ext cx="2732961" cy="1259879"/>
          </a:xfrm>
        </p:spPr>
        <p:txBody>
          <a:bodyPr/>
          <a:lstStyle>
            <a:lvl1pPr marL="0" indent="0">
              <a:buNone/>
              <a:defRPr sz="832">
                <a:solidFill>
                  <a:schemeClr val="tx1"/>
                </a:solidFill>
              </a:defRPr>
            </a:lvl1pPr>
            <a:lvl2pPr marL="158420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2pPr>
            <a:lvl3pPr marL="316840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3pPr>
            <a:lvl4pPr marL="475259" indent="0">
              <a:buNone/>
              <a:defRPr sz="554">
                <a:solidFill>
                  <a:schemeClr val="tx1">
                    <a:tint val="75000"/>
                  </a:schemeClr>
                </a:solidFill>
              </a:defRPr>
            </a:lvl4pPr>
            <a:lvl5pPr marL="633679" indent="0">
              <a:buNone/>
              <a:defRPr sz="554">
                <a:solidFill>
                  <a:schemeClr val="tx1">
                    <a:tint val="75000"/>
                  </a:schemeClr>
                </a:solidFill>
              </a:defRPr>
            </a:lvl5pPr>
            <a:lvl6pPr marL="792099" indent="0">
              <a:buNone/>
              <a:defRPr sz="554">
                <a:solidFill>
                  <a:schemeClr val="tx1">
                    <a:tint val="75000"/>
                  </a:schemeClr>
                </a:solidFill>
              </a:defRPr>
            </a:lvl6pPr>
            <a:lvl7pPr marL="950519" indent="0">
              <a:buNone/>
              <a:defRPr sz="554">
                <a:solidFill>
                  <a:schemeClr val="tx1">
                    <a:tint val="75000"/>
                  </a:schemeClr>
                </a:solidFill>
              </a:defRPr>
            </a:lvl7pPr>
            <a:lvl8pPr marL="1108939" indent="0">
              <a:buNone/>
              <a:defRPr sz="554">
                <a:solidFill>
                  <a:schemeClr val="tx1">
                    <a:tint val="75000"/>
                  </a:schemeClr>
                </a:solidFill>
              </a:defRPr>
            </a:lvl8pPr>
            <a:lvl9pPr marL="1267358" indent="0">
              <a:buNone/>
              <a:defRPr sz="5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3F40-3B15-764C-B50A-045BAF9290DA}" type="datetimeFigureOut">
              <a:rPr lang="es-ES_tradnl" smtClean="0"/>
              <a:t>25/5/20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741-083A-7A42-A19A-9314315385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240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845" y="1533187"/>
            <a:ext cx="1346676" cy="365431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4129" y="1533187"/>
            <a:ext cx="1346676" cy="365431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3F40-3B15-764C-B50A-045BAF9290DA}" type="datetimeFigureOut">
              <a:rPr lang="es-ES_tradnl" smtClean="0"/>
              <a:t>25/5/20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741-083A-7A42-A19A-9314315385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426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57" y="306639"/>
            <a:ext cx="2732961" cy="111322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258" y="1411865"/>
            <a:ext cx="1340487" cy="691934"/>
          </a:xfrm>
        </p:spPr>
        <p:txBody>
          <a:bodyPr anchor="b"/>
          <a:lstStyle>
            <a:lvl1pPr marL="0" indent="0">
              <a:buNone/>
              <a:defRPr sz="832" b="1"/>
            </a:lvl1pPr>
            <a:lvl2pPr marL="158420" indent="0">
              <a:buNone/>
              <a:defRPr sz="693" b="1"/>
            </a:lvl2pPr>
            <a:lvl3pPr marL="316840" indent="0">
              <a:buNone/>
              <a:defRPr sz="624" b="1"/>
            </a:lvl3pPr>
            <a:lvl4pPr marL="475259" indent="0">
              <a:buNone/>
              <a:defRPr sz="554" b="1"/>
            </a:lvl4pPr>
            <a:lvl5pPr marL="633679" indent="0">
              <a:buNone/>
              <a:defRPr sz="554" b="1"/>
            </a:lvl5pPr>
            <a:lvl6pPr marL="792099" indent="0">
              <a:buNone/>
              <a:defRPr sz="554" b="1"/>
            </a:lvl6pPr>
            <a:lvl7pPr marL="950519" indent="0">
              <a:buNone/>
              <a:defRPr sz="554" b="1"/>
            </a:lvl7pPr>
            <a:lvl8pPr marL="1108939" indent="0">
              <a:buNone/>
              <a:defRPr sz="554" b="1"/>
            </a:lvl8pPr>
            <a:lvl9pPr marL="1267358" indent="0">
              <a:buNone/>
              <a:defRPr sz="554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258" y="2103799"/>
            <a:ext cx="1340487" cy="309437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4129" y="1411865"/>
            <a:ext cx="1347089" cy="691934"/>
          </a:xfrm>
        </p:spPr>
        <p:txBody>
          <a:bodyPr anchor="b"/>
          <a:lstStyle>
            <a:lvl1pPr marL="0" indent="0">
              <a:buNone/>
              <a:defRPr sz="832" b="1"/>
            </a:lvl1pPr>
            <a:lvl2pPr marL="158420" indent="0">
              <a:buNone/>
              <a:defRPr sz="693" b="1"/>
            </a:lvl2pPr>
            <a:lvl3pPr marL="316840" indent="0">
              <a:buNone/>
              <a:defRPr sz="624" b="1"/>
            </a:lvl3pPr>
            <a:lvl4pPr marL="475259" indent="0">
              <a:buNone/>
              <a:defRPr sz="554" b="1"/>
            </a:lvl4pPr>
            <a:lvl5pPr marL="633679" indent="0">
              <a:buNone/>
              <a:defRPr sz="554" b="1"/>
            </a:lvl5pPr>
            <a:lvl6pPr marL="792099" indent="0">
              <a:buNone/>
              <a:defRPr sz="554" b="1"/>
            </a:lvl6pPr>
            <a:lvl7pPr marL="950519" indent="0">
              <a:buNone/>
              <a:defRPr sz="554" b="1"/>
            </a:lvl7pPr>
            <a:lvl8pPr marL="1108939" indent="0">
              <a:buNone/>
              <a:defRPr sz="554" b="1"/>
            </a:lvl8pPr>
            <a:lvl9pPr marL="1267358" indent="0">
              <a:buNone/>
              <a:defRPr sz="554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04129" y="2103799"/>
            <a:ext cx="1347089" cy="309437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3F40-3B15-764C-B50A-045BAF9290DA}" type="datetimeFigureOut">
              <a:rPr lang="es-ES_tradnl" smtClean="0"/>
              <a:t>25/5/20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741-083A-7A42-A19A-9314315385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613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3F40-3B15-764C-B50A-045BAF9290DA}" type="datetimeFigureOut">
              <a:rPr lang="es-ES_tradnl" smtClean="0"/>
              <a:t>25/5/20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741-083A-7A42-A19A-9314315385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345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3F40-3B15-764C-B50A-045BAF9290DA}" type="datetimeFigureOut">
              <a:rPr lang="es-ES_tradnl" smtClean="0"/>
              <a:t>25/5/20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741-083A-7A42-A19A-9314315385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443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57" y="383963"/>
            <a:ext cx="1021972" cy="1343872"/>
          </a:xfrm>
        </p:spPr>
        <p:txBody>
          <a:bodyPr anchor="b"/>
          <a:lstStyle>
            <a:lvl1pPr>
              <a:defRPr sz="1109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089" y="829256"/>
            <a:ext cx="1604129" cy="4092942"/>
          </a:xfrm>
        </p:spPr>
        <p:txBody>
          <a:bodyPr/>
          <a:lstStyle>
            <a:lvl1pPr>
              <a:defRPr sz="1109"/>
            </a:lvl1pPr>
            <a:lvl2pPr>
              <a:defRPr sz="970"/>
            </a:lvl2pPr>
            <a:lvl3pPr>
              <a:defRPr sz="832"/>
            </a:lvl3pPr>
            <a:lvl4pPr>
              <a:defRPr sz="693"/>
            </a:lvl4pPr>
            <a:lvl5pPr>
              <a:defRPr sz="693"/>
            </a:lvl5pPr>
            <a:lvl6pPr>
              <a:defRPr sz="693"/>
            </a:lvl6pPr>
            <a:lvl7pPr>
              <a:defRPr sz="693"/>
            </a:lvl7pPr>
            <a:lvl8pPr>
              <a:defRPr sz="693"/>
            </a:lvl8pPr>
            <a:lvl9pPr>
              <a:defRPr sz="693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57" y="1727835"/>
            <a:ext cx="1021972" cy="3201028"/>
          </a:xfrm>
        </p:spPr>
        <p:txBody>
          <a:bodyPr/>
          <a:lstStyle>
            <a:lvl1pPr marL="0" indent="0">
              <a:buNone/>
              <a:defRPr sz="554"/>
            </a:lvl1pPr>
            <a:lvl2pPr marL="158420" indent="0">
              <a:buNone/>
              <a:defRPr sz="485"/>
            </a:lvl2pPr>
            <a:lvl3pPr marL="316840" indent="0">
              <a:buNone/>
              <a:defRPr sz="416"/>
            </a:lvl3pPr>
            <a:lvl4pPr marL="475259" indent="0">
              <a:buNone/>
              <a:defRPr sz="347"/>
            </a:lvl4pPr>
            <a:lvl5pPr marL="633679" indent="0">
              <a:buNone/>
              <a:defRPr sz="347"/>
            </a:lvl5pPr>
            <a:lvl6pPr marL="792099" indent="0">
              <a:buNone/>
              <a:defRPr sz="347"/>
            </a:lvl6pPr>
            <a:lvl7pPr marL="950519" indent="0">
              <a:buNone/>
              <a:defRPr sz="347"/>
            </a:lvl7pPr>
            <a:lvl8pPr marL="1108939" indent="0">
              <a:buNone/>
              <a:defRPr sz="347"/>
            </a:lvl8pPr>
            <a:lvl9pPr marL="1267358" indent="0">
              <a:buNone/>
              <a:defRPr sz="347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3F40-3B15-764C-B50A-045BAF9290DA}" type="datetimeFigureOut">
              <a:rPr lang="es-ES_tradnl" smtClean="0"/>
              <a:t>25/5/20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741-083A-7A42-A19A-9314315385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92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57" y="383963"/>
            <a:ext cx="1021972" cy="1343872"/>
          </a:xfrm>
        </p:spPr>
        <p:txBody>
          <a:bodyPr anchor="b"/>
          <a:lstStyle>
            <a:lvl1pPr>
              <a:defRPr sz="1109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7089" y="829256"/>
            <a:ext cx="1604129" cy="4092942"/>
          </a:xfrm>
        </p:spPr>
        <p:txBody>
          <a:bodyPr anchor="t"/>
          <a:lstStyle>
            <a:lvl1pPr marL="0" indent="0">
              <a:buNone/>
              <a:defRPr sz="1109"/>
            </a:lvl1pPr>
            <a:lvl2pPr marL="158420" indent="0">
              <a:buNone/>
              <a:defRPr sz="970"/>
            </a:lvl2pPr>
            <a:lvl3pPr marL="316840" indent="0">
              <a:buNone/>
              <a:defRPr sz="832"/>
            </a:lvl3pPr>
            <a:lvl4pPr marL="475259" indent="0">
              <a:buNone/>
              <a:defRPr sz="693"/>
            </a:lvl4pPr>
            <a:lvl5pPr marL="633679" indent="0">
              <a:buNone/>
              <a:defRPr sz="693"/>
            </a:lvl5pPr>
            <a:lvl6pPr marL="792099" indent="0">
              <a:buNone/>
              <a:defRPr sz="693"/>
            </a:lvl6pPr>
            <a:lvl7pPr marL="950519" indent="0">
              <a:buNone/>
              <a:defRPr sz="693"/>
            </a:lvl7pPr>
            <a:lvl8pPr marL="1108939" indent="0">
              <a:buNone/>
              <a:defRPr sz="693"/>
            </a:lvl8pPr>
            <a:lvl9pPr marL="1267358" indent="0">
              <a:buNone/>
              <a:defRPr sz="693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57" y="1727835"/>
            <a:ext cx="1021972" cy="3201028"/>
          </a:xfrm>
        </p:spPr>
        <p:txBody>
          <a:bodyPr/>
          <a:lstStyle>
            <a:lvl1pPr marL="0" indent="0">
              <a:buNone/>
              <a:defRPr sz="554"/>
            </a:lvl1pPr>
            <a:lvl2pPr marL="158420" indent="0">
              <a:buNone/>
              <a:defRPr sz="485"/>
            </a:lvl2pPr>
            <a:lvl3pPr marL="316840" indent="0">
              <a:buNone/>
              <a:defRPr sz="416"/>
            </a:lvl3pPr>
            <a:lvl4pPr marL="475259" indent="0">
              <a:buNone/>
              <a:defRPr sz="347"/>
            </a:lvl4pPr>
            <a:lvl5pPr marL="633679" indent="0">
              <a:buNone/>
              <a:defRPr sz="347"/>
            </a:lvl5pPr>
            <a:lvl6pPr marL="792099" indent="0">
              <a:buNone/>
              <a:defRPr sz="347"/>
            </a:lvl6pPr>
            <a:lvl7pPr marL="950519" indent="0">
              <a:buNone/>
              <a:defRPr sz="347"/>
            </a:lvl7pPr>
            <a:lvl8pPr marL="1108939" indent="0">
              <a:buNone/>
              <a:defRPr sz="347"/>
            </a:lvl8pPr>
            <a:lvl9pPr marL="1267358" indent="0">
              <a:buNone/>
              <a:defRPr sz="347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3F40-3B15-764C-B50A-045BAF9290DA}" type="datetimeFigureOut">
              <a:rPr lang="es-ES_tradnl" smtClean="0"/>
              <a:t>25/5/20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2741-083A-7A42-A19A-9314315385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512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845" y="306639"/>
            <a:ext cx="2732961" cy="111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845" y="1533187"/>
            <a:ext cx="2732961" cy="365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7845" y="5338158"/>
            <a:ext cx="712946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3F40-3B15-764C-B50A-045BAF9290DA}" type="datetimeFigureOut">
              <a:rPr lang="es-ES_tradnl" smtClean="0"/>
              <a:t>25/5/20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9616" y="5338158"/>
            <a:ext cx="1069419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37859" y="5338158"/>
            <a:ext cx="712946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2741-083A-7A42-A19A-9314315385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488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16840" rtl="0" eaLnBrk="1" latinLnBrk="0" hangingPunct="1">
        <a:lnSpc>
          <a:spcPct val="90000"/>
        </a:lnSpc>
        <a:spcBef>
          <a:spcPct val="0"/>
        </a:spcBef>
        <a:buNone/>
        <a:defRPr sz="15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210" indent="-79210" algn="l" defTabSz="316840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970" kern="1200">
          <a:solidFill>
            <a:schemeClr val="tx1"/>
          </a:solidFill>
          <a:latin typeface="+mn-lt"/>
          <a:ea typeface="+mn-ea"/>
          <a:cs typeface="+mn-cs"/>
        </a:defRPr>
      </a:lvl1pPr>
      <a:lvl2pPr marL="237630" indent="-79210" algn="l" defTabSz="316840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832" kern="1200">
          <a:solidFill>
            <a:schemeClr val="tx1"/>
          </a:solidFill>
          <a:latin typeface="+mn-lt"/>
          <a:ea typeface="+mn-ea"/>
          <a:cs typeface="+mn-cs"/>
        </a:defRPr>
      </a:lvl2pPr>
      <a:lvl3pPr marL="396050" indent="-79210" algn="l" defTabSz="316840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693" kern="1200">
          <a:solidFill>
            <a:schemeClr val="tx1"/>
          </a:solidFill>
          <a:latin typeface="+mn-lt"/>
          <a:ea typeface="+mn-ea"/>
          <a:cs typeface="+mn-cs"/>
        </a:defRPr>
      </a:lvl3pPr>
      <a:lvl4pPr marL="554469" indent="-79210" algn="l" defTabSz="316840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624" kern="1200">
          <a:solidFill>
            <a:schemeClr val="tx1"/>
          </a:solidFill>
          <a:latin typeface="+mn-lt"/>
          <a:ea typeface="+mn-ea"/>
          <a:cs typeface="+mn-cs"/>
        </a:defRPr>
      </a:lvl4pPr>
      <a:lvl5pPr marL="712889" indent="-79210" algn="l" defTabSz="316840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624" kern="1200">
          <a:solidFill>
            <a:schemeClr val="tx1"/>
          </a:solidFill>
          <a:latin typeface="+mn-lt"/>
          <a:ea typeface="+mn-ea"/>
          <a:cs typeface="+mn-cs"/>
        </a:defRPr>
      </a:lvl5pPr>
      <a:lvl6pPr marL="871309" indent="-79210" algn="l" defTabSz="316840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624" kern="1200">
          <a:solidFill>
            <a:schemeClr val="tx1"/>
          </a:solidFill>
          <a:latin typeface="+mn-lt"/>
          <a:ea typeface="+mn-ea"/>
          <a:cs typeface="+mn-cs"/>
        </a:defRPr>
      </a:lvl6pPr>
      <a:lvl7pPr marL="1029729" indent="-79210" algn="l" defTabSz="316840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624" kern="1200">
          <a:solidFill>
            <a:schemeClr val="tx1"/>
          </a:solidFill>
          <a:latin typeface="+mn-lt"/>
          <a:ea typeface="+mn-ea"/>
          <a:cs typeface="+mn-cs"/>
        </a:defRPr>
      </a:lvl7pPr>
      <a:lvl8pPr marL="1188149" indent="-79210" algn="l" defTabSz="316840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624" kern="1200">
          <a:solidFill>
            <a:schemeClr val="tx1"/>
          </a:solidFill>
          <a:latin typeface="+mn-lt"/>
          <a:ea typeface="+mn-ea"/>
          <a:cs typeface="+mn-cs"/>
        </a:defRPr>
      </a:lvl8pPr>
      <a:lvl9pPr marL="1346568" indent="-79210" algn="l" defTabSz="316840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6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6840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1pPr>
      <a:lvl2pPr marL="158420" algn="l" defTabSz="316840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2pPr>
      <a:lvl3pPr marL="316840" algn="l" defTabSz="316840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3pPr>
      <a:lvl4pPr marL="475259" algn="l" defTabSz="316840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4pPr>
      <a:lvl5pPr marL="633679" algn="l" defTabSz="316840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" algn="l" defTabSz="316840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6pPr>
      <a:lvl7pPr marL="950519" algn="l" defTabSz="316840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7pPr>
      <a:lvl8pPr marL="1108939" algn="l" defTabSz="316840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8pPr>
      <a:lvl9pPr marL="1267358" algn="l" defTabSz="316840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3.tif"/><Relationship Id="rId6" Type="http://schemas.openxmlformats.org/officeDocument/2006/relationships/image" Target="../media/image4.tif"/><Relationship Id="rId7" Type="http://schemas.openxmlformats.org/officeDocument/2006/relationships/image" Target="../media/image5.tif"/><Relationship Id="rId8" Type="http://schemas.openxmlformats.org/officeDocument/2006/relationships/image" Target="../media/image6.tiff"/><Relationship Id="rId9" Type="http://schemas.openxmlformats.org/officeDocument/2006/relationships/image" Target="../media/image7.t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10" y="79756"/>
            <a:ext cx="864108" cy="86410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0" y="79756"/>
            <a:ext cx="1917192" cy="354939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10" y="978725"/>
            <a:ext cx="864108" cy="8641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10" y="1877694"/>
            <a:ext cx="864108" cy="86410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10" y="2765044"/>
            <a:ext cx="864108" cy="86410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5" y="3709472"/>
            <a:ext cx="2667000" cy="146050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17301" y="3610463"/>
            <a:ext cx="81770" cy="20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944272" y="3686976"/>
            <a:ext cx="14257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 err="1" smtClean="0">
                <a:latin typeface="Arial" charset="0"/>
                <a:ea typeface="Arial" charset="0"/>
                <a:cs typeface="Arial" charset="0"/>
              </a:rPr>
              <a:t>Cingulate</a:t>
            </a:r>
            <a:r>
              <a:rPr lang="es-ES_tradnl" sz="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600" dirty="0" err="1" smtClean="0">
                <a:latin typeface="Arial" charset="0"/>
                <a:ea typeface="Arial" charset="0"/>
                <a:cs typeface="Arial" charset="0"/>
              </a:rPr>
              <a:t>cortex</a:t>
            </a:r>
            <a:r>
              <a:rPr lang="es-ES_tradnl" sz="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600" dirty="0" err="1" smtClean="0">
                <a:latin typeface="Arial" charset="0"/>
                <a:ea typeface="Arial" charset="0"/>
                <a:cs typeface="Arial" charset="0"/>
              </a:rPr>
              <a:t>area</a:t>
            </a:r>
            <a:r>
              <a:rPr lang="es-ES_tradnl" sz="600" dirty="0" smtClean="0">
                <a:latin typeface="Arial" charset="0"/>
                <a:ea typeface="Arial" charset="0"/>
                <a:cs typeface="Arial" charset="0"/>
              </a:rPr>
              <a:t> 1</a:t>
            </a:r>
            <a:endParaRPr lang="es-ES_tradnl" sz="6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6" name="Agrupar 25"/>
          <p:cNvGrpSpPr/>
          <p:nvPr/>
        </p:nvGrpSpPr>
        <p:grpSpPr>
          <a:xfrm>
            <a:off x="1051402" y="5104060"/>
            <a:ext cx="1527918" cy="193387"/>
            <a:chOff x="4006827" y="1637550"/>
            <a:chExt cx="1527918" cy="193387"/>
          </a:xfrm>
        </p:grpSpPr>
        <p:sp>
          <p:nvSpPr>
            <p:cNvPr id="32" name="CuadroTexto 31"/>
            <p:cNvSpPr txBox="1"/>
            <p:nvPr/>
          </p:nvSpPr>
          <p:spPr>
            <a:xfrm>
              <a:off x="4006827" y="1642575"/>
              <a:ext cx="29371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600" b="1" smtClean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PV</a:t>
              </a:r>
              <a:endParaRPr lang="es-ES_tradnl" sz="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4543711" y="1646271"/>
              <a:ext cx="35972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600" b="1" smtClean="0">
                  <a:solidFill>
                    <a:srgbClr val="254E9E"/>
                  </a:solidFill>
                  <a:latin typeface="Arial" charset="0"/>
                  <a:ea typeface="Arial" charset="0"/>
                  <a:cs typeface="Arial" charset="0"/>
                </a:rPr>
                <a:t>PNN</a:t>
              </a:r>
              <a:endParaRPr lang="es-ES_tradnl" sz="600" b="1" dirty="0">
                <a:solidFill>
                  <a:srgbClr val="254E9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5040196" y="1637550"/>
              <a:ext cx="49454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600" b="1" dirty="0" smtClean="0">
                  <a:latin typeface="Arial" charset="0"/>
                  <a:ea typeface="Arial" charset="0"/>
                  <a:cs typeface="Arial" charset="0"/>
                </a:rPr>
                <a:t>PV_PNN</a:t>
              </a:r>
              <a:endParaRPr lang="es-ES_tradnl" sz="6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1445979" y="5297447"/>
            <a:ext cx="826917" cy="184733"/>
            <a:chOff x="4440051" y="3502654"/>
            <a:chExt cx="826917" cy="184733"/>
          </a:xfrm>
        </p:grpSpPr>
        <p:sp>
          <p:nvSpPr>
            <p:cNvPr id="28" name="CuadroTexto 27"/>
            <p:cNvSpPr txBox="1"/>
            <p:nvPr/>
          </p:nvSpPr>
          <p:spPr>
            <a:xfrm>
              <a:off x="4443174" y="3502654"/>
              <a:ext cx="4191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600" dirty="0">
                  <a:latin typeface="Arial" charset="0"/>
                  <a:ea typeface="Arial" charset="0"/>
                  <a:cs typeface="Arial" charset="0"/>
                </a:rPr>
                <a:t>VEH</a:t>
              </a: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4847806" y="3502721"/>
              <a:ext cx="41916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600" dirty="0">
                  <a:latin typeface="Arial" charset="0"/>
                  <a:ea typeface="Arial" charset="0"/>
                  <a:cs typeface="Arial" charset="0"/>
                </a:rPr>
                <a:t>THC</a:t>
              </a: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4440051" y="3565032"/>
              <a:ext cx="54871" cy="54871"/>
            </a:xfrm>
            <a:prstGeom prst="rect">
              <a:avLst/>
            </a:prstGeom>
            <a:solidFill>
              <a:srgbClr val="BFC33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 sz="600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4847807" y="3565031"/>
              <a:ext cx="54871" cy="54871"/>
            </a:xfrm>
            <a:prstGeom prst="rect">
              <a:avLst/>
            </a:prstGeom>
            <a:solidFill>
              <a:srgbClr val="172C9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59187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18373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777560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036747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295933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555120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814307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073493" algn="l" defTabSz="518373" rtl="0" eaLnBrk="1" latinLnBrk="0" hangingPunct="1">
                <a:defRPr sz="10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 sz="600"/>
            </a:p>
          </p:txBody>
        </p:sp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47" y="3572898"/>
            <a:ext cx="147828" cy="22860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139874" y="55436"/>
            <a:ext cx="3006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A1</a:t>
            </a:r>
            <a:endParaRPr lang="es-ES_tradnl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069387" y="44895"/>
            <a:ext cx="3006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A2</a:t>
            </a:r>
            <a:endParaRPr lang="es-ES_tradnl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092497" y="2729938"/>
            <a:ext cx="3006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A5</a:t>
            </a:r>
            <a:endParaRPr lang="es-ES_tradnl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092498" y="1845366"/>
            <a:ext cx="3006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A4</a:t>
            </a:r>
            <a:endParaRPr lang="es-ES_tradnl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079594" y="946397"/>
            <a:ext cx="3006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A3</a:t>
            </a:r>
            <a:endParaRPr lang="es-ES_tradnl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Forma libre 48"/>
          <p:cNvSpPr/>
          <p:nvPr/>
        </p:nvSpPr>
        <p:spPr>
          <a:xfrm>
            <a:off x="498720" y="898133"/>
            <a:ext cx="978003" cy="744417"/>
          </a:xfrm>
          <a:custGeom>
            <a:avLst/>
            <a:gdLst>
              <a:gd name="connsiteX0" fmla="*/ 20223 w 978003"/>
              <a:gd name="connsiteY0" fmla="*/ 281 h 744417"/>
              <a:gd name="connsiteX1" fmla="*/ 186478 w 978003"/>
              <a:gd name="connsiteY1" fmla="*/ 57831 h 744417"/>
              <a:gd name="connsiteX2" fmla="*/ 371915 w 978003"/>
              <a:gd name="connsiteY2" fmla="*/ 163339 h 744417"/>
              <a:gd name="connsiteX3" fmla="*/ 752383 w 978003"/>
              <a:gd name="connsiteY3" fmla="*/ 422312 h 744417"/>
              <a:gd name="connsiteX4" fmla="*/ 941017 w 978003"/>
              <a:gd name="connsiteY4" fmla="*/ 562989 h 744417"/>
              <a:gd name="connsiteX5" fmla="*/ 963398 w 978003"/>
              <a:gd name="connsiteY5" fmla="*/ 585370 h 744417"/>
              <a:gd name="connsiteX6" fmla="*/ 976187 w 978003"/>
              <a:gd name="connsiteY6" fmla="*/ 614144 h 744417"/>
              <a:gd name="connsiteX7" fmla="*/ 969792 w 978003"/>
              <a:gd name="connsiteY7" fmla="*/ 639722 h 744417"/>
              <a:gd name="connsiteX8" fmla="*/ 902651 w 978003"/>
              <a:gd name="connsiteY8" fmla="*/ 726046 h 744417"/>
              <a:gd name="connsiteX9" fmla="*/ 845101 w 978003"/>
              <a:gd name="connsiteY9" fmla="*/ 742032 h 744417"/>
              <a:gd name="connsiteX10" fmla="*/ 701227 w 978003"/>
              <a:gd name="connsiteY10" fmla="*/ 690877 h 744417"/>
              <a:gd name="connsiteX11" fmla="*/ 509395 w 978003"/>
              <a:gd name="connsiteY11" fmla="*/ 598158 h 744417"/>
              <a:gd name="connsiteX12" fmla="*/ 368718 w 978003"/>
              <a:gd name="connsiteY12" fmla="*/ 540609 h 744417"/>
              <a:gd name="connsiteX13" fmla="*/ 103350 w 978003"/>
              <a:gd name="connsiteY13" fmla="*/ 435101 h 744417"/>
              <a:gd name="connsiteX14" fmla="*/ 33012 w 978003"/>
              <a:gd name="connsiteY14" fmla="*/ 415918 h 744417"/>
              <a:gd name="connsiteX15" fmla="*/ 26617 w 978003"/>
              <a:gd name="connsiteY15" fmla="*/ 383946 h 744417"/>
              <a:gd name="connsiteX16" fmla="*/ 10631 w 978003"/>
              <a:gd name="connsiteY16" fmla="*/ 172930 h 744417"/>
              <a:gd name="connsiteX17" fmla="*/ 4237 w 978003"/>
              <a:gd name="connsiteY17" fmla="*/ 80211 h 744417"/>
              <a:gd name="connsiteX18" fmla="*/ 20223 w 978003"/>
              <a:gd name="connsiteY18" fmla="*/ 281 h 74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78003" h="744417">
                <a:moveTo>
                  <a:pt x="20223" y="281"/>
                </a:moveTo>
                <a:cubicBezTo>
                  <a:pt x="50597" y="-3449"/>
                  <a:pt x="127863" y="30655"/>
                  <a:pt x="186478" y="57831"/>
                </a:cubicBezTo>
                <a:cubicBezTo>
                  <a:pt x="245093" y="85007"/>
                  <a:pt x="277598" y="102592"/>
                  <a:pt x="371915" y="163339"/>
                </a:cubicBezTo>
                <a:cubicBezTo>
                  <a:pt x="466232" y="224086"/>
                  <a:pt x="657533" y="355704"/>
                  <a:pt x="752383" y="422312"/>
                </a:cubicBezTo>
                <a:cubicBezTo>
                  <a:pt x="847233" y="488920"/>
                  <a:pt x="905848" y="535813"/>
                  <a:pt x="941017" y="562989"/>
                </a:cubicBezTo>
                <a:cubicBezTo>
                  <a:pt x="976186" y="590165"/>
                  <a:pt x="957536" y="576844"/>
                  <a:pt x="963398" y="585370"/>
                </a:cubicBezTo>
                <a:cubicBezTo>
                  <a:pt x="969260" y="593896"/>
                  <a:pt x="975121" y="605085"/>
                  <a:pt x="976187" y="614144"/>
                </a:cubicBezTo>
                <a:cubicBezTo>
                  <a:pt x="977253" y="623203"/>
                  <a:pt x="982048" y="621072"/>
                  <a:pt x="969792" y="639722"/>
                </a:cubicBezTo>
                <a:cubicBezTo>
                  <a:pt x="957536" y="658372"/>
                  <a:pt x="923433" y="708994"/>
                  <a:pt x="902651" y="726046"/>
                </a:cubicBezTo>
                <a:cubicBezTo>
                  <a:pt x="881869" y="743098"/>
                  <a:pt x="878672" y="747894"/>
                  <a:pt x="845101" y="742032"/>
                </a:cubicBezTo>
                <a:cubicBezTo>
                  <a:pt x="811530" y="736171"/>
                  <a:pt x="757178" y="714856"/>
                  <a:pt x="701227" y="690877"/>
                </a:cubicBezTo>
                <a:cubicBezTo>
                  <a:pt x="645276" y="666898"/>
                  <a:pt x="564813" y="623203"/>
                  <a:pt x="509395" y="598158"/>
                </a:cubicBezTo>
                <a:cubicBezTo>
                  <a:pt x="453977" y="573113"/>
                  <a:pt x="368718" y="540609"/>
                  <a:pt x="368718" y="540609"/>
                </a:cubicBezTo>
                <a:lnTo>
                  <a:pt x="103350" y="435101"/>
                </a:lnTo>
                <a:cubicBezTo>
                  <a:pt x="47399" y="414319"/>
                  <a:pt x="45801" y="424444"/>
                  <a:pt x="33012" y="415918"/>
                </a:cubicBezTo>
                <a:cubicBezTo>
                  <a:pt x="20223" y="407392"/>
                  <a:pt x="30347" y="424444"/>
                  <a:pt x="26617" y="383946"/>
                </a:cubicBezTo>
                <a:cubicBezTo>
                  <a:pt x="22887" y="343448"/>
                  <a:pt x="14361" y="223553"/>
                  <a:pt x="10631" y="172930"/>
                </a:cubicBezTo>
                <a:cubicBezTo>
                  <a:pt x="6901" y="122307"/>
                  <a:pt x="6368" y="110051"/>
                  <a:pt x="4237" y="80211"/>
                </a:cubicBezTo>
                <a:cubicBezTo>
                  <a:pt x="2106" y="50371"/>
                  <a:pt x="-10151" y="4011"/>
                  <a:pt x="20223" y="281"/>
                </a:cubicBezTo>
                <a:close/>
              </a:path>
            </a:pathLst>
          </a:custGeom>
          <a:noFill/>
          <a:ln w="6350" cap="flat">
            <a:solidFill>
              <a:schemeClr val="bg1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0" name="CuadroTexto 49"/>
          <p:cNvSpPr txBox="1"/>
          <p:nvPr/>
        </p:nvSpPr>
        <p:spPr>
          <a:xfrm>
            <a:off x="757625" y="1206366"/>
            <a:ext cx="3285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Cg1</a:t>
            </a:r>
            <a:endParaRPr lang="es-ES_tradnl" sz="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2063315" y="774276"/>
            <a:ext cx="654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CTRL-VEH</a:t>
            </a:r>
            <a:endParaRPr lang="es-ES_tradnl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2063315" y="1675106"/>
            <a:ext cx="654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CTRL-THC</a:t>
            </a:r>
            <a:endParaRPr lang="es-ES_tradnl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2052821" y="2559678"/>
            <a:ext cx="654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DHM-VEH</a:t>
            </a:r>
            <a:endParaRPr lang="es-ES_tradnl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2052821" y="3448687"/>
            <a:ext cx="654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DHM-THC</a:t>
            </a:r>
            <a:endParaRPr lang="es-ES_tradnl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1520944" y="53859"/>
            <a:ext cx="6928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572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3144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4715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6287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7859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9431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1003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2574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PV  PNN</a:t>
            </a:r>
            <a:endParaRPr lang="es-ES_tradnl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1515778" y="53860"/>
            <a:ext cx="6928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572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3144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4715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6287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7859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9431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1003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2574" algn="l" defTabSz="463144" rtl="0" eaLnBrk="1" latinLnBrk="0" hangingPunct="1">
              <a:defRPr sz="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dirty="0" smtClean="0">
                <a:solidFill>
                  <a:srgbClr val="F60000"/>
                </a:solidFill>
                <a:latin typeface="Arial" charset="0"/>
                <a:ea typeface="Arial" charset="0"/>
                <a:cs typeface="Arial" charset="0"/>
              </a:rPr>
              <a:t>PV</a:t>
            </a:r>
            <a:r>
              <a:rPr lang="es-ES_tradnl" sz="7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700" dirty="0" smtClean="0">
                <a:solidFill>
                  <a:srgbClr val="1C15F3"/>
                </a:solidFill>
                <a:latin typeface="Arial" charset="0"/>
                <a:ea typeface="Arial" charset="0"/>
                <a:cs typeface="Arial" charset="0"/>
              </a:rPr>
              <a:t>PNN</a:t>
            </a:r>
            <a:endParaRPr lang="es-ES_tradnl" sz="700" dirty="0">
              <a:solidFill>
                <a:srgbClr val="1C15F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26</Words>
  <Application>Microsoft Macintosh PowerPoint</Application>
  <PresentationFormat>Personalizado</PresentationFormat>
  <Paragraphs>20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19</cp:revision>
  <dcterms:created xsi:type="dcterms:W3CDTF">2020-05-09T11:24:37Z</dcterms:created>
  <dcterms:modified xsi:type="dcterms:W3CDTF">2020-05-25T13:48:42Z</dcterms:modified>
</cp:coreProperties>
</file>