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6480175" cy="3600450"/>
  <p:notesSz cx="6858000" cy="9144000"/>
  <p:defaultTextStyle>
    <a:defPPr>
      <a:defRPr lang="es-ES_tradnl"/>
    </a:defPPr>
    <a:lvl1pPr marL="0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1pPr>
    <a:lvl2pPr marL="210357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2pPr>
    <a:lvl3pPr marL="420713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3pPr>
    <a:lvl4pPr marL="631068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4pPr>
    <a:lvl5pPr marL="841425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5pPr>
    <a:lvl6pPr marL="1051780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6pPr>
    <a:lvl7pPr marL="1262138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7pPr>
    <a:lvl8pPr marL="1472491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8pPr>
    <a:lvl9pPr marL="1682849" algn="l" defTabSz="420713" rtl="0" eaLnBrk="1" latinLnBrk="0" hangingPunct="1">
      <a:defRPr sz="8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2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D4"/>
    <a:srgbClr val="0008C2"/>
    <a:srgbClr val="0009B0"/>
    <a:srgbClr val="FF1D00"/>
    <a:srgbClr val="109700"/>
    <a:srgbClr val="03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4"/>
    <p:restoredTop sz="94695"/>
  </p:normalViewPr>
  <p:slideViewPr>
    <p:cSldViewPr snapToGrid="0" snapToObjects="1" showGuides="1">
      <p:cViewPr>
        <p:scale>
          <a:sx n="210" d="100"/>
          <a:sy n="210" d="100"/>
        </p:scale>
        <p:origin x="240" y="360"/>
      </p:cViewPr>
      <p:guideLst>
        <p:guide orient="horz" pos="1769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E33F-6E76-B545-A3E0-A5E135D54EE9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2BEAC-8E32-8641-A9A5-E2C950D3761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519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783778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567556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2351334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3135112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3918890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4702668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5486446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6270224" algn="l" defTabSz="156755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BEAC-8E32-8641-A9A5-E2C950D3761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7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22" y="589241"/>
            <a:ext cx="4860131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1891070"/>
            <a:ext cx="4860131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22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77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191691"/>
            <a:ext cx="1397288" cy="305121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191691"/>
            <a:ext cx="4110861" cy="305121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68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988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897613"/>
            <a:ext cx="5589151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2409468"/>
            <a:ext cx="5589151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12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958453"/>
            <a:ext cx="2754074" cy="228445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958453"/>
            <a:ext cx="2754074" cy="228445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52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191691"/>
            <a:ext cx="5589151" cy="6959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6" y="882610"/>
            <a:ext cx="274141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6" y="1315164"/>
            <a:ext cx="2741418" cy="193440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882610"/>
            <a:ext cx="275491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1315164"/>
            <a:ext cx="2754918" cy="193440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3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580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007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40030"/>
            <a:ext cx="2090025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518398"/>
            <a:ext cx="3280589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080135"/>
            <a:ext cx="2090025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40030"/>
            <a:ext cx="2090025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518398"/>
            <a:ext cx="3280589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080135"/>
            <a:ext cx="2090025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50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191691"/>
            <a:ext cx="5589151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958453"/>
            <a:ext cx="5589151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3337084"/>
            <a:ext cx="145803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2907-0332-DE4E-8F13-D81CBDF1565E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3337084"/>
            <a:ext cx="218705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3337084"/>
            <a:ext cx="145803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BC68-4874-874E-99BA-B89C45D0747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60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tif"/><Relationship Id="rId20" Type="http://schemas.openxmlformats.org/officeDocument/2006/relationships/image" Target="../media/image18.tif"/><Relationship Id="rId21" Type="http://schemas.openxmlformats.org/officeDocument/2006/relationships/image" Target="../media/image19.tif"/><Relationship Id="rId22" Type="http://schemas.openxmlformats.org/officeDocument/2006/relationships/image" Target="../media/image20.tif"/><Relationship Id="rId10" Type="http://schemas.openxmlformats.org/officeDocument/2006/relationships/image" Target="../media/image8.tif"/><Relationship Id="rId11" Type="http://schemas.openxmlformats.org/officeDocument/2006/relationships/image" Target="../media/image9.tif"/><Relationship Id="rId12" Type="http://schemas.openxmlformats.org/officeDocument/2006/relationships/image" Target="../media/image10.tif"/><Relationship Id="rId13" Type="http://schemas.openxmlformats.org/officeDocument/2006/relationships/image" Target="../media/image11.tif"/><Relationship Id="rId14" Type="http://schemas.openxmlformats.org/officeDocument/2006/relationships/image" Target="../media/image12.tif"/><Relationship Id="rId15" Type="http://schemas.openxmlformats.org/officeDocument/2006/relationships/image" Target="../media/image13.tif"/><Relationship Id="rId16" Type="http://schemas.openxmlformats.org/officeDocument/2006/relationships/image" Target="../media/image14.tif"/><Relationship Id="rId17" Type="http://schemas.openxmlformats.org/officeDocument/2006/relationships/image" Target="../media/image15.tif"/><Relationship Id="rId18" Type="http://schemas.openxmlformats.org/officeDocument/2006/relationships/image" Target="../media/image16.tif"/><Relationship Id="rId19" Type="http://schemas.openxmlformats.org/officeDocument/2006/relationships/image" Target="../media/image17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"/><Relationship Id="rId7" Type="http://schemas.openxmlformats.org/officeDocument/2006/relationships/image" Target="../media/image5.tif"/><Relationship Id="rId8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2" y="1840560"/>
            <a:ext cx="1892300" cy="85090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0" y="5624"/>
            <a:ext cx="2171700" cy="9652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8" y="895443"/>
            <a:ext cx="2159000" cy="95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7" y="744656"/>
            <a:ext cx="705612" cy="6446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45" y="744656"/>
            <a:ext cx="705612" cy="6446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" y="744656"/>
            <a:ext cx="705612" cy="644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" y="744656"/>
            <a:ext cx="705612" cy="6446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7" y="57683"/>
            <a:ext cx="705612" cy="644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2" y="57683"/>
            <a:ext cx="705612" cy="6446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" y="57683"/>
            <a:ext cx="705612" cy="6446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" y="57683"/>
            <a:ext cx="705612" cy="644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7" y="1432459"/>
            <a:ext cx="705612" cy="6446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2" y="1431986"/>
            <a:ext cx="705612" cy="6446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" y="1433639"/>
            <a:ext cx="705612" cy="6446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" y="1433639"/>
            <a:ext cx="705612" cy="6446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7" y="2122622"/>
            <a:ext cx="705612" cy="6446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2" y="2122622"/>
            <a:ext cx="705612" cy="6446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" y="2122622"/>
            <a:ext cx="705612" cy="6446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" y="2122622"/>
            <a:ext cx="705612" cy="64465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-51018" y="553364"/>
            <a:ext cx="654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CTRL-VEH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-65612" y="1246963"/>
            <a:ext cx="654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CTRL-THC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-73636" y="1935240"/>
            <a:ext cx="654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DHM-VEH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-73636" y="2623622"/>
            <a:ext cx="654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DHM-THC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3848656" y="912152"/>
            <a:ext cx="1308579" cy="169279"/>
            <a:chOff x="4034919" y="1637547"/>
            <a:chExt cx="1308579" cy="169279"/>
          </a:xfrm>
        </p:grpSpPr>
        <p:sp>
          <p:nvSpPr>
            <p:cNvPr id="27" name="CuadroTexto 26"/>
            <p:cNvSpPr txBox="1"/>
            <p:nvPr/>
          </p:nvSpPr>
          <p:spPr>
            <a:xfrm>
              <a:off x="4034919" y="1637547"/>
              <a:ext cx="3925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CB1R</a:t>
              </a:r>
              <a:endParaRPr lang="es-ES_tradnl" sz="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464730" y="1637549"/>
              <a:ext cx="3597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solidFill>
                    <a:srgbClr val="254E9E"/>
                  </a:solidFill>
                  <a:latin typeface="Arial" charset="0"/>
                  <a:ea typeface="Arial" charset="0"/>
                  <a:cs typeface="Arial" charset="0"/>
                </a:rPr>
                <a:t>SYN</a:t>
              </a:r>
              <a:endParaRPr lang="es-ES_tradnl" sz="500" b="1" dirty="0">
                <a:solidFill>
                  <a:srgbClr val="254E9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749182" y="1637548"/>
              <a:ext cx="59431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CB1R</a:t>
              </a:r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_SYN</a:t>
              </a:r>
              <a:endParaRPr lang="es-ES_tradnl" sz="5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3866964" y="1778338"/>
            <a:ext cx="1308579" cy="169279"/>
            <a:chOff x="4034919" y="1637547"/>
            <a:chExt cx="1308579" cy="169279"/>
          </a:xfrm>
        </p:grpSpPr>
        <p:sp>
          <p:nvSpPr>
            <p:cNvPr id="31" name="CuadroTexto 30"/>
            <p:cNvSpPr txBox="1"/>
            <p:nvPr/>
          </p:nvSpPr>
          <p:spPr>
            <a:xfrm>
              <a:off x="4034919" y="1637547"/>
              <a:ext cx="3925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CB1R</a:t>
              </a:r>
              <a:endParaRPr lang="es-ES_tradnl" sz="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464730" y="1637549"/>
              <a:ext cx="3597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solidFill>
                    <a:srgbClr val="254E9E"/>
                  </a:solidFill>
                  <a:latin typeface="Arial" charset="0"/>
                  <a:ea typeface="Arial" charset="0"/>
                  <a:cs typeface="Arial" charset="0"/>
                </a:rPr>
                <a:t>SYN</a:t>
              </a:r>
              <a:endParaRPr lang="es-ES_tradnl" sz="500" b="1" dirty="0">
                <a:solidFill>
                  <a:srgbClr val="254E9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749182" y="1637548"/>
              <a:ext cx="59431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CB1R</a:t>
              </a:r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_SYN</a:t>
              </a:r>
              <a:endParaRPr lang="es-ES_tradnl" sz="5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863170" y="2622045"/>
            <a:ext cx="1308579" cy="169279"/>
            <a:chOff x="4034919" y="1637547"/>
            <a:chExt cx="1308579" cy="169279"/>
          </a:xfrm>
        </p:grpSpPr>
        <p:sp>
          <p:nvSpPr>
            <p:cNvPr id="35" name="CuadroTexto 34"/>
            <p:cNvSpPr txBox="1"/>
            <p:nvPr/>
          </p:nvSpPr>
          <p:spPr>
            <a:xfrm>
              <a:off x="4034919" y="1637547"/>
              <a:ext cx="3925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CB1R</a:t>
              </a:r>
              <a:endParaRPr lang="es-ES_tradnl" sz="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464730" y="1637549"/>
              <a:ext cx="3597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solidFill>
                    <a:srgbClr val="254E9E"/>
                  </a:solidFill>
                  <a:latin typeface="Arial" charset="0"/>
                  <a:ea typeface="Arial" charset="0"/>
                  <a:cs typeface="Arial" charset="0"/>
                </a:rPr>
                <a:t>SYN</a:t>
              </a:r>
              <a:endParaRPr lang="es-ES_tradnl" sz="500" b="1" dirty="0">
                <a:solidFill>
                  <a:srgbClr val="254E9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749182" y="1637548"/>
              <a:ext cx="59431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CB1R</a:t>
              </a:r>
              <a:r>
                <a:rPr lang="es-ES_tradnl" sz="500" b="1" dirty="0" smtClean="0">
                  <a:latin typeface="Arial" charset="0"/>
                  <a:ea typeface="Arial" charset="0"/>
                  <a:cs typeface="Arial" charset="0"/>
                </a:rPr>
                <a:t>_SYN</a:t>
              </a:r>
              <a:endParaRPr lang="es-ES_tradnl" sz="5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 rot="16200000">
            <a:off x="2848902" y="2164434"/>
            <a:ext cx="7222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Infralimbic</a:t>
            </a:r>
            <a:r>
              <a:rPr lang="es-ES_tradnl" sz="5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cortex</a:t>
            </a:r>
            <a:endParaRPr lang="es-ES_tradnl" sz="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 rot="16200000">
            <a:off x="2871613" y="1320189"/>
            <a:ext cx="6768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0357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0713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068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1425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780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2138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2491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2849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Pre</a:t>
            </a:r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limbic</a:t>
            </a:r>
            <a:r>
              <a:rPr lang="es-ES_tradnl" sz="5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cortex</a:t>
            </a:r>
            <a:endParaRPr lang="es-ES_tradnl" sz="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6200000">
            <a:off x="2745867" y="412433"/>
            <a:ext cx="9360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0357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0713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068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1425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780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2138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2491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2849" algn="l" defTabSz="420713" rtl="0" eaLnBrk="1" latinLnBrk="0" hangingPunct="1">
              <a:defRPr sz="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Cingulate</a:t>
            </a:r>
            <a:r>
              <a:rPr lang="es-ES_tradnl" sz="5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cortex</a:t>
            </a:r>
            <a:r>
              <a:rPr lang="es-ES_tradnl" sz="500" b="1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500" b="1" dirty="0" err="1" smtClean="0">
                <a:latin typeface="Arial" charset="0"/>
                <a:ea typeface="Arial" charset="0"/>
                <a:cs typeface="Arial" charset="0"/>
              </a:rPr>
              <a:t>area</a:t>
            </a:r>
            <a:r>
              <a:rPr lang="es-ES_tradnl" sz="500" b="1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s-ES_tradnl" sz="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002013" y="11561"/>
            <a:ext cx="81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latin typeface="Arial" charset="0"/>
                <a:ea typeface="Arial" charset="0"/>
                <a:cs typeface="Arial" charset="0"/>
              </a:rPr>
              <a:t>E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001823" y="953248"/>
            <a:ext cx="81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>
                <a:latin typeface="Arial" charset="0"/>
                <a:ea typeface="Arial" charset="0"/>
                <a:cs typeface="Arial" charset="0"/>
              </a:rPr>
              <a:t>F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002047" y="1821718"/>
            <a:ext cx="81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latin typeface="Arial" charset="0"/>
                <a:ea typeface="Arial" charset="0"/>
                <a:cs typeface="Arial" charset="0"/>
              </a:rPr>
              <a:t>G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69" y="2732057"/>
            <a:ext cx="74676" cy="18288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5185379" y="2269927"/>
            <a:ext cx="31994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" dirty="0">
                <a:latin typeface="Arial" charset="0"/>
                <a:ea typeface="Arial" charset="0"/>
                <a:cs typeface="Arial" charset="0"/>
              </a:rPr>
              <a:t>VEH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5185379" y="2346871"/>
            <a:ext cx="31994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" dirty="0">
                <a:latin typeface="Arial" charset="0"/>
                <a:ea typeface="Arial" charset="0"/>
                <a:cs typeface="Arial" charset="0"/>
              </a:rPr>
              <a:t>THC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182995" y="2325612"/>
            <a:ext cx="41883" cy="48983"/>
          </a:xfrm>
          <a:prstGeom prst="rect">
            <a:avLst/>
          </a:prstGeom>
          <a:solidFill>
            <a:srgbClr val="BFC3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400"/>
          </a:p>
        </p:txBody>
      </p:sp>
      <p:sp>
        <p:nvSpPr>
          <p:cNvPr id="49" name="Rectángulo 48"/>
          <p:cNvSpPr/>
          <p:nvPr/>
        </p:nvSpPr>
        <p:spPr>
          <a:xfrm>
            <a:off x="5182115" y="2402495"/>
            <a:ext cx="41883" cy="48983"/>
          </a:xfrm>
          <a:prstGeom prst="rect">
            <a:avLst/>
          </a:prstGeom>
          <a:solidFill>
            <a:srgbClr val="172C9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400"/>
          </a:p>
        </p:txBody>
      </p:sp>
      <p:sp>
        <p:nvSpPr>
          <p:cNvPr id="50" name="CuadroTexto 49"/>
          <p:cNvSpPr txBox="1"/>
          <p:nvPr/>
        </p:nvSpPr>
        <p:spPr>
          <a:xfrm>
            <a:off x="-7349" y="18937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A1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728821" y="18937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A2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1467311" y="18937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A3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205801" y="18937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A4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-14710" y="702704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721460" y="702704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459950" y="702704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198440" y="702704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-14710" y="1392625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721460" y="1392625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1459950" y="1392625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198440" y="1392625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-13881" y="2085261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722289" y="2085261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1460779" y="2085261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199269" y="2085261"/>
            <a:ext cx="3006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429960" y="18937"/>
            <a:ext cx="4080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merge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1129374" y="25907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CAMKII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1126154" y="26563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rgbClr val="109700"/>
                </a:solidFill>
                <a:latin typeface="Arial" charset="0"/>
                <a:ea typeface="Arial" charset="0"/>
                <a:cs typeface="Arial" charset="0"/>
              </a:rPr>
              <a:t>CAMKII</a:t>
            </a:r>
            <a:endParaRPr lang="es-ES_tradnl" sz="600" dirty="0">
              <a:solidFill>
                <a:srgbClr val="109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1888642" y="18937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CB1R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1884814" y="18937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rgbClr val="FF1D00"/>
                </a:solidFill>
                <a:latin typeface="Arial" charset="0"/>
                <a:ea typeface="Arial" charset="0"/>
                <a:cs typeface="Arial" charset="0"/>
              </a:rPr>
              <a:t>CB1R</a:t>
            </a:r>
            <a:endParaRPr lang="es-ES_tradnl" sz="600" dirty="0">
              <a:solidFill>
                <a:srgbClr val="FF1D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2649603" y="25907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2644670" y="25538"/>
            <a:ext cx="448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smtClean="0">
                <a:solidFill>
                  <a:srgbClr val="0009D4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endParaRPr lang="es-ES_tradnl" sz="600" dirty="0">
              <a:solidFill>
                <a:srgbClr val="0009D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51</Words>
  <Application>Microsoft Macintosh PowerPoint</Application>
  <PresentationFormat>Personalizado</PresentationFormat>
  <Paragraphs>45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28</cp:revision>
  <cp:lastPrinted>2020-05-10T12:09:55Z</cp:lastPrinted>
  <dcterms:created xsi:type="dcterms:W3CDTF">2020-05-10T09:06:38Z</dcterms:created>
  <dcterms:modified xsi:type="dcterms:W3CDTF">2020-05-10T14:22:41Z</dcterms:modified>
</cp:coreProperties>
</file>