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480175" cy="8999538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pos="20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F7F"/>
    <a:srgbClr val="3D8DA5"/>
    <a:srgbClr val="9A62BF"/>
    <a:srgbClr val="8749B2"/>
    <a:srgbClr val="BFC135"/>
    <a:srgbClr val="BFC336"/>
    <a:srgbClr val="172C90"/>
    <a:srgbClr val="15F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00"/>
    <p:restoredTop sz="94695"/>
  </p:normalViewPr>
  <p:slideViewPr>
    <p:cSldViewPr snapToGrid="0" snapToObjects="1" showGuides="1">
      <p:cViewPr>
        <p:scale>
          <a:sx n="166" d="100"/>
          <a:sy n="166" d="100"/>
        </p:scale>
        <p:origin x="16" y="-2992"/>
      </p:cViewPr>
      <p:guideLst>
        <p:guide orient="horz" pos="2835"/>
        <p:guide pos="20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13" y="1472842"/>
            <a:ext cx="5508149" cy="3133172"/>
          </a:xfrm>
        </p:spPr>
        <p:txBody>
          <a:bodyPr anchor="b"/>
          <a:lstStyle>
            <a:lvl1pPr algn="ctr">
              <a:defRPr sz="4252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22" y="4726842"/>
            <a:ext cx="4860131" cy="2172804"/>
          </a:xfrm>
        </p:spPr>
        <p:txBody>
          <a:bodyPr/>
          <a:lstStyle>
            <a:lvl1pPr marL="0" indent="0" algn="ctr">
              <a:buNone/>
              <a:defRPr sz="1701"/>
            </a:lvl1pPr>
            <a:lvl2pPr marL="324018" indent="0" algn="ctr">
              <a:buNone/>
              <a:defRPr sz="1417"/>
            </a:lvl2pPr>
            <a:lvl3pPr marL="648035" indent="0" algn="ctr">
              <a:buNone/>
              <a:defRPr sz="1276"/>
            </a:lvl3pPr>
            <a:lvl4pPr marL="972053" indent="0" algn="ctr">
              <a:buNone/>
              <a:defRPr sz="1134"/>
            </a:lvl4pPr>
            <a:lvl5pPr marL="1296071" indent="0" algn="ctr">
              <a:buNone/>
              <a:defRPr sz="1134"/>
            </a:lvl5pPr>
            <a:lvl6pPr marL="1620088" indent="0" algn="ctr">
              <a:buNone/>
              <a:defRPr sz="1134"/>
            </a:lvl6pPr>
            <a:lvl7pPr marL="1944106" indent="0" algn="ctr">
              <a:buNone/>
              <a:defRPr sz="1134"/>
            </a:lvl7pPr>
            <a:lvl8pPr marL="2268123" indent="0" algn="ctr">
              <a:buNone/>
              <a:defRPr sz="1134"/>
            </a:lvl8pPr>
            <a:lvl9pPr marL="2592141" indent="0" algn="ctr">
              <a:buNone/>
              <a:defRPr sz="1134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743E-ADE3-A345-A93A-4B69270D06E2}" type="datetimeFigureOut">
              <a:rPr lang="es-ES_tradnl" smtClean="0"/>
              <a:t>8/5/20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A573-BCEA-DB48-A514-A3D08806A4A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104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743E-ADE3-A345-A93A-4B69270D06E2}" type="datetimeFigureOut">
              <a:rPr lang="es-ES_tradnl" smtClean="0"/>
              <a:t>8/5/20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A573-BCEA-DB48-A514-A3D08806A4A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196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7375" y="479142"/>
            <a:ext cx="1397288" cy="762669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512" y="479142"/>
            <a:ext cx="4110861" cy="762669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743E-ADE3-A345-A93A-4B69270D06E2}" type="datetimeFigureOut">
              <a:rPr lang="es-ES_tradnl" smtClean="0"/>
              <a:t>8/5/20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A573-BCEA-DB48-A514-A3D08806A4A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072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743E-ADE3-A345-A93A-4B69270D06E2}" type="datetimeFigureOut">
              <a:rPr lang="es-ES_tradnl" smtClean="0"/>
              <a:t>8/5/20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A573-BCEA-DB48-A514-A3D08806A4A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803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37" y="2243638"/>
            <a:ext cx="5589151" cy="3743557"/>
          </a:xfrm>
        </p:spPr>
        <p:txBody>
          <a:bodyPr anchor="b"/>
          <a:lstStyle>
            <a:lvl1pPr>
              <a:defRPr sz="4252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137" y="6022610"/>
            <a:ext cx="5589151" cy="1968648"/>
          </a:xfrm>
        </p:spPr>
        <p:txBody>
          <a:bodyPr/>
          <a:lstStyle>
            <a:lvl1pPr marL="0" indent="0">
              <a:buNone/>
              <a:defRPr sz="1701">
                <a:solidFill>
                  <a:schemeClr val="tx1"/>
                </a:solidFill>
              </a:defRPr>
            </a:lvl1pPr>
            <a:lvl2pPr marL="32401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648035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3pPr>
            <a:lvl4pPr marL="972053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4pPr>
            <a:lvl5pPr marL="129607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5pPr>
            <a:lvl6pPr marL="1620088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6pPr>
            <a:lvl7pPr marL="1944106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7pPr>
            <a:lvl8pPr marL="2268123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8pPr>
            <a:lvl9pPr marL="259214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743E-ADE3-A345-A93A-4B69270D06E2}" type="datetimeFigureOut">
              <a:rPr lang="es-ES_tradnl" smtClean="0"/>
              <a:t>8/5/20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A573-BCEA-DB48-A514-A3D08806A4A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810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512" y="2395710"/>
            <a:ext cx="2754074" cy="571012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0589" y="2395710"/>
            <a:ext cx="2754074" cy="571012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743E-ADE3-A345-A93A-4B69270D06E2}" type="datetimeFigureOut">
              <a:rPr lang="es-ES_tradnl" smtClean="0"/>
              <a:t>8/5/20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A573-BCEA-DB48-A514-A3D08806A4A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088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479144"/>
            <a:ext cx="5589151" cy="173949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357" y="2206137"/>
            <a:ext cx="2741417" cy="1081194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4018" indent="0">
              <a:buNone/>
              <a:defRPr sz="1417" b="1"/>
            </a:lvl2pPr>
            <a:lvl3pPr marL="648035" indent="0">
              <a:buNone/>
              <a:defRPr sz="1276" b="1"/>
            </a:lvl3pPr>
            <a:lvl4pPr marL="972053" indent="0">
              <a:buNone/>
              <a:defRPr sz="1134" b="1"/>
            </a:lvl4pPr>
            <a:lvl5pPr marL="1296071" indent="0">
              <a:buNone/>
              <a:defRPr sz="1134" b="1"/>
            </a:lvl5pPr>
            <a:lvl6pPr marL="1620088" indent="0">
              <a:buNone/>
              <a:defRPr sz="1134" b="1"/>
            </a:lvl6pPr>
            <a:lvl7pPr marL="1944106" indent="0">
              <a:buNone/>
              <a:defRPr sz="1134" b="1"/>
            </a:lvl7pPr>
            <a:lvl8pPr marL="2268123" indent="0">
              <a:buNone/>
              <a:defRPr sz="1134" b="1"/>
            </a:lvl8pPr>
            <a:lvl9pPr marL="2592141" indent="0">
              <a:buNone/>
              <a:defRPr sz="1134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357" y="3287331"/>
            <a:ext cx="2741417" cy="4835169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589" y="2206137"/>
            <a:ext cx="2754918" cy="1081194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4018" indent="0">
              <a:buNone/>
              <a:defRPr sz="1417" b="1"/>
            </a:lvl2pPr>
            <a:lvl3pPr marL="648035" indent="0">
              <a:buNone/>
              <a:defRPr sz="1276" b="1"/>
            </a:lvl3pPr>
            <a:lvl4pPr marL="972053" indent="0">
              <a:buNone/>
              <a:defRPr sz="1134" b="1"/>
            </a:lvl4pPr>
            <a:lvl5pPr marL="1296071" indent="0">
              <a:buNone/>
              <a:defRPr sz="1134" b="1"/>
            </a:lvl5pPr>
            <a:lvl6pPr marL="1620088" indent="0">
              <a:buNone/>
              <a:defRPr sz="1134" b="1"/>
            </a:lvl6pPr>
            <a:lvl7pPr marL="1944106" indent="0">
              <a:buNone/>
              <a:defRPr sz="1134" b="1"/>
            </a:lvl7pPr>
            <a:lvl8pPr marL="2268123" indent="0">
              <a:buNone/>
              <a:defRPr sz="1134" b="1"/>
            </a:lvl8pPr>
            <a:lvl9pPr marL="2592141" indent="0">
              <a:buNone/>
              <a:defRPr sz="1134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80589" y="3287331"/>
            <a:ext cx="2754918" cy="4835169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743E-ADE3-A345-A93A-4B69270D06E2}" type="datetimeFigureOut">
              <a:rPr lang="es-ES_tradnl" smtClean="0"/>
              <a:t>8/5/20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A573-BCEA-DB48-A514-A3D08806A4A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290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743E-ADE3-A345-A93A-4B69270D06E2}" type="datetimeFigureOut">
              <a:rPr lang="es-ES_tradnl" smtClean="0"/>
              <a:t>8/5/20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A573-BCEA-DB48-A514-A3D08806A4A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552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743E-ADE3-A345-A93A-4B69270D06E2}" type="datetimeFigureOut">
              <a:rPr lang="es-ES_tradnl" smtClean="0"/>
              <a:t>8/5/20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A573-BCEA-DB48-A514-A3D08806A4A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352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599969"/>
            <a:ext cx="2090025" cy="2099892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918" y="1295769"/>
            <a:ext cx="3280589" cy="6395505"/>
          </a:xfrm>
        </p:spPr>
        <p:txBody>
          <a:bodyPr/>
          <a:lstStyle>
            <a:lvl1pPr>
              <a:defRPr sz="2268"/>
            </a:lvl1pPr>
            <a:lvl2pPr>
              <a:defRPr sz="1984"/>
            </a:lvl2pPr>
            <a:lvl3pPr>
              <a:defRPr sz="1701"/>
            </a:lvl3pPr>
            <a:lvl4pPr>
              <a:defRPr sz="1417"/>
            </a:lvl4pPr>
            <a:lvl5pPr>
              <a:defRPr sz="1417"/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6" y="2699862"/>
            <a:ext cx="2090025" cy="5001827"/>
          </a:xfrm>
        </p:spPr>
        <p:txBody>
          <a:bodyPr/>
          <a:lstStyle>
            <a:lvl1pPr marL="0" indent="0">
              <a:buNone/>
              <a:defRPr sz="1134"/>
            </a:lvl1pPr>
            <a:lvl2pPr marL="324018" indent="0">
              <a:buNone/>
              <a:defRPr sz="992"/>
            </a:lvl2pPr>
            <a:lvl3pPr marL="648035" indent="0">
              <a:buNone/>
              <a:defRPr sz="850"/>
            </a:lvl3pPr>
            <a:lvl4pPr marL="972053" indent="0">
              <a:buNone/>
              <a:defRPr sz="709"/>
            </a:lvl4pPr>
            <a:lvl5pPr marL="1296071" indent="0">
              <a:buNone/>
              <a:defRPr sz="709"/>
            </a:lvl5pPr>
            <a:lvl6pPr marL="1620088" indent="0">
              <a:buNone/>
              <a:defRPr sz="709"/>
            </a:lvl6pPr>
            <a:lvl7pPr marL="1944106" indent="0">
              <a:buNone/>
              <a:defRPr sz="709"/>
            </a:lvl7pPr>
            <a:lvl8pPr marL="2268123" indent="0">
              <a:buNone/>
              <a:defRPr sz="709"/>
            </a:lvl8pPr>
            <a:lvl9pPr marL="2592141" indent="0">
              <a:buNone/>
              <a:defRPr sz="709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743E-ADE3-A345-A93A-4B69270D06E2}" type="datetimeFigureOut">
              <a:rPr lang="es-ES_tradnl" smtClean="0"/>
              <a:t>8/5/20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A573-BCEA-DB48-A514-A3D08806A4A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734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599969"/>
            <a:ext cx="2090025" cy="2099892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54918" y="1295769"/>
            <a:ext cx="3280589" cy="6395505"/>
          </a:xfrm>
        </p:spPr>
        <p:txBody>
          <a:bodyPr anchor="t"/>
          <a:lstStyle>
            <a:lvl1pPr marL="0" indent="0">
              <a:buNone/>
              <a:defRPr sz="2268"/>
            </a:lvl1pPr>
            <a:lvl2pPr marL="324018" indent="0">
              <a:buNone/>
              <a:defRPr sz="1984"/>
            </a:lvl2pPr>
            <a:lvl3pPr marL="648035" indent="0">
              <a:buNone/>
              <a:defRPr sz="1701"/>
            </a:lvl3pPr>
            <a:lvl4pPr marL="972053" indent="0">
              <a:buNone/>
              <a:defRPr sz="1417"/>
            </a:lvl4pPr>
            <a:lvl5pPr marL="1296071" indent="0">
              <a:buNone/>
              <a:defRPr sz="1417"/>
            </a:lvl5pPr>
            <a:lvl6pPr marL="1620088" indent="0">
              <a:buNone/>
              <a:defRPr sz="1417"/>
            </a:lvl6pPr>
            <a:lvl7pPr marL="1944106" indent="0">
              <a:buNone/>
              <a:defRPr sz="1417"/>
            </a:lvl7pPr>
            <a:lvl8pPr marL="2268123" indent="0">
              <a:buNone/>
              <a:defRPr sz="1417"/>
            </a:lvl8pPr>
            <a:lvl9pPr marL="2592141" indent="0">
              <a:buNone/>
              <a:defRPr sz="1417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6" y="2699862"/>
            <a:ext cx="2090025" cy="5001827"/>
          </a:xfrm>
        </p:spPr>
        <p:txBody>
          <a:bodyPr/>
          <a:lstStyle>
            <a:lvl1pPr marL="0" indent="0">
              <a:buNone/>
              <a:defRPr sz="1134"/>
            </a:lvl1pPr>
            <a:lvl2pPr marL="324018" indent="0">
              <a:buNone/>
              <a:defRPr sz="992"/>
            </a:lvl2pPr>
            <a:lvl3pPr marL="648035" indent="0">
              <a:buNone/>
              <a:defRPr sz="850"/>
            </a:lvl3pPr>
            <a:lvl4pPr marL="972053" indent="0">
              <a:buNone/>
              <a:defRPr sz="709"/>
            </a:lvl4pPr>
            <a:lvl5pPr marL="1296071" indent="0">
              <a:buNone/>
              <a:defRPr sz="709"/>
            </a:lvl5pPr>
            <a:lvl6pPr marL="1620088" indent="0">
              <a:buNone/>
              <a:defRPr sz="709"/>
            </a:lvl6pPr>
            <a:lvl7pPr marL="1944106" indent="0">
              <a:buNone/>
              <a:defRPr sz="709"/>
            </a:lvl7pPr>
            <a:lvl8pPr marL="2268123" indent="0">
              <a:buNone/>
              <a:defRPr sz="709"/>
            </a:lvl8pPr>
            <a:lvl9pPr marL="2592141" indent="0">
              <a:buNone/>
              <a:defRPr sz="709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743E-ADE3-A345-A93A-4B69270D06E2}" type="datetimeFigureOut">
              <a:rPr lang="es-ES_tradnl" smtClean="0"/>
              <a:t>8/5/20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A573-BCEA-DB48-A514-A3D08806A4A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056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512" y="479144"/>
            <a:ext cx="5589151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512" y="2395710"/>
            <a:ext cx="5589151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5512" y="8341240"/>
            <a:ext cx="145803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E743E-ADE3-A345-A93A-4B69270D06E2}" type="datetimeFigureOut">
              <a:rPr lang="es-ES_tradnl" smtClean="0"/>
              <a:t>8/5/20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6558" y="8341240"/>
            <a:ext cx="218705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6624" y="8341240"/>
            <a:ext cx="145803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EA573-BCEA-DB48-A514-A3D08806A4A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85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48035" rtl="0" eaLnBrk="1" latinLnBrk="0" hangingPunct="1">
        <a:lnSpc>
          <a:spcPct val="90000"/>
        </a:lnSpc>
        <a:spcBef>
          <a:spcPct val="0"/>
        </a:spcBef>
        <a:buNone/>
        <a:defRPr sz="31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9" indent="-162009" algn="l" defTabSz="648035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486026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10044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134062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4pPr>
      <a:lvl5pPr marL="1458079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5pPr>
      <a:lvl6pPr marL="1782097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6pPr>
      <a:lvl7pPr marL="2106115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7pPr>
      <a:lvl8pPr marL="2430132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8pPr>
      <a:lvl9pPr marL="2754150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1pPr>
      <a:lvl2pPr marL="324018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2pPr>
      <a:lvl3pPr marL="648035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3pPr>
      <a:lvl4pPr marL="972053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4pPr>
      <a:lvl5pPr marL="1296071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5pPr>
      <a:lvl6pPr marL="1620088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6pPr>
      <a:lvl7pPr marL="1944106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7pPr>
      <a:lvl8pPr marL="2268123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8pPr>
      <a:lvl9pPr marL="2592141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Relationship Id="rId6" Type="http://schemas.openxmlformats.org/officeDocument/2006/relationships/image" Target="../media/image5.tif"/><Relationship Id="rId7" Type="http://schemas.openxmlformats.org/officeDocument/2006/relationships/image" Target="../media/image6.tif"/><Relationship Id="rId8" Type="http://schemas.openxmlformats.org/officeDocument/2006/relationships/image" Target="../media/image7.tif"/><Relationship Id="rId9" Type="http://schemas.openxmlformats.org/officeDocument/2006/relationships/image" Target="../media/image8.tif"/><Relationship Id="rId10" Type="http://schemas.openxmlformats.org/officeDocument/2006/relationships/image" Target="../media/image9.tiff"/><Relationship Id="rId11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4034273" y="7018110"/>
            <a:ext cx="119665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" dirty="0" err="1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s-ES_tradnl" sz="600" dirty="0" err="1" smtClean="0">
                <a:latin typeface="Arial" charset="0"/>
                <a:ea typeface="Arial" charset="0"/>
                <a:cs typeface="Arial" charset="0"/>
              </a:rPr>
              <a:t>istance</a:t>
            </a:r>
            <a:r>
              <a:rPr lang="es-ES_tradnl" sz="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600" dirty="0" err="1" smtClean="0">
                <a:latin typeface="Arial" charset="0"/>
                <a:ea typeface="Arial" charset="0"/>
                <a:cs typeface="Arial" charset="0"/>
              </a:rPr>
              <a:t>from</a:t>
            </a:r>
            <a:r>
              <a:rPr lang="es-ES_tradnl" sz="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600" dirty="0" err="1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_tradnl" sz="600" dirty="0" smtClean="0">
                <a:latin typeface="Arial" charset="0"/>
                <a:ea typeface="Arial" charset="0"/>
                <a:cs typeface="Arial" charset="0"/>
              </a:rPr>
              <a:t> soma (µm)</a:t>
            </a:r>
            <a:endParaRPr lang="es-ES_tradnl" sz="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710142" y="7128963"/>
            <a:ext cx="3492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" dirty="0" smtClean="0">
                <a:latin typeface="Arial" charset="0"/>
                <a:ea typeface="Arial" charset="0"/>
                <a:cs typeface="Arial" charset="0"/>
              </a:rPr>
              <a:t>VEH</a:t>
            </a:r>
            <a:endParaRPr lang="es-ES_tradnl" sz="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047286" y="7129019"/>
            <a:ext cx="3492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" dirty="0" smtClean="0">
                <a:latin typeface="Arial" charset="0"/>
                <a:ea typeface="Arial" charset="0"/>
                <a:cs typeface="Arial" charset="0"/>
              </a:rPr>
              <a:t>THC</a:t>
            </a:r>
            <a:endParaRPr lang="es-ES_tradnl" sz="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1707539" y="7202100"/>
            <a:ext cx="45719" cy="45719"/>
          </a:xfrm>
          <a:prstGeom prst="rect">
            <a:avLst/>
          </a:prstGeom>
          <a:solidFill>
            <a:srgbClr val="BFC33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9" name="Rectángulo 38"/>
          <p:cNvSpPr/>
          <p:nvPr/>
        </p:nvSpPr>
        <p:spPr>
          <a:xfrm>
            <a:off x="2047286" y="7202099"/>
            <a:ext cx="45719" cy="45719"/>
          </a:xfrm>
          <a:prstGeom prst="rect">
            <a:avLst/>
          </a:prstGeom>
          <a:solidFill>
            <a:srgbClr val="172C9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70" name="Agrupar 69"/>
          <p:cNvGrpSpPr/>
          <p:nvPr/>
        </p:nvGrpSpPr>
        <p:grpSpPr>
          <a:xfrm>
            <a:off x="3465025" y="7169893"/>
            <a:ext cx="2400300" cy="208415"/>
            <a:chOff x="3833509" y="8804679"/>
            <a:chExt cx="2089748" cy="185213"/>
          </a:xfrm>
        </p:grpSpPr>
        <p:sp>
          <p:nvSpPr>
            <p:cNvPr id="42" name="CuadroTexto 41"/>
            <p:cNvSpPr txBox="1"/>
            <p:nvPr/>
          </p:nvSpPr>
          <p:spPr>
            <a:xfrm>
              <a:off x="3871424" y="8805226"/>
              <a:ext cx="68639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00" smtClean="0">
                  <a:latin typeface="Arial" charset="0"/>
                  <a:ea typeface="Arial" charset="0"/>
                  <a:cs typeface="Arial" charset="0"/>
                </a:rPr>
                <a:t>CTRL-VEH</a:t>
              </a:r>
              <a:endParaRPr lang="es-ES_tradnl" sz="6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4367680" y="8804679"/>
              <a:ext cx="58781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00" dirty="0" smtClean="0">
                  <a:latin typeface="Arial" charset="0"/>
                  <a:ea typeface="Arial" charset="0"/>
                  <a:cs typeface="Arial" charset="0"/>
                </a:rPr>
                <a:t>CTRL-THC</a:t>
              </a:r>
              <a:endParaRPr lang="es-ES_tradnl" sz="600" dirty="0"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56" name="Agrupar 55"/>
            <p:cNvGrpSpPr/>
            <p:nvPr/>
          </p:nvGrpSpPr>
          <p:grpSpPr>
            <a:xfrm>
              <a:off x="3833509" y="8865808"/>
              <a:ext cx="101251" cy="45719"/>
              <a:chOff x="3672568" y="8810624"/>
              <a:chExt cx="101251" cy="45719"/>
            </a:xfrm>
          </p:grpSpPr>
          <p:sp>
            <p:nvSpPr>
              <p:cNvPr id="46" name="Elipse 45"/>
              <p:cNvSpPr/>
              <p:nvPr/>
            </p:nvSpPr>
            <p:spPr>
              <a:xfrm>
                <a:off x="3700969" y="8810624"/>
                <a:ext cx="45719" cy="45719"/>
              </a:xfrm>
              <a:prstGeom prst="ellipse">
                <a:avLst/>
              </a:prstGeom>
              <a:solidFill>
                <a:srgbClr val="BFC135"/>
              </a:solidFill>
              <a:ln>
                <a:solidFill>
                  <a:srgbClr val="BFC1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/>
              </a:p>
            </p:txBody>
          </p:sp>
          <p:cxnSp>
            <p:nvCxnSpPr>
              <p:cNvPr id="50" name="Conector recto 49"/>
              <p:cNvCxnSpPr/>
              <p:nvPr/>
            </p:nvCxnSpPr>
            <p:spPr>
              <a:xfrm>
                <a:off x="3672568" y="8833052"/>
                <a:ext cx="101251" cy="0"/>
              </a:xfrm>
              <a:prstGeom prst="line">
                <a:avLst/>
              </a:prstGeom>
              <a:ln w="12700">
                <a:solidFill>
                  <a:srgbClr val="BFC1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Agrupar 56"/>
            <p:cNvGrpSpPr/>
            <p:nvPr/>
          </p:nvGrpSpPr>
          <p:grpSpPr>
            <a:xfrm>
              <a:off x="4329107" y="8867774"/>
              <a:ext cx="101251" cy="45719"/>
              <a:chOff x="4128328" y="8919403"/>
              <a:chExt cx="101251" cy="45719"/>
            </a:xfrm>
          </p:grpSpPr>
          <p:cxnSp>
            <p:nvCxnSpPr>
              <p:cNvPr id="53" name="Conector recto 52"/>
              <p:cNvCxnSpPr/>
              <p:nvPr/>
            </p:nvCxnSpPr>
            <p:spPr>
              <a:xfrm>
                <a:off x="4128328" y="8942262"/>
                <a:ext cx="101251" cy="0"/>
              </a:xfrm>
              <a:prstGeom prst="line">
                <a:avLst/>
              </a:prstGeom>
              <a:ln w="12700">
                <a:solidFill>
                  <a:srgbClr val="9A62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ángulo 54"/>
              <p:cNvSpPr/>
              <p:nvPr/>
            </p:nvSpPr>
            <p:spPr>
              <a:xfrm>
                <a:off x="4154489" y="8919403"/>
                <a:ext cx="45719" cy="45719"/>
              </a:xfrm>
              <a:prstGeom prst="rect">
                <a:avLst/>
              </a:prstGeom>
              <a:solidFill>
                <a:srgbClr val="9A62BF"/>
              </a:solidFill>
              <a:ln>
                <a:solidFill>
                  <a:srgbClr val="9A62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/>
              </a:p>
            </p:txBody>
          </p:sp>
        </p:grpSp>
        <p:sp>
          <p:nvSpPr>
            <p:cNvPr id="58" name="CuadroTexto 57"/>
            <p:cNvSpPr txBox="1"/>
            <p:nvPr/>
          </p:nvSpPr>
          <p:spPr>
            <a:xfrm>
              <a:off x="4865607" y="8805226"/>
              <a:ext cx="55655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00" dirty="0" smtClean="0">
                  <a:latin typeface="Arial" charset="0"/>
                  <a:ea typeface="Arial" charset="0"/>
                  <a:cs typeface="Arial" charset="0"/>
                </a:rPr>
                <a:t>DHM-VEH</a:t>
              </a:r>
              <a:endParaRPr lang="es-ES_tradnl" sz="6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5335445" y="8805226"/>
              <a:ext cx="58781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00" dirty="0" smtClean="0">
                  <a:latin typeface="Arial" charset="0"/>
                  <a:ea typeface="Arial" charset="0"/>
                  <a:cs typeface="Arial" charset="0"/>
                </a:rPr>
                <a:t>DHM-THC</a:t>
              </a:r>
              <a:endParaRPr lang="es-ES_tradnl" sz="600" dirty="0"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61" name="Agrupar 60"/>
            <p:cNvGrpSpPr/>
            <p:nvPr/>
          </p:nvGrpSpPr>
          <p:grpSpPr>
            <a:xfrm>
              <a:off x="4825218" y="8865997"/>
              <a:ext cx="101251" cy="45719"/>
              <a:chOff x="5121275" y="8813367"/>
              <a:chExt cx="101251" cy="45719"/>
            </a:xfrm>
          </p:grpSpPr>
          <p:cxnSp>
            <p:nvCxnSpPr>
              <p:cNvPr id="54" name="Conector recto 53"/>
              <p:cNvCxnSpPr/>
              <p:nvPr/>
            </p:nvCxnSpPr>
            <p:spPr>
              <a:xfrm>
                <a:off x="5121275" y="8837291"/>
                <a:ext cx="101251" cy="0"/>
              </a:xfrm>
              <a:prstGeom prst="line">
                <a:avLst/>
              </a:prstGeom>
              <a:ln w="12700">
                <a:solidFill>
                  <a:srgbClr val="3D8DA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riángulo 59"/>
              <p:cNvSpPr/>
              <p:nvPr/>
            </p:nvSpPr>
            <p:spPr>
              <a:xfrm>
                <a:off x="5149929" y="8813367"/>
                <a:ext cx="45719" cy="45719"/>
              </a:xfrm>
              <a:prstGeom prst="triangle">
                <a:avLst/>
              </a:prstGeom>
              <a:solidFill>
                <a:srgbClr val="3D8DA5"/>
              </a:solidFill>
              <a:ln>
                <a:solidFill>
                  <a:srgbClr val="3D8D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/>
              </a:p>
            </p:txBody>
          </p:sp>
        </p:grpSp>
        <p:grpSp>
          <p:nvGrpSpPr>
            <p:cNvPr id="62" name="Agrupar 61"/>
            <p:cNvGrpSpPr/>
            <p:nvPr/>
          </p:nvGrpSpPr>
          <p:grpSpPr>
            <a:xfrm rot="10800000">
              <a:off x="5300247" y="8865175"/>
              <a:ext cx="101251" cy="45719"/>
              <a:chOff x="5121275" y="8813367"/>
              <a:chExt cx="101251" cy="45719"/>
            </a:xfrm>
            <a:solidFill>
              <a:srgbClr val="1B2F7F"/>
            </a:solidFill>
          </p:grpSpPr>
          <p:cxnSp>
            <p:nvCxnSpPr>
              <p:cNvPr id="63" name="Conector recto 62"/>
              <p:cNvCxnSpPr/>
              <p:nvPr/>
            </p:nvCxnSpPr>
            <p:spPr>
              <a:xfrm>
                <a:off x="5121275" y="8837291"/>
                <a:ext cx="101251" cy="0"/>
              </a:xfrm>
              <a:prstGeom prst="line">
                <a:avLst/>
              </a:prstGeom>
              <a:grpFill/>
              <a:ln w="12700">
                <a:solidFill>
                  <a:srgbClr val="1B2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riángulo 63"/>
              <p:cNvSpPr/>
              <p:nvPr/>
            </p:nvSpPr>
            <p:spPr>
              <a:xfrm>
                <a:off x="5149929" y="8813367"/>
                <a:ext cx="45719" cy="45719"/>
              </a:xfrm>
              <a:prstGeom prst="triangle">
                <a:avLst/>
              </a:prstGeom>
              <a:grpFill/>
              <a:ln>
                <a:solidFill>
                  <a:srgbClr val="1B2F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600"/>
              </a:p>
            </p:txBody>
          </p:sp>
        </p:grpSp>
      </p:grp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r="-1"/>
          <a:stretch/>
        </p:blipFill>
        <p:spPr>
          <a:xfrm>
            <a:off x="661490" y="107240"/>
            <a:ext cx="5161671" cy="11856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/>
          <a:stretch/>
        </p:blipFill>
        <p:spPr>
          <a:xfrm>
            <a:off x="661490" y="1355243"/>
            <a:ext cx="5160148" cy="11826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1" y="2622098"/>
            <a:ext cx="5160264" cy="11734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r="-1"/>
          <a:stretch/>
        </p:blipFill>
        <p:spPr>
          <a:xfrm>
            <a:off x="661489" y="3909979"/>
            <a:ext cx="5160265" cy="1182624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5285386" y="98712"/>
            <a:ext cx="5926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00" smtClean="0">
                <a:solidFill>
                  <a:srgbClr val="15FC02"/>
                </a:solidFill>
                <a:latin typeface="Arial" charset="0"/>
                <a:ea typeface="Arial" charset="0"/>
                <a:cs typeface="Arial" charset="0"/>
              </a:rPr>
              <a:t>GAD-EGF</a:t>
            </a:r>
            <a:endParaRPr lang="es-ES_tradnl" sz="700" dirty="0">
              <a:solidFill>
                <a:srgbClr val="15FC0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5611574" y="5027898"/>
            <a:ext cx="162000" cy="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5"/>
          <a:stretch/>
        </p:blipFill>
        <p:spPr>
          <a:xfrm>
            <a:off x="659259" y="540605"/>
            <a:ext cx="821436" cy="3718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8"/>
          <a:stretch/>
        </p:blipFill>
        <p:spPr>
          <a:xfrm>
            <a:off x="659259" y="1882875"/>
            <a:ext cx="821436" cy="3108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2"/>
          <a:stretch/>
        </p:blipFill>
        <p:spPr>
          <a:xfrm>
            <a:off x="659259" y="2998035"/>
            <a:ext cx="821436" cy="3962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59" y="4156295"/>
            <a:ext cx="821436" cy="377952"/>
          </a:xfrm>
          <a:prstGeom prst="rect">
            <a:avLst/>
          </a:prstGeom>
        </p:spPr>
      </p:pic>
      <p:grpSp>
        <p:nvGrpSpPr>
          <p:cNvPr id="24" name="Agrupar 23"/>
          <p:cNvGrpSpPr/>
          <p:nvPr/>
        </p:nvGrpSpPr>
        <p:grpSpPr>
          <a:xfrm>
            <a:off x="664864" y="517371"/>
            <a:ext cx="827999" cy="421023"/>
            <a:chOff x="706153" y="513196"/>
            <a:chExt cx="827999" cy="421023"/>
          </a:xfrm>
        </p:grpSpPr>
        <p:sp>
          <p:nvSpPr>
            <p:cNvPr id="47" name="Rectángulo 46"/>
            <p:cNvSpPr/>
            <p:nvPr/>
          </p:nvSpPr>
          <p:spPr>
            <a:xfrm>
              <a:off x="706153" y="916219"/>
              <a:ext cx="827999" cy="1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_tradnl"/>
            </a:p>
          </p:txBody>
        </p:sp>
        <p:sp>
          <p:nvSpPr>
            <p:cNvPr id="48" name="Rectángulo 47"/>
            <p:cNvSpPr/>
            <p:nvPr/>
          </p:nvSpPr>
          <p:spPr>
            <a:xfrm>
              <a:off x="1519752" y="541779"/>
              <a:ext cx="14400" cy="370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_tradnl"/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706153" y="513196"/>
              <a:ext cx="827999" cy="1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_tradnl"/>
            </a:p>
          </p:txBody>
        </p:sp>
      </p:grpSp>
      <p:sp>
        <p:nvSpPr>
          <p:cNvPr id="25" name="Triángulo 24"/>
          <p:cNvSpPr/>
          <p:nvPr/>
        </p:nvSpPr>
        <p:spPr>
          <a:xfrm>
            <a:off x="1365036" y="825354"/>
            <a:ext cx="36000" cy="360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6" name="Triángulo 65"/>
          <p:cNvSpPr/>
          <p:nvPr/>
        </p:nvSpPr>
        <p:spPr>
          <a:xfrm rot="5400000">
            <a:off x="1038202" y="599477"/>
            <a:ext cx="36000" cy="360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/>
          </a:p>
        </p:txBody>
      </p:sp>
      <p:grpSp>
        <p:nvGrpSpPr>
          <p:cNvPr id="67" name="Agrupar 66"/>
          <p:cNvGrpSpPr/>
          <p:nvPr/>
        </p:nvGrpSpPr>
        <p:grpSpPr>
          <a:xfrm>
            <a:off x="668038" y="1838150"/>
            <a:ext cx="827999" cy="421023"/>
            <a:chOff x="706153" y="513196"/>
            <a:chExt cx="827999" cy="421023"/>
          </a:xfrm>
        </p:grpSpPr>
        <p:sp>
          <p:nvSpPr>
            <p:cNvPr id="68" name="Rectángulo 67"/>
            <p:cNvSpPr/>
            <p:nvPr/>
          </p:nvSpPr>
          <p:spPr>
            <a:xfrm>
              <a:off x="706153" y="916219"/>
              <a:ext cx="827999" cy="1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_tradnl"/>
            </a:p>
          </p:txBody>
        </p:sp>
        <p:sp>
          <p:nvSpPr>
            <p:cNvPr id="69" name="Rectángulo 68"/>
            <p:cNvSpPr/>
            <p:nvPr/>
          </p:nvSpPr>
          <p:spPr>
            <a:xfrm>
              <a:off x="1519752" y="541779"/>
              <a:ext cx="14400" cy="370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_tradnl"/>
            </a:p>
          </p:txBody>
        </p:sp>
        <p:sp>
          <p:nvSpPr>
            <p:cNvPr id="71" name="Rectángulo 70"/>
            <p:cNvSpPr/>
            <p:nvPr/>
          </p:nvSpPr>
          <p:spPr>
            <a:xfrm>
              <a:off x="706153" y="513196"/>
              <a:ext cx="827999" cy="1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_tradnl"/>
            </a:p>
          </p:txBody>
        </p:sp>
      </p:grpSp>
      <p:grpSp>
        <p:nvGrpSpPr>
          <p:cNvPr id="72" name="Agrupar 71"/>
          <p:cNvGrpSpPr/>
          <p:nvPr/>
        </p:nvGrpSpPr>
        <p:grpSpPr>
          <a:xfrm>
            <a:off x="665554" y="2974874"/>
            <a:ext cx="827999" cy="421023"/>
            <a:chOff x="706153" y="513196"/>
            <a:chExt cx="827999" cy="421023"/>
          </a:xfrm>
        </p:grpSpPr>
        <p:sp>
          <p:nvSpPr>
            <p:cNvPr id="73" name="Rectángulo 72"/>
            <p:cNvSpPr/>
            <p:nvPr/>
          </p:nvSpPr>
          <p:spPr>
            <a:xfrm>
              <a:off x="706153" y="916219"/>
              <a:ext cx="827999" cy="1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_tradnl"/>
            </a:p>
          </p:txBody>
        </p:sp>
        <p:sp>
          <p:nvSpPr>
            <p:cNvPr id="74" name="Rectángulo 73"/>
            <p:cNvSpPr/>
            <p:nvPr/>
          </p:nvSpPr>
          <p:spPr>
            <a:xfrm>
              <a:off x="1519752" y="541779"/>
              <a:ext cx="14400" cy="370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_tradnl"/>
            </a:p>
          </p:txBody>
        </p:sp>
        <p:sp>
          <p:nvSpPr>
            <p:cNvPr id="75" name="Rectángulo 74"/>
            <p:cNvSpPr/>
            <p:nvPr/>
          </p:nvSpPr>
          <p:spPr>
            <a:xfrm>
              <a:off x="706153" y="513196"/>
              <a:ext cx="827999" cy="1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_tradnl"/>
            </a:p>
          </p:txBody>
        </p:sp>
      </p:grpSp>
      <p:grpSp>
        <p:nvGrpSpPr>
          <p:cNvPr id="76" name="Agrupar 75"/>
          <p:cNvGrpSpPr/>
          <p:nvPr/>
        </p:nvGrpSpPr>
        <p:grpSpPr>
          <a:xfrm>
            <a:off x="668038" y="4134864"/>
            <a:ext cx="827999" cy="421023"/>
            <a:chOff x="706153" y="513196"/>
            <a:chExt cx="827999" cy="421023"/>
          </a:xfrm>
        </p:grpSpPr>
        <p:sp>
          <p:nvSpPr>
            <p:cNvPr id="77" name="Rectángulo 76"/>
            <p:cNvSpPr/>
            <p:nvPr/>
          </p:nvSpPr>
          <p:spPr>
            <a:xfrm>
              <a:off x="706153" y="916219"/>
              <a:ext cx="827999" cy="1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_tradnl"/>
            </a:p>
          </p:txBody>
        </p:sp>
        <p:sp>
          <p:nvSpPr>
            <p:cNvPr id="78" name="Rectángulo 77"/>
            <p:cNvSpPr/>
            <p:nvPr/>
          </p:nvSpPr>
          <p:spPr>
            <a:xfrm>
              <a:off x="1519752" y="541779"/>
              <a:ext cx="14400" cy="370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_tradnl"/>
            </a:p>
          </p:txBody>
        </p:sp>
        <p:sp>
          <p:nvSpPr>
            <p:cNvPr id="79" name="Rectángulo 78"/>
            <p:cNvSpPr/>
            <p:nvPr/>
          </p:nvSpPr>
          <p:spPr>
            <a:xfrm>
              <a:off x="706153" y="513196"/>
              <a:ext cx="827999" cy="1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_tradnl"/>
            </a:p>
          </p:txBody>
        </p:sp>
      </p:grpSp>
      <p:sp>
        <p:nvSpPr>
          <p:cNvPr id="83" name="Triángulo 82"/>
          <p:cNvSpPr/>
          <p:nvPr/>
        </p:nvSpPr>
        <p:spPr>
          <a:xfrm rot="5400000">
            <a:off x="1050389" y="1943380"/>
            <a:ext cx="36000" cy="360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84" name="Triángulo 83"/>
          <p:cNvSpPr/>
          <p:nvPr/>
        </p:nvSpPr>
        <p:spPr>
          <a:xfrm rot="5400000">
            <a:off x="998577" y="2107556"/>
            <a:ext cx="36000" cy="360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85" name="Triángulo 84"/>
          <p:cNvSpPr/>
          <p:nvPr/>
        </p:nvSpPr>
        <p:spPr>
          <a:xfrm rot="5400000">
            <a:off x="1269977" y="3027062"/>
            <a:ext cx="36000" cy="360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87" name="Triángulo 86"/>
          <p:cNvSpPr/>
          <p:nvPr/>
        </p:nvSpPr>
        <p:spPr>
          <a:xfrm rot="5400000">
            <a:off x="977402" y="3123307"/>
            <a:ext cx="36000" cy="360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88" name="Triángulo 87"/>
          <p:cNvSpPr/>
          <p:nvPr/>
        </p:nvSpPr>
        <p:spPr>
          <a:xfrm rot="5400000">
            <a:off x="1202573" y="4198539"/>
            <a:ext cx="36000" cy="360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89" name="Triángulo 88"/>
          <p:cNvSpPr/>
          <p:nvPr/>
        </p:nvSpPr>
        <p:spPr>
          <a:xfrm rot="5400000">
            <a:off x="1022864" y="4359485"/>
            <a:ext cx="36000" cy="360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92" name="CuadroTexto 91"/>
          <p:cNvSpPr txBox="1"/>
          <p:nvPr/>
        </p:nvSpPr>
        <p:spPr>
          <a:xfrm>
            <a:off x="679915" y="73413"/>
            <a:ext cx="1005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endParaRPr lang="es-ES_tradnl" sz="7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" name="CuadroTexto 92"/>
          <p:cNvSpPr txBox="1"/>
          <p:nvPr/>
        </p:nvSpPr>
        <p:spPr>
          <a:xfrm>
            <a:off x="659259" y="1343727"/>
            <a:ext cx="1005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94" name="CuadroTexto 93"/>
          <p:cNvSpPr txBox="1"/>
          <p:nvPr/>
        </p:nvSpPr>
        <p:spPr>
          <a:xfrm>
            <a:off x="659259" y="3876505"/>
            <a:ext cx="1005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95" name="CuadroTexto 94"/>
          <p:cNvSpPr txBox="1"/>
          <p:nvPr/>
        </p:nvSpPr>
        <p:spPr>
          <a:xfrm>
            <a:off x="659842" y="2623366"/>
            <a:ext cx="1005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7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endParaRPr lang="es-ES_tradnl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6" name="CuadroTexto 95"/>
          <p:cNvSpPr txBox="1"/>
          <p:nvPr/>
        </p:nvSpPr>
        <p:spPr>
          <a:xfrm>
            <a:off x="595356" y="1077241"/>
            <a:ext cx="6548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CTRL-VEH</a:t>
            </a:r>
            <a:endParaRPr lang="es-ES_tradnl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7" name="CuadroTexto 96"/>
          <p:cNvSpPr txBox="1"/>
          <p:nvPr/>
        </p:nvSpPr>
        <p:spPr>
          <a:xfrm>
            <a:off x="595356" y="2338505"/>
            <a:ext cx="6548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CTRL-THC</a:t>
            </a:r>
            <a:endParaRPr lang="es-ES_tradnl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8" name="CuadroTexto 97"/>
          <p:cNvSpPr txBox="1"/>
          <p:nvPr/>
        </p:nvSpPr>
        <p:spPr>
          <a:xfrm>
            <a:off x="583697" y="3617628"/>
            <a:ext cx="6548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DHM-VEH</a:t>
            </a:r>
            <a:endParaRPr lang="es-ES_tradnl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9" name="CuadroTexto 98"/>
          <p:cNvSpPr txBox="1"/>
          <p:nvPr/>
        </p:nvSpPr>
        <p:spPr>
          <a:xfrm>
            <a:off x="615101" y="4877850"/>
            <a:ext cx="6548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7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DHM-THC</a:t>
            </a:r>
            <a:endParaRPr lang="es-ES_tradnl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670528" y="5095304"/>
            <a:ext cx="1005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700" dirty="0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81" name="CuadroTexto 80"/>
          <p:cNvSpPr txBox="1"/>
          <p:nvPr/>
        </p:nvSpPr>
        <p:spPr>
          <a:xfrm>
            <a:off x="3263877" y="5092603"/>
            <a:ext cx="1005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700" dirty="0"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pic>
        <p:nvPicPr>
          <p:cNvPr id="91" name="Imagen 9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74" y="5377961"/>
            <a:ext cx="2387600" cy="1638300"/>
          </a:xfrm>
          <a:prstGeom prst="rect">
            <a:avLst/>
          </a:prstGeom>
        </p:spPr>
      </p:pic>
      <p:pic>
        <p:nvPicPr>
          <p:cNvPr id="100" name="Imagen 9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99" y="5383417"/>
            <a:ext cx="19685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24</Words>
  <Application>Microsoft Macintosh PowerPoint</Application>
  <PresentationFormat>Personalizado</PresentationFormat>
  <Paragraphs>18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63</cp:revision>
  <cp:lastPrinted>2020-05-08T12:03:15Z</cp:lastPrinted>
  <dcterms:created xsi:type="dcterms:W3CDTF">2020-05-06T11:07:36Z</dcterms:created>
  <dcterms:modified xsi:type="dcterms:W3CDTF">2020-05-08T16:30:31Z</dcterms:modified>
</cp:coreProperties>
</file>