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168650" cy="1439863"/>
  <p:notesSz cx="6858000" cy="9144000"/>
  <p:defaultTextStyle>
    <a:defPPr>
      <a:defRPr lang="es-ES_tradnl"/>
    </a:defPPr>
    <a:lvl1pPr marL="0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1pPr>
    <a:lvl2pPr marL="110574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2pPr>
    <a:lvl3pPr marL="221149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3pPr>
    <a:lvl4pPr marL="331724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4pPr>
    <a:lvl5pPr marL="442298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5pPr>
    <a:lvl6pPr marL="552873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6pPr>
    <a:lvl7pPr marL="663447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7pPr>
    <a:lvl8pPr marL="774021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8pPr>
    <a:lvl9pPr marL="884596" algn="l" defTabSz="221149" rtl="0" eaLnBrk="1" latinLnBrk="0" hangingPunct="1">
      <a:defRPr sz="43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4" userDrawn="1">
          <p15:clr>
            <a:srgbClr val="A4A3A4"/>
          </p15:clr>
        </p15:guide>
        <p15:guide id="2" pos="9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5"/>
    <p:restoredTop sz="94695"/>
  </p:normalViewPr>
  <p:slideViewPr>
    <p:cSldViewPr snapToGrid="0" snapToObjects="1" showGuides="1">
      <p:cViewPr>
        <p:scale>
          <a:sx n="209" d="100"/>
          <a:sy n="209" d="100"/>
        </p:scale>
        <p:origin x="1424" y="1312"/>
      </p:cViewPr>
      <p:guideLst>
        <p:guide orient="horz" pos="454"/>
        <p:guide pos="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62769-37FE-584D-BED7-AC605B1A7731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338" y="1143000"/>
            <a:ext cx="679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DD462-FB1F-3D43-910C-B948BF89BE0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1488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DD462-FB1F-3D43-910C-B948BF89BE04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7159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" y="235644"/>
            <a:ext cx="2376488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" y="756262"/>
            <a:ext cx="2376488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4" indent="0" algn="ctr">
              <a:buNone/>
              <a:defRPr sz="378"/>
            </a:lvl3pPr>
            <a:lvl4pPr marL="288036" indent="0" algn="ctr">
              <a:buNone/>
              <a:defRPr sz="336"/>
            </a:lvl4pPr>
            <a:lvl5pPr marL="384048" indent="0" algn="ctr">
              <a:buNone/>
              <a:defRPr sz="336"/>
            </a:lvl5pPr>
            <a:lvl6pPr marL="480060" indent="0" algn="ctr">
              <a:buNone/>
              <a:defRPr sz="336"/>
            </a:lvl6pPr>
            <a:lvl7pPr marL="576072" indent="0" algn="ctr">
              <a:buNone/>
              <a:defRPr sz="336"/>
            </a:lvl7pPr>
            <a:lvl8pPr marL="672084" indent="0" algn="ctr">
              <a:buNone/>
              <a:defRPr sz="336"/>
            </a:lvl8pPr>
            <a:lvl9pPr marL="768096" indent="0" algn="ctr">
              <a:buNone/>
              <a:defRPr sz="336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6467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35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67565" y="76660"/>
            <a:ext cx="683240" cy="1220217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7845" y="76660"/>
            <a:ext cx="2010112" cy="1220217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803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960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94" y="358966"/>
            <a:ext cx="2732961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194" y="963575"/>
            <a:ext cx="2732961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6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2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4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386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845" y="383297"/>
            <a:ext cx="1346676" cy="91358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4129" y="383297"/>
            <a:ext cx="1346676" cy="91358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416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7" y="76659"/>
            <a:ext cx="2732961" cy="27830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258" y="352967"/>
            <a:ext cx="1340487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258" y="525950"/>
            <a:ext cx="1340487" cy="773593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04129" y="352967"/>
            <a:ext cx="1347089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04129" y="525950"/>
            <a:ext cx="1347089" cy="773593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28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640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9709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8" y="95991"/>
            <a:ext cx="1021972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7089" y="207314"/>
            <a:ext cx="1604129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58" y="431959"/>
            <a:ext cx="1021972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128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8" y="95991"/>
            <a:ext cx="1021972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7089" y="207314"/>
            <a:ext cx="1604129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4" indent="0">
              <a:buNone/>
              <a:defRPr sz="504"/>
            </a:lvl3pPr>
            <a:lvl4pPr marL="288036" indent="0">
              <a:buNone/>
              <a:defRPr sz="420"/>
            </a:lvl4pPr>
            <a:lvl5pPr marL="384048" indent="0">
              <a:buNone/>
              <a:defRPr sz="420"/>
            </a:lvl5pPr>
            <a:lvl6pPr marL="480060" indent="0">
              <a:buNone/>
              <a:defRPr sz="420"/>
            </a:lvl6pPr>
            <a:lvl7pPr marL="576072" indent="0">
              <a:buNone/>
              <a:defRPr sz="420"/>
            </a:lvl7pPr>
            <a:lvl8pPr marL="672084" indent="0">
              <a:buNone/>
              <a:defRPr sz="420"/>
            </a:lvl8pPr>
            <a:lvl9pPr marL="768096" indent="0">
              <a:buNone/>
              <a:defRPr sz="42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58" y="431959"/>
            <a:ext cx="1021972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485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845" y="76659"/>
            <a:ext cx="2732961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845" y="383297"/>
            <a:ext cx="2732961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7845" y="1334540"/>
            <a:ext cx="712946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9C7E-FE19-4041-A672-32A9360C6798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616" y="1334540"/>
            <a:ext cx="1069419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37859" y="1334540"/>
            <a:ext cx="712946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67B71-32ED-734E-9DAE-75ED1FA6786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8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4" Type="http://schemas.openxmlformats.org/officeDocument/2006/relationships/image" Target="../media/image2.tiff"/><Relationship Id="rId5" Type="http://schemas.openxmlformats.org/officeDocument/2006/relationships/image" Target="../media/image3.tif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265959" y="64084"/>
            <a:ext cx="66545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Infralimbic</a:t>
            </a:r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cortex</a:t>
            </a:r>
            <a:endParaRPr lang="es-ES_tradnl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36446" y="65761"/>
            <a:ext cx="832759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Prelimbic</a:t>
            </a:r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cortex</a:t>
            </a:r>
            <a:endParaRPr lang="es-ES_tradnl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248413" y="80409"/>
            <a:ext cx="86054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Cingulate</a:t>
            </a:r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cortex</a:t>
            </a:r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s-ES_tradnl" sz="500" dirty="0" err="1">
                <a:latin typeface="Arial" charset="0"/>
                <a:ea typeface="Arial" charset="0"/>
                <a:cs typeface="Arial" charset="0"/>
              </a:rPr>
              <a:t>area</a:t>
            </a:r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 1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-1518" y="-18016"/>
            <a:ext cx="16730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985554" y="3233"/>
            <a:ext cx="16730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2060058" y="0"/>
            <a:ext cx="16730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967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9348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9023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8697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98371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8045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37720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57394" algn="l" defTabSz="639348" rtl="0" eaLnBrk="1" latinLnBrk="0" hangingPunct="1">
              <a:defRPr sz="12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86" y="365989"/>
            <a:ext cx="1028700" cy="812800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5" r="11874"/>
          <a:stretch/>
        </p:blipFill>
        <p:spPr>
          <a:xfrm>
            <a:off x="37905" y="365989"/>
            <a:ext cx="872863" cy="81280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058" y="365989"/>
            <a:ext cx="1079500" cy="81280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1382723" y="1185940"/>
            <a:ext cx="41916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734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468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202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936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670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404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138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58722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VEH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709439" y="1187146"/>
            <a:ext cx="41916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734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4680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202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936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670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404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1381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58722" algn="l" defTabSz="414680" rtl="0" eaLnBrk="1" latinLnBrk="0" hangingPunct="1">
              <a:defRPr sz="8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500" dirty="0">
                <a:latin typeface="Arial" charset="0"/>
                <a:ea typeface="Arial" charset="0"/>
                <a:cs typeface="Arial" charset="0"/>
              </a:rPr>
              <a:t>THC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1372498" y="1237049"/>
            <a:ext cx="54871" cy="54871"/>
          </a:xfrm>
          <a:prstGeom prst="rect">
            <a:avLst/>
          </a:prstGeom>
          <a:solidFill>
            <a:srgbClr val="BFC33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_tradnl"/>
            </a:defPPr>
            <a:lvl1pPr marL="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0734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1468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2202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2936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03670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24404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45138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658722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_tradnl" sz="500"/>
          </a:p>
        </p:txBody>
      </p:sp>
      <p:sp>
        <p:nvSpPr>
          <p:cNvPr id="19" name="Rectángulo 18"/>
          <p:cNvSpPr/>
          <p:nvPr/>
        </p:nvSpPr>
        <p:spPr>
          <a:xfrm>
            <a:off x="1694910" y="1237048"/>
            <a:ext cx="54871" cy="54871"/>
          </a:xfrm>
          <a:prstGeom prst="rect">
            <a:avLst/>
          </a:prstGeom>
          <a:solidFill>
            <a:srgbClr val="172C9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_tradnl"/>
            </a:defPPr>
            <a:lvl1pPr marL="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0734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14680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2202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2936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03670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24404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451381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658722" algn="l" defTabSz="414680" rtl="0" eaLnBrk="1" latinLnBrk="0" hangingPunct="1">
              <a:defRPr sz="81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_tradnl" sz="500"/>
          </a:p>
        </p:txBody>
      </p:sp>
    </p:spTree>
    <p:extLst>
      <p:ext uri="{BB962C8B-B14F-4D97-AF65-F5344CB8AC3E}">
        <p14:creationId xmlns:p14="http://schemas.microsoft.com/office/powerpoint/2010/main" val="195930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15</Words>
  <Application>Microsoft Macintosh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8</cp:revision>
  <dcterms:created xsi:type="dcterms:W3CDTF">2020-05-08T08:38:29Z</dcterms:created>
  <dcterms:modified xsi:type="dcterms:W3CDTF">2020-05-10T14:59:39Z</dcterms:modified>
</cp:coreProperties>
</file>