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notesMasterIdLst>
    <p:notesMasterId r:id="rId3"/>
  </p:notesMasterIdLst>
  <p:sldIdLst>
    <p:sldId id="256" r:id="rId2"/>
  </p:sldIdLst>
  <p:sldSz cx="3168650" cy="5219700"/>
  <p:notesSz cx="6858000" cy="9144000"/>
  <p:defaultTextStyle>
    <a:defPPr>
      <a:defRPr lang="es-ES_tradnl"/>
    </a:defPPr>
    <a:lvl1pPr marL="0" algn="l" defTabSz="304252" rtl="0" eaLnBrk="1" latinLnBrk="0" hangingPunct="1">
      <a:defRPr sz="599" kern="1200">
        <a:solidFill>
          <a:schemeClr val="tx1"/>
        </a:solidFill>
        <a:latin typeface="+mn-lt"/>
        <a:ea typeface="+mn-ea"/>
        <a:cs typeface="+mn-cs"/>
      </a:defRPr>
    </a:lvl1pPr>
    <a:lvl2pPr marL="152126" algn="l" defTabSz="304252" rtl="0" eaLnBrk="1" latinLnBrk="0" hangingPunct="1">
      <a:defRPr sz="599" kern="1200">
        <a:solidFill>
          <a:schemeClr val="tx1"/>
        </a:solidFill>
        <a:latin typeface="+mn-lt"/>
        <a:ea typeface="+mn-ea"/>
        <a:cs typeface="+mn-cs"/>
      </a:defRPr>
    </a:lvl2pPr>
    <a:lvl3pPr marL="304252" algn="l" defTabSz="304252" rtl="0" eaLnBrk="1" latinLnBrk="0" hangingPunct="1">
      <a:defRPr sz="599" kern="1200">
        <a:solidFill>
          <a:schemeClr val="tx1"/>
        </a:solidFill>
        <a:latin typeface="+mn-lt"/>
        <a:ea typeface="+mn-ea"/>
        <a:cs typeface="+mn-cs"/>
      </a:defRPr>
    </a:lvl3pPr>
    <a:lvl4pPr marL="456379" algn="l" defTabSz="304252" rtl="0" eaLnBrk="1" latinLnBrk="0" hangingPunct="1">
      <a:defRPr sz="599" kern="1200">
        <a:solidFill>
          <a:schemeClr val="tx1"/>
        </a:solidFill>
        <a:latin typeface="+mn-lt"/>
        <a:ea typeface="+mn-ea"/>
        <a:cs typeface="+mn-cs"/>
      </a:defRPr>
    </a:lvl4pPr>
    <a:lvl5pPr marL="608505" algn="l" defTabSz="304252" rtl="0" eaLnBrk="1" latinLnBrk="0" hangingPunct="1">
      <a:defRPr sz="599" kern="1200">
        <a:solidFill>
          <a:schemeClr val="tx1"/>
        </a:solidFill>
        <a:latin typeface="+mn-lt"/>
        <a:ea typeface="+mn-ea"/>
        <a:cs typeface="+mn-cs"/>
      </a:defRPr>
    </a:lvl5pPr>
    <a:lvl6pPr marL="760632" algn="l" defTabSz="304252" rtl="0" eaLnBrk="1" latinLnBrk="0" hangingPunct="1">
      <a:defRPr sz="599" kern="1200">
        <a:solidFill>
          <a:schemeClr val="tx1"/>
        </a:solidFill>
        <a:latin typeface="+mn-lt"/>
        <a:ea typeface="+mn-ea"/>
        <a:cs typeface="+mn-cs"/>
      </a:defRPr>
    </a:lvl6pPr>
    <a:lvl7pPr marL="912758" algn="l" defTabSz="304252" rtl="0" eaLnBrk="1" latinLnBrk="0" hangingPunct="1">
      <a:defRPr sz="599" kern="1200">
        <a:solidFill>
          <a:schemeClr val="tx1"/>
        </a:solidFill>
        <a:latin typeface="+mn-lt"/>
        <a:ea typeface="+mn-ea"/>
        <a:cs typeface="+mn-cs"/>
      </a:defRPr>
    </a:lvl7pPr>
    <a:lvl8pPr marL="1064884" algn="l" defTabSz="304252" rtl="0" eaLnBrk="1" latinLnBrk="0" hangingPunct="1">
      <a:defRPr sz="599" kern="1200">
        <a:solidFill>
          <a:schemeClr val="tx1"/>
        </a:solidFill>
        <a:latin typeface="+mn-lt"/>
        <a:ea typeface="+mn-ea"/>
        <a:cs typeface="+mn-cs"/>
      </a:defRPr>
    </a:lvl8pPr>
    <a:lvl9pPr marL="1217010" algn="l" defTabSz="304252" rtl="0" eaLnBrk="1" latinLnBrk="0" hangingPunct="1">
      <a:defRPr sz="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5" userDrawn="1">
          <p15:clr>
            <a:srgbClr val="A4A3A4"/>
          </p15:clr>
        </p15:guide>
        <p15:guide id="2" pos="9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32"/>
    <p:restoredTop sz="94695"/>
  </p:normalViewPr>
  <p:slideViewPr>
    <p:cSldViewPr snapToGrid="0" snapToObjects="1" showGuides="1">
      <p:cViewPr>
        <p:scale>
          <a:sx n="125" d="100"/>
          <a:sy n="125" d="100"/>
        </p:scale>
        <p:origin x="2304" y="200"/>
      </p:cViewPr>
      <p:guideLst>
        <p:guide orient="horz" pos="1645"/>
        <p:guide pos="9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EFFFD-89B9-1F49-9AEA-5BE3503E9851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92375" y="1143000"/>
            <a:ext cx="18732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6EF9BF-2719-BF4A-8450-AE0117BE169A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28484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47233" rtl="0" eaLnBrk="1" latinLnBrk="0" hangingPunct="1">
      <a:defRPr sz="587" kern="1200">
        <a:solidFill>
          <a:schemeClr val="tx1"/>
        </a:solidFill>
        <a:latin typeface="+mn-lt"/>
        <a:ea typeface="+mn-ea"/>
        <a:cs typeface="+mn-cs"/>
      </a:defRPr>
    </a:lvl1pPr>
    <a:lvl2pPr marL="223617" algn="l" defTabSz="447233" rtl="0" eaLnBrk="1" latinLnBrk="0" hangingPunct="1">
      <a:defRPr sz="587" kern="1200">
        <a:solidFill>
          <a:schemeClr val="tx1"/>
        </a:solidFill>
        <a:latin typeface="+mn-lt"/>
        <a:ea typeface="+mn-ea"/>
        <a:cs typeface="+mn-cs"/>
      </a:defRPr>
    </a:lvl2pPr>
    <a:lvl3pPr marL="447233" algn="l" defTabSz="447233" rtl="0" eaLnBrk="1" latinLnBrk="0" hangingPunct="1">
      <a:defRPr sz="587" kern="1200">
        <a:solidFill>
          <a:schemeClr val="tx1"/>
        </a:solidFill>
        <a:latin typeface="+mn-lt"/>
        <a:ea typeface="+mn-ea"/>
        <a:cs typeface="+mn-cs"/>
      </a:defRPr>
    </a:lvl3pPr>
    <a:lvl4pPr marL="670850" algn="l" defTabSz="447233" rtl="0" eaLnBrk="1" latinLnBrk="0" hangingPunct="1">
      <a:defRPr sz="587" kern="1200">
        <a:solidFill>
          <a:schemeClr val="tx1"/>
        </a:solidFill>
        <a:latin typeface="+mn-lt"/>
        <a:ea typeface="+mn-ea"/>
        <a:cs typeface="+mn-cs"/>
      </a:defRPr>
    </a:lvl4pPr>
    <a:lvl5pPr marL="894466" algn="l" defTabSz="447233" rtl="0" eaLnBrk="1" latinLnBrk="0" hangingPunct="1">
      <a:defRPr sz="587" kern="1200">
        <a:solidFill>
          <a:schemeClr val="tx1"/>
        </a:solidFill>
        <a:latin typeface="+mn-lt"/>
        <a:ea typeface="+mn-ea"/>
        <a:cs typeface="+mn-cs"/>
      </a:defRPr>
    </a:lvl5pPr>
    <a:lvl6pPr marL="1118083" algn="l" defTabSz="447233" rtl="0" eaLnBrk="1" latinLnBrk="0" hangingPunct="1">
      <a:defRPr sz="587" kern="1200">
        <a:solidFill>
          <a:schemeClr val="tx1"/>
        </a:solidFill>
        <a:latin typeface="+mn-lt"/>
        <a:ea typeface="+mn-ea"/>
        <a:cs typeface="+mn-cs"/>
      </a:defRPr>
    </a:lvl6pPr>
    <a:lvl7pPr marL="1341699" algn="l" defTabSz="447233" rtl="0" eaLnBrk="1" latinLnBrk="0" hangingPunct="1">
      <a:defRPr sz="587" kern="1200">
        <a:solidFill>
          <a:schemeClr val="tx1"/>
        </a:solidFill>
        <a:latin typeface="+mn-lt"/>
        <a:ea typeface="+mn-ea"/>
        <a:cs typeface="+mn-cs"/>
      </a:defRPr>
    </a:lvl7pPr>
    <a:lvl8pPr marL="1565316" algn="l" defTabSz="447233" rtl="0" eaLnBrk="1" latinLnBrk="0" hangingPunct="1">
      <a:defRPr sz="587" kern="1200">
        <a:solidFill>
          <a:schemeClr val="tx1"/>
        </a:solidFill>
        <a:latin typeface="+mn-lt"/>
        <a:ea typeface="+mn-ea"/>
        <a:cs typeface="+mn-cs"/>
      </a:defRPr>
    </a:lvl8pPr>
    <a:lvl9pPr marL="1788932" algn="l" defTabSz="447233" rtl="0" eaLnBrk="1" latinLnBrk="0" hangingPunct="1">
      <a:defRPr sz="58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492375" y="1143000"/>
            <a:ext cx="18732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6EF9BF-2719-BF4A-8450-AE0117BE169A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7725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7649" y="854243"/>
            <a:ext cx="2693353" cy="1817229"/>
          </a:xfrm>
        </p:spPr>
        <p:txBody>
          <a:bodyPr anchor="b"/>
          <a:lstStyle>
            <a:lvl1pPr algn="ctr">
              <a:defRPr sz="2079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" y="2741551"/>
            <a:ext cx="2376488" cy="1260219"/>
          </a:xfrm>
        </p:spPr>
        <p:txBody>
          <a:bodyPr/>
          <a:lstStyle>
            <a:lvl1pPr marL="0" indent="0" algn="ctr">
              <a:buNone/>
              <a:defRPr sz="832"/>
            </a:lvl1pPr>
            <a:lvl2pPr marL="158420" indent="0" algn="ctr">
              <a:buNone/>
              <a:defRPr sz="693"/>
            </a:lvl2pPr>
            <a:lvl3pPr marL="316840" indent="0" algn="ctr">
              <a:buNone/>
              <a:defRPr sz="624"/>
            </a:lvl3pPr>
            <a:lvl4pPr marL="475259" indent="0" algn="ctr">
              <a:buNone/>
              <a:defRPr sz="554"/>
            </a:lvl4pPr>
            <a:lvl5pPr marL="633679" indent="0" algn="ctr">
              <a:buNone/>
              <a:defRPr sz="554"/>
            </a:lvl5pPr>
            <a:lvl6pPr marL="792099" indent="0" algn="ctr">
              <a:buNone/>
              <a:defRPr sz="554"/>
            </a:lvl6pPr>
            <a:lvl7pPr marL="950519" indent="0" algn="ctr">
              <a:buNone/>
              <a:defRPr sz="554"/>
            </a:lvl7pPr>
            <a:lvl8pPr marL="1108939" indent="0" algn="ctr">
              <a:buNone/>
              <a:defRPr sz="554"/>
            </a:lvl8pPr>
            <a:lvl9pPr marL="1267358" indent="0" algn="ctr">
              <a:buNone/>
              <a:defRPr sz="554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88466-333A-D54C-9134-423F4620DC79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9578-A839-8349-A218-8B402815A63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80545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88466-333A-D54C-9134-423F4620DC79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9578-A839-8349-A218-8B402815A63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69466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67565" y="277901"/>
            <a:ext cx="683240" cy="4423454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7845" y="277901"/>
            <a:ext cx="2010112" cy="4423454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88466-333A-D54C-9134-423F4620DC79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9578-A839-8349-A218-8B402815A63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2730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88466-333A-D54C-9134-423F4620DC79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9578-A839-8349-A218-8B402815A63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93537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194" y="1301302"/>
            <a:ext cx="2732961" cy="2171250"/>
          </a:xfrm>
        </p:spPr>
        <p:txBody>
          <a:bodyPr anchor="b"/>
          <a:lstStyle>
            <a:lvl1pPr>
              <a:defRPr sz="2079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194" y="3493092"/>
            <a:ext cx="2732961" cy="1141809"/>
          </a:xfrm>
        </p:spPr>
        <p:txBody>
          <a:bodyPr/>
          <a:lstStyle>
            <a:lvl1pPr marL="0" indent="0">
              <a:buNone/>
              <a:defRPr sz="832">
                <a:solidFill>
                  <a:schemeClr val="tx1"/>
                </a:solidFill>
              </a:defRPr>
            </a:lvl1pPr>
            <a:lvl2pPr marL="158420" indent="0">
              <a:buNone/>
              <a:defRPr sz="693">
                <a:solidFill>
                  <a:schemeClr val="tx1">
                    <a:tint val="75000"/>
                  </a:schemeClr>
                </a:solidFill>
              </a:defRPr>
            </a:lvl2pPr>
            <a:lvl3pPr marL="316840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3pPr>
            <a:lvl4pPr marL="475259" indent="0">
              <a:buNone/>
              <a:defRPr sz="554">
                <a:solidFill>
                  <a:schemeClr val="tx1">
                    <a:tint val="75000"/>
                  </a:schemeClr>
                </a:solidFill>
              </a:defRPr>
            </a:lvl4pPr>
            <a:lvl5pPr marL="633679" indent="0">
              <a:buNone/>
              <a:defRPr sz="554">
                <a:solidFill>
                  <a:schemeClr val="tx1">
                    <a:tint val="75000"/>
                  </a:schemeClr>
                </a:solidFill>
              </a:defRPr>
            </a:lvl5pPr>
            <a:lvl6pPr marL="792099" indent="0">
              <a:buNone/>
              <a:defRPr sz="554">
                <a:solidFill>
                  <a:schemeClr val="tx1">
                    <a:tint val="75000"/>
                  </a:schemeClr>
                </a:solidFill>
              </a:defRPr>
            </a:lvl6pPr>
            <a:lvl7pPr marL="950519" indent="0">
              <a:buNone/>
              <a:defRPr sz="554">
                <a:solidFill>
                  <a:schemeClr val="tx1">
                    <a:tint val="75000"/>
                  </a:schemeClr>
                </a:solidFill>
              </a:defRPr>
            </a:lvl7pPr>
            <a:lvl8pPr marL="1108939" indent="0">
              <a:buNone/>
              <a:defRPr sz="554">
                <a:solidFill>
                  <a:schemeClr val="tx1">
                    <a:tint val="75000"/>
                  </a:schemeClr>
                </a:solidFill>
              </a:defRPr>
            </a:lvl8pPr>
            <a:lvl9pPr marL="1267358" indent="0">
              <a:buNone/>
              <a:defRPr sz="55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88466-333A-D54C-9134-423F4620DC79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9578-A839-8349-A218-8B402815A63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9540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7845" y="1389503"/>
            <a:ext cx="1346676" cy="3311852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04129" y="1389503"/>
            <a:ext cx="1346676" cy="3311852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88466-333A-D54C-9134-423F4620DC79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9578-A839-8349-A218-8B402815A63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63409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57" y="277902"/>
            <a:ext cx="2732961" cy="1008901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258" y="1279552"/>
            <a:ext cx="1340487" cy="627089"/>
          </a:xfrm>
        </p:spPr>
        <p:txBody>
          <a:bodyPr anchor="b"/>
          <a:lstStyle>
            <a:lvl1pPr marL="0" indent="0">
              <a:buNone/>
              <a:defRPr sz="832" b="1"/>
            </a:lvl1pPr>
            <a:lvl2pPr marL="158420" indent="0">
              <a:buNone/>
              <a:defRPr sz="693" b="1"/>
            </a:lvl2pPr>
            <a:lvl3pPr marL="316840" indent="0">
              <a:buNone/>
              <a:defRPr sz="624" b="1"/>
            </a:lvl3pPr>
            <a:lvl4pPr marL="475259" indent="0">
              <a:buNone/>
              <a:defRPr sz="554" b="1"/>
            </a:lvl4pPr>
            <a:lvl5pPr marL="633679" indent="0">
              <a:buNone/>
              <a:defRPr sz="554" b="1"/>
            </a:lvl5pPr>
            <a:lvl6pPr marL="792099" indent="0">
              <a:buNone/>
              <a:defRPr sz="554" b="1"/>
            </a:lvl6pPr>
            <a:lvl7pPr marL="950519" indent="0">
              <a:buNone/>
              <a:defRPr sz="554" b="1"/>
            </a:lvl7pPr>
            <a:lvl8pPr marL="1108939" indent="0">
              <a:buNone/>
              <a:defRPr sz="554" b="1"/>
            </a:lvl8pPr>
            <a:lvl9pPr marL="1267358" indent="0">
              <a:buNone/>
              <a:defRPr sz="554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258" y="1906640"/>
            <a:ext cx="1340487" cy="2804381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04129" y="1279552"/>
            <a:ext cx="1347089" cy="627089"/>
          </a:xfrm>
        </p:spPr>
        <p:txBody>
          <a:bodyPr anchor="b"/>
          <a:lstStyle>
            <a:lvl1pPr marL="0" indent="0">
              <a:buNone/>
              <a:defRPr sz="832" b="1"/>
            </a:lvl1pPr>
            <a:lvl2pPr marL="158420" indent="0">
              <a:buNone/>
              <a:defRPr sz="693" b="1"/>
            </a:lvl2pPr>
            <a:lvl3pPr marL="316840" indent="0">
              <a:buNone/>
              <a:defRPr sz="624" b="1"/>
            </a:lvl3pPr>
            <a:lvl4pPr marL="475259" indent="0">
              <a:buNone/>
              <a:defRPr sz="554" b="1"/>
            </a:lvl4pPr>
            <a:lvl5pPr marL="633679" indent="0">
              <a:buNone/>
              <a:defRPr sz="554" b="1"/>
            </a:lvl5pPr>
            <a:lvl6pPr marL="792099" indent="0">
              <a:buNone/>
              <a:defRPr sz="554" b="1"/>
            </a:lvl6pPr>
            <a:lvl7pPr marL="950519" indent="0">
              <a:buNone/>
              <a:defRPr sz="554" b="1"/>
            </a:lvl7pPr>
            <a:lvl8pPr marL="1108939" indent="0">
              <a:buNone/>
              <a:defRPr sz="554" b="1"/>
            </a:lvl8pPr>
            <a:lvl9pPr marL="1267358" indent="0">
              <a:buNone/>
              <a:defRPr sz="554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04129" y="1906640"/>
            <a:ext cx="1347089" cy="2804381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88466-333A-D54C-9134-423F4620DC79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9578-A839-8349-A218-8B402815A63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64902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88466-333A-D54C-9134-423F4620DC79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9578-A839-8349-A218-8B402815A63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54668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88466-333A-D54C-9134-423F4620DC79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9578-A839-8349-A218-8B402815A63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80587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57" y="347980"/>
            <a:ext cx="1021972" cy="1217930"/>
          </a:xfrm>
        </p:spPr>
        <p:txBody>
          <a:bodyPr anchor="b"/>
          <a:lstStyle>
            <a:lvl1pPr>
              <a:defRPr sz="1109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7089" y="751541"/>
            <a:ext cx="1604129" cy="3709370"/>
          </a:xfrm>
        </p:spPr>
        <p:txBody>
          <a:bodyPr/>
          <a:lstStyle>
            <a:lvl1pPr>
              <a:defRPr sz="1109"/>
            </a:lvl1pPr>
            <a:lvl2pPr>
              <a:defRPr sz="970"/>
            </a:lvl2pPr>
            <a:lvl3pPr>
              <a:defRPr sz="832"/>
            </a:lvl3pPr>
            <a:lvl4pPr>
              <a:defRPr sz="693"/>
            </a:lvl4pPr>
            <a:lvl5pPr>
              <a:defRPr sz="693"/>
            </a:lvl5pPr>
            <a:lvl6pPr>
              <a:defRPr sz="693"/>
            </a:lvl6pPr>
            <a:lvl7pPr>
              <a:defRPr sz="693"/>
            </a:lvl7pPr>
            <a:lvl8pPr>
              <a:defRPr sz="693"/>
            </a:lvl8pPr>
            <a:lvl9pPr>
              <a:defRPr sz="693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57" y="1565910"/>
            <a:ext cx="1021972" cy="2901042"/>
          </a:xfrm>
        </p:spPr>
        <p:txBody>
          <a:bodyPr/>
          <a:lstStyle>
            <a:lvl1pPr marL="0" indent="0">
              <a:buNone/>
              <a:defRPr sz="554"/>
            </a:lvl1pPr>
            <a:lvl2pPr marL="158420" indent="0">
              <a:buNone/>
              <a:defRPr sz="485"/>
            </a:lvl2pPr>
            <a:lvl3pPr marL="316840" indent="0">
              <a:buNone/>
              <a:defRPr sz="416"/>
            </a:lvl3pPr>
            <a:lvl4pPr marL="475259" indent="0">
              <a:buNone/>
              <a:defRPr sz="347"/>
            </a:lvl4pPr>
            <a:lvl5pPr marL="633679" indent="0">
              <a:buNone/>
              <a:defRPr sz="347"/>
            </a:lvl5pPr>
            <a:lvl6pPr marL="792099" indent="0">
              <a:buNone/>
              <a:defRPr sz="347"/>
            </a:lvl6pPr>
            <a:lvl7pPr marL="950519" indent="0">
              <a:buNone/>
              <a:defRPr sz="347"/>
            </a:lvl7pPr>
            <a:lvl8pPr marL="1108939" indent="0">
              <a:buNone/>
              <a:defRPr sz="347"/>
            </a:lvl8pPr>
            <a:lvl9pPr marL="1267358" indent="0">
              <a:buNone/>
              <a:defRPr sz="347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88466-333A-D54C-9134-423F4620DC79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9578-A839-8349-A218-8B402815A63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45758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57" y="347980"/>
            <a:ext cx="1021972" cy="1217930"/>
          </a:xfrm>
        </p:spPr>
        <p:txBody>
          <a:bodyPr anchor="b"/>
          <a:lstStyle>
            <a:lvl1pPr>
              <a:defRPr sz="1109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47089" y="751541"/>
            <a:ext cx="1604129" cy="3709370"/>
          </a:xfrm>
        </p:spPr>
        <p:txBody>
          <a:bodyPr anchor="t"/>
          <a:lstStyle>
            <a:lvl1pPr marL="0" indent="0">
              <a:buNone/>
              <a:defRPr sz="1109"/>
            </a:lvl1pPr>
            <a:lvl2pPr marL="158420" indent="0">
              <a:buNone/>
              <a:defRPr sz="970"/>
            </a:lvl2pPr>
            <a:lvl3pPr marL="316840" indent="0">
              <a:buNone/>
              <a:defRPr sz="832"/>
            </a:lvl3pPr>
            <a:lvl4pPr marL="475259" indent="0">
              <a:buNone/>
              <a:defRPr sz="693"/>
            </a:lvl4pPr>
            <a:lvl5pPr marL="633679" indent="0">
              <a:buNone/>
              <a:defRPr sz="693"/>
            </a:lvl5pPr>
            <a:lvl6pPr marL="792099" indent="0">
              <a:buNone/>
              <a:defRPr sz="693"/>
            </a:lvl6pPr>
            <a:lvl7pPr marL="950519" indent="0">
              <a:buNone/>
              <a:defRPr sz="693"/>
            </a:lvl7pPr>
            <a:lvl8pPr marL="1108939" indent="0">
              <a:buNone/>
              <a:defRPr sz="693"/>
            </a:lvl8pPr>
            <a:lvl9pPr marL="1267358" indent="0">
              <a:buNone/>
              <a:defRPr sz="693"/>
            </a:lvl9pPr>
          </a:lstStyle>
          <a:p>
            <a:r>
              <a:rPr lang="es-ES_tradnl" smtClean="0"/>
              <a:t>Arrastre la imagen al marcador de posición o haga clic en el icono para agregarla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257" y="1565910"/>
            <a:ext cx="1021972" cy="2901042"/>
          </a:xfrm>
        </p:spPr>
        <p:txBody>
          <a:bodyPr/>
          <a:lstStyle>
            <a:lvl1pPr marL="0" indent="0">
              <a:buNone/>
              <a:defRPr sz="554"/>
            </a:lvl1pPr>
            <a:lvl2pPr marL="158420" indent="0">
              <a:buNone/>
              <a:defRPr sz="485"/>
            </a:lvl2pPr>
            <a:lvl3pPr marL="316840" indent="0">
              <a:buNone/>
              <a:defRPr sz="416"/>
            </a:lvl3pPr>
            <a:lvl4pPr marL="475259" indent="0">
              <a:buNone/>
              <a:defRPr sz="347"/>
            </a:lvl4pPr>
            <a:lvl5pPr marL="633679" indent="0">
              <a:buNone/>
              <a:defRPr sz="347"/>
            </a:lvl5pPr>
            <a:lvl6pPr marL="792099" indent="0">
              <a:buNone/>
              <a:defRPr sz="347"/>
            </a:lvl6pPr>
            <a:lvl7pPr marL="950519" indent="0">
              <a:buNone/>
              <a:defRPr sz="347"/>
            </a:lvl7pPr>
            <a:lvl8pPr marL="1108939" indent="0">
              <a:buNone/>
              <a:defRPr sz="347"/>
            </a:lvl8pPr>
            <a:lvl9pPr marL="1267358" indent="0">
              <a:buNone/>
              <a:defRPr sz="347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88466-333A-D54C-9134-423F4620DC79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E9578-A839-8349-A218-8B402815A63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4768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845" y="277902"/>
            <a:ext cx="2732961" cy="1008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7845" y="1389503"/>
            <a:ext cx="2732961" cy="3311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7845" y="4837890"/>
            <a:ext cx="712946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88466-333A-D54C-9134-423F4620DC79}" type="datetimeFigureOut">
              <a:rPr lang="es-ES_tradnl" smtClean="0"/>
              <a:t>10/5/20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9616" y="4837890"/>
            <a:ext cx="1069419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37859" y="4837890"/>
            <a:ext cx="712946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E9578-A839-8349-A218-8B402815A63E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99516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316840" rtl="0" eaLnBrk="1" latinLnBrk="0" hangingPunct="1">
        <a:lnSpc>
          <a:spcPct val="90000"/>
        </a:lnSpc>
        <a:spcBef>
          <a:spcPct val="0"/>
        </a:spcBef>
        <a:buNone/>
        <a:defRPr sz="15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9210" indent="-79210" algn="l" defTabSz="316840" rtl="0" eaLnBrk="1" latinLnBrk="0" hangingPunct="1">
        <a:lnSpc>
          <a:spcPct val="90000"/>
        </a:lnSpc>
        <a:spcBef>
          <a:spcPts val="347"/>
        </a:spcBef>
        <a:buFont typeface="Arial" panose="020B0604020202020204" pitchFamily="34" charset="0"/>
        <a:buChar char="•"/>
        <a:defRPr sz="970" kern="1200">
          <a:solidFill>
            <a:schemeClr val="tx1"/>
          </a:solidFill>
          <a:latin typeface="+mn-lt"/>
          <a:ea typeface="+mn-ea"/>
          <a:cs typeface="+mn-cs"/>
        </a:defRPr>
      </a:lvl1pPr>
      <a:lvl2pPr marL="237630" indent="-79210" algn="l" defTabSz="316840" rtl="0" eaLnBrk="1" latinLnBrk="0" hangingPunct="1">
        <a:lnSpc>
          <a:spcPct val="90000"/>
        </a:lnSpc>
        <a:spcBef>
          <a:spcPts val="173"/>
        </a:spcBef>
        <a:buFont typeface="Arial" panose="020B0604020202020204" pitchFamily="34" charset="0"/>
        <a:buChar char="•"/>
        <a:defRPr sz="832" kern="1200">
          <a:solidFill>
            <a:schemeClr val="tx1"/>
          </a:solidFill>
          <a:latin typeface="+mn-lt"/>
          <a:ea typeface="+mn-ea"/>
          <a:cs typeface="+mn-cs"/>
        </a:defRPr>
      </a:lvl2pPr>
      <a:lvl3pPr marL="396050" indent="-79210" algn="l" defTabSz="316840" rtl="0" eaLnBrk="1" latinLnBrk="0" hangingPunct="1">
        <a:lnSpc>
          <a:spcPct val="90000"/>
        </a:lnSpc>
        <a:spcBef>
          <a:spcPts val="173"/>
        </a:spcBef>
        <a:buFont typeface="Arial" panose="020B0604020202020204" pitchFamily="34" charset="0"/>
        <a:buChar char="•"/>
        <a:defRPr sz="693" kern="1200">
          <a:solidFill>
            <a:schemeClr val="tx1"/>
          </a:solidFill>
          <a:latin typeface="+mn-lt"/>
          <a:ea typeface="+mn-ea"/>
          <a:cs typeface="+mn-cs"/>
        </a:defRPr>
      </a:lvl3pPr>
      <a:lvl4pPr marL="554469" indent="-79210" algn="l" defTabSz="316840" rtl="0" eaLnBrk="1" latinLnBrk="0" hangingPunct="1">
        <a:lnSpc>
          <a:spcPct val="90000"/>
        </a:lnSpc>
        <a:spcBef>
          <a:spcPts val="173"/>
        </a:spcBef>
        <a:buFont typeface="Arial" panose="020B0604020202020204" pitchFamily="34" charset="0"/>
        <a:buChar char="•"/>
        <a:defRPr sz="624" kern="1200">
          <a:solidFill>
            <a:schemeClr val="tx1"/>
          </a:solidFill>
          <a:latin typeface="+mn-lt"/>
          <a:ea typeface="+mn-ea"/>
          <a:cs typeface="+mn-cs"/>
        </a:defRPr>
      </a:lvl4pPr>
      <a:lvl5pPr marL="712889" indent="-79210" algn="l" defTabSz="316840" rtl="0" eaLnBrk="1" latinLnBrk="0" hangingPunct="1">
        <a:lnSpc>
          <a:spcPct val="90000"/>
        </a:lnSpc>
        <a:spcBef>
          <a:spcPts val="173"/>
        </a:spcBef>
        <a:buFont typeface="Arial" panose="020B0604020202020204" pitchFamily="34" charset="0"/>
        <a:buChar char="•"/>
        <a:defRPr sz="624" kern="1200">
          <a:solidFill>
            <a:schemeClr val="tx1"/>
          </a:solidFill>
          <a:latin typeface="+mn-lt"/>
          <a:ea typeface="+mn-ea"/>
          <a:cs typeface="+mn-cs"/>
        </a:defRPr>
      </a:lvl5pPr>
      <a:lvl6pPr marL="871309" indent="-79210" algn="l" defTabSz="316840" rtl="0" eaLnBrk="1" latinLnBrk="0" hangingPunct="1">
        <a:lnSpc>
          <a:spcPct val="90000"/>
        </a:lnSpc>
        <a:spcBef>
          <a:spcPts val="173"/>
        </a:spcBef>
        <a:buFont typeface="Arial" panose="020B0604020202020204" pitchFamily="34" charset="0"/>
        <a:buChar char="•"/>
        <a:defRPr sz="624" kern="1200">
          <a:solidFill>
            <a:schemeClr val="tx1"/>
          </a:solidFill>
          <a:latin typeface="+mn-lt"/>
          <a:ea typeface="+mn-ea"/>
          <a:cs typeface="+mn-cs"/>
        </a:defRPr>
      </a:lvl6pPr>
      <a:lvl7pPr marL="1029729" indent="-79210" algn="l" defTabSz="316840" rtl="0" eaLnBrk="1" latinLnBrk="0" hangingPunct="1">
        <a:lnSpc>
          <a:spcPct val="90000"/>
        </a:lnSpc>
        <a:spcBef>
          <a:spcPts val="173"/>
        </a:spcBef>
        <a:buFont typeface="Arial" panose="020B0604020202020204" pitchFamily="34" charset="0"/>
        <a:buChar char="•"/>
        <a:defRPr sz="624" kern="1200">
          <a:solidFill>
            <a:schemeClr val="tx1"/>
          </a:solidFill>
          <a:latin typeface="+mn-lt"/>
          <a:ea typeface="+mn-ea"/>
          <a:cs typeface="+mn-cs"/>
        </a:defRPr>
      </a:lvl7pPr>
      <a:lvl8pPr marL="1188149" indent="-79210" algn="l" defTabSz="316840" rtl="0" eaLnBrk="1" latinLnBrk="0" hangingPunct="1">
        <a:lnSpc>
          <a:spcPct val="90000"/>
        </a:lnSpc>
        <a:spcBef>
          <a:spcPts val="173"/>
        </a:spcBef>
        <a:buFont typeface="Arial" panose="020B0604020202020204" pitchFamily="34" charset="0"/>
        <a:buChar char="•"/>
        <a:defRPr sz="624" kern="1200">
          <a:solidFill>
            <a:schemeClr val="tx1"/>
          </a:solidFill>
          <a:latin typeface="+mn-lt"/>
          <a:ea typeface="+mn-ea"/>
          <a:cs typeface="+mn-cs"/>
        </a:defRPr>
      </a:lvl8pPr>
      <a:lvl9pPr marL="1346568" indent="-79210" algn="l" defTabSz="316840" rtl="0" eaLnBrk="1" latinLnBrk="0" hangingPunct="1">
        <a:lnSpc>
          <a:spcPct val="90000"/>
        </a:lnSpc>
        <a:spcBef>
          <a:spcPts val="173"/>
        </a:spcBef>
        <a:buFont typeface="Arial" panose="020B0604020202020204" pitchFamily="34" charset="0"/>
        <a:buChar char="•"/>
        <a:defRPr sz="6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6840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1pPr>
      <a:lvl2pPr marL="158420" algn="l" defTabSz="316840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2pPr>
      <a:lvl3pPr marL="316840" algn="l" defTabSz="316840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3pPr>
      <a:lvl4pPr marL="475259" algn="l" defTabSz="316840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4pPr>
      <a:lvl5pPr marL="633679" algn="l" defTabSz="316840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5pPr>
      <a:lvl6pPr marL="792099" algn="l" defTabSz="316840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6pPr>
      <a:lvl7pPr marL="950519" algn="l" defTabSz="316840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7pPr>
      <a:lvl8pPr marL="1108939" algn="l" defTabSz="316840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8pPr>
      <a:lvl9pPr marL="1267358" algn="l" defTabSz="316840" rtl="0" eaLnBrk="1" latinLnBrk="0" hangingPunct="1">
        <a:defRPr sz="6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4" Type="http://schemas.openxmlformats.org/officeDocument/2006/relationships/image" Target="../media/image2.tiff"/><Relationship Id="rId5" Type="http://schemas.openxmlformats.org/officeDocument/2006/relationships/image" Target="../media/image3.tiff"/><Relationship Id="rId6" Type="http://schemas.openxmlformats.org/officeDocument/2006/relationships/image" Target="../media/image4.tiff"/><Relationship Id="rId7" Type="http://schemas.openxmlformats.org/officeDocument/2006/relationships/image" Target="../media/image5.tif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adroTexto 46"/>
          <p:cNvSpPr txBox="1"/>
          <p:nvPr/>
        </p:nvSpPr>
        <p:spPr>
          <a:xfrm>
            <a:off x="516423" y="134918"/>
            <a:ext cx="100764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600" dirty="0">
                <a:latin typeface="Arial" charset="0"/>
                <a:ea typeface="Arial" charset="0"/>
                <a:cs typeface="Arial" charset="0"/>
              </a:rPr>
              <a:t>GAD67 </a:t>
            </a:r>
            <a:r>
              <a:rPr lang="es-ES_tradnl" sz="600" dirty="0" err="1">
                <a:latin typeface="Arial" charset="0"/>
                <a:ea typeface="Arial" charset="0"/>
                <a:cs typeface="Arial" charset="0"/>
              </a:rPr>
              <a:t>mRNA</a:t>
            </a:r>
            <a:endParaRPr lang="es-ES_tradnl" sz="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8" name="CuadroTexto 47"/>
          <p:cNvSpPr txBox="1"/>
          <p:nvPr/>
        </p:nvSpPr>
        <p:spPr>
          <a:xfrm>
            <a:off x="38949" y="39821"/>
            <a:ext cx="81770" cy="206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700">
                <a:latin typeface="Arial" charset="0"/>
                <a:ea typeface="Arial" charset="0"/>
                <a:cs typeface="Arial" charset="0"/>
              </a:rPr>
              <a:t>A</a:t>
            </a:r>
            <a:endParaRPr lang="es-ES_tradnl" sz="7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1" name="CuadroTexto 50"/>
          <p:cNvSpPr txBox="1"/>
          <p:nvPr/>
        </p:nvSpPr>
        <p:spPr>
          <a:xfrm>
            <a:off x="1585575" y="34391"/>
            <a:ext cx="81770" cy="206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700" dirty="0">
                <a:latin typeface="Arial" charset="0"/>
                <a:ea typeface="Arial" charset="0"/>
                <a:cs typeface="Arial" charset="0"/>
              </a:rPr>
              <a:t>B</a:t>
            </a:r>
          </a:p>
        </p:txBody>
      </p:sp>
      <p:sp>
        <p:nvSpPr>
          <p:cNvPr id="50" name="CuadroTexto 49"/>
          <p:cNvSpPr txBox="1"/>
          <p:nvPr/>
        </p:nvSpPr>
        <p:spPr>
          <a:xfrm>
            <a:off x="2194849" y="94178"/>
            <a:ext cx="76340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600" dirty="0">
                <a:latin typeface="Arial" charset="0"/>
                <a:ea typeface="Arial" charset="0"/>
                <a:cs typeface="Arial" charset="0"/>
              </a:rPr>
              <a:t>CB1R </a:t>
            </a:r>
            <a:r>
              <a:rPr lang="es-ES_tradnl" sz="600" dirty="0" err="1">
                <a:latin typeface="Arial" charset="0"/>
                <a:ea typeface="Arial" charset="0"/>
                <a:cs typeface="Arial" charset="0"/>
              </a:rPr>
              <a:t>mRNA</a:t>
            </a:r>
            <a:endParaRPr lang="es-ES_tradnl" sz="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516424" y="1889262"/>
            <a:ext cx="100764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600" dirty="0">
                <a:latin typeface="Arial" charset="0"/>
                <a:ea typeface="Arial" charset="0"/>
                <a:cs typeface="Arial" charset="0"/>
              </a:rPr>
              <a:t>ErbB4 </a:t>
            </a:r>
            <a:r>
              <a:rPr lang="es-ES_tradnl" sz="600" dirty="0" err="1">
                <a:latin typeface="Arial" charset="0"/>
                <a:ea typeface="Arial" charset="0"/>
                <a:cs typeface="Arial" charset="0"/>
              </a:rPr>
              <a:t>mRNA</a:t>
            </a:r>
            <a:endParaRPr lang="es-ES_tradnl" sz="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38658" y="1842058"/>
            <a:ext cx="81770" cy="206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700" dirty="0"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1585285" y="1836629"/>
            <a:ext cx="81770" cy="206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700" dirty="0">
                <a:latin typeface="Arial" charset="0"/>
                <a:ea typeface="Arial" charset="0"/>
                <a:cs typeface="Arial" charset="0"/>
              </a:rPr>
              <a:t>D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2113614" y="1888528"/>
            <a:ext cx="92587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600">
                <a:latin typeface="Arial" charset="0"/>
                <a:ea typeface="Arial" charset="0"/>
                <a:cs typeface="Arial" charset="0"/>
              </a:rPr>
              <a:t>ST8SiaII </a:t>
            </a:r>
            <a:r>
              <a:rPr lang="es-ES_tradnl" sz="600" dirty="0" err="1">
                <a:latin typeface="Arial" charset="0"/>
                <a:ea typeface="Arial" charset="0"/>
                <a:cs typeface="Arial" charset="0"/>
              </a:rPr>
              <a:t>mRNA</a:t>
            </a:r>
            <a:endParaRPr lang="es-ES_tradnl" sz="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0" name="CuadroTexto 39"/>
          <p:cNvSpPr txBox="1"/>
          <p:nvPr/>
        </p:nvSpPr>
        <p:spPr>
          <a:xfrm>
            <a:off x="783404" y="3541756"/>
            <a:ext cx="108220" cy="206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2126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252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6379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8505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0632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2758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64884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7010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700" dirty="0">
                <a:latin typeface="Arial" charset="0"/>
                <a:ea typeface="Arial" charset="0"/>
                <a:cs typeface="Arial" charset="0"/>
              </a:rPr>
              <a:t>E</a:t>
            </a:r>
          </a:p>
        </p:txBody>
      </p:sp>
      <p:sp>
        <p:nvSpPr>
          <p:cNvPr id="41" name="CuadroTexto 40"/>
          <p:cNvSpPr txBox="1"/>
          <p:nvPr/>
        </p:nvSpPr>
        <p:spPr>
          <a:xfrm>
            <a:off x="1268971" y="3563429"/>
            <a:ext cx="92587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2126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4252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6379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8505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60632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2758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64884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7010" algn="l" defTabSz="304252" rtl="0" eaLnBrk="1" latinLnBrk="0" hangingPunct="1">
              <a:defRPr sz="5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600" dirty="0" smtClean="0">
                <a:latin typeface="Arial" charset="0"/>
                <a:ea typeface="Arial" charset="0"/>
                <a:cs typeface="Arial" charset="0"/>
              </a:rPr>
              <a:t>ST8SiaIV </a:t>
            </a:r>
            <a:r>
              <a:rPr lang="es-ES_tradnl" sz="600" dirty="0" err="1">
                <a:latin typeface="Arial" charset="0"/>
                <a:ea typeface="Arial" charset="0"/>
                <a:cs typeface="Arial" charset="0"/>
              </a:rPr>
              <a:t>mRNA</a:t>
            </a:r>
            <a:endParaRPr lang="es-ES_tradnl" sz="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2" name="CuadroTexto 41"/>
          <p:cNvSpPr txBox="1"/>
          <p:nvPr/>
        </p:nvSpPr>
        <p:spPr>
          <a:xfrm>
            <a:off x="2397125" y="4591097"/>
            <a:ext cx="34925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600" dirty="0" smtClean="0">
                <a:latin typeface="Arial" charset="0"/>
                <a:ea typeface="Arial" charset="0"/>
                <a:cs typeface="Arial" charset="0"/>
              </a:rPr>
              <a:t>VEH</a:t>
            </a:r>
            <a:endParaRPr lang="es-ES_tradnl" sz="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3" name="CuadroTexto 42"/>
          <p:cNvSpPr txBox="1"/>
          <p:nvPr/>
        </p:nvSpPr>
        <p:spPr>
          <a:xfrm>
            <a:off x="2394522" y="4716335"/>
            <a:ext cx="34925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600" dirty="0" smtClean="0">
                <a:latin typeface="Arial" charset="0"/>
                <a:ea typeface="Arial" charset="0"/>
                <a:cs typeface="Arial" charset="0"/>
              </a:rPr>
              <a:t>THC</a:t>
            </a:r>
            <a:endParaRPr lang="es-ES_tradnl" sz="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4" name="Rectángulo 43"/>
          <p:cNvSpPr/>
          <p:nvPr/>
        </p:nvSpPr>
        <p:spPr>
          <a:xfrm>
            <a:off x="2394522" y="4664234"/>
            <a:ext cx="45719" cy="45719"/>
          </a:xfrm>
          <a:prstGeom prst="rect">
            <a:avLst/>
          </a:prstGeom>
          <a:solidFill>
            <a:srgbClr val="BFC33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_tradnl"/>
          </a:p>
        </p:txBody>
      </p:sp>
      <p:sp>
        <p:nvSpPr>
          <p:cNvPr id="45" name="Rectángulo 44"/>
          <p:cNvSpPr/>
          <p:nvPr/>
        </p:nvSpPr>
        <p:spPr>
          <a:xfrm>
            <a:off x="2394522" y="4789415"/>
            <a:ext cx="45719" cy="45719"/>
          </a:xfrm>
          <a:prstGeom prst="rect">
            <a:avLst/>
          </a:prstGeom>
          <a:solidFill>
            <a:srgbClr val="172C9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_tradnl"/>
            </a:defPPr>
            <a:lvl1pPr marL="0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11033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622066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933099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44133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555166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866199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177232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488265" algn="l" defTabSz="622066" rtl="0" eaLnBrk="1" latinLnBrk="0" hangingPunct="1">
              <a:defRPr sz="1225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_tradnl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131" y="396745"/>
            <a:ext cx="1460500" cy="13716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28" y="395021"/>
            <a:ext cx="1460500" cy="13716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28" y="2132512"/>
            <a:ext cx="1460500" cy="137160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664" y="2125962"/>
            <a:ext cx="1460500" cy="137160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21" y="3807412"/>
            <a:ext cx="146050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9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327</TotalTime>
  <Words>18</Words>
  <Application>Microsoft Macintosh PowerPoint</Application>
  <PresentationFormat>Personalizado</PresentationFormat>
  <Paragraphs>13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29</cp:revision>
  <dcterms:created xsi:type="dcterms:W3CDTF">2020-05-06T18:20:46Z</dcterms:created>
  <dcterms:modified xsi:type="dcterms:W3CDTF">2020-05-10T15:23:45Z</dcterms:modified>
</cp:coreProperties>
</file>