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4" r:id="rId1"/>
  </p:sldMasterIdLst>
  <p:notesMasterIdLst>
    <p:notesMasterId r:id="rId3"/>
  </p:notesMasterIdLst>
  <p:sldIdLst>
    <p:sldId id="256" r:id="rId2"/>
  </p:sldIdLst>
  <p:sldSz cx="6480175" cy="2160588"/>
  <p:notesSz cx="6858000" cy="9144000"/>
  <p:defaultTextStyle>
    <a:defPPr>
      <a:defRPr lang="es-ES_trad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681" userDrawn="1">
          <p15:clr>
            <a:srgbClr val="A4A3A4"/>
          </p15:clr>
        </p15:guide>
        <p15:guide id="2" pos="2041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957B3"/>
    <a:srgbClr val="C6C74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95"/>
  </p:normalViewPr>
  <p:slideViewPr>
    <p:cSldViewPr snapToGrid="0" snapToObjects="1" showGuides="1">
      <p:cViewPr>
        <p:scale>
          <a:sx n="180" d="100"/>
          <a:sy n="180" d="100"/>
        </p:scale>
        <p:origin x="104" y="1040"/>
      </p:cViewPr>
      <p:guideLst>
        <p:guide orient="horz" pos="681"/>
        <p:guide pos="204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_tradnl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71F4769-42E7-3846-818E-A3B367DA8AFB}" type="datetimeFigureOut">
              <a:rPr lang="es-ES_tradnl" smtClean="0"/>
              <a:t>6/5/20</a:t>
            </a:fld>
            <a:endParaRPr lang="es-ES_tradnl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-1198563" y="1143000"/>
            <a:ext cx="9255126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_tradnl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_tradn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_tradn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C1C4445-BDB3-3347-BF63-75F32F03DF93}" type="slidenum">
              <a:rPr lang="es-ES_tradnl" smtClean="0"/>
              <a:t>‹Nr.›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1016142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>
          <a:xfrm>
            <a:off x="-1198563" y="1143000"/>
            <a:ext cx="9255126" cy="3086100"/>
          </a:xfrm>
        </p:spPr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_tradnl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C1C4445-BDB3-3347-BF63-75F32F03DF93}" type="slidenum">
              <a:rPr lang="es-ES_tradnl" smtClean="0"/>
              <a:t>1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3745823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0022" y="353596"/>
            <a:ext cx="4860131" cy="752205"/>
          </a:xfrm>
        </p:spPr>
        <p:txBody>
          <a:bodyPr anchor="b"/>
          <a:lstStyle>
            <a:lvl1pPr algn="ctr">
              <a:defRPr sz="1890"/>
            </a:lvl1pPr>
          </a:lstStyle>
          <a:p>
            <a:r>
              <a:rPr lang="es-ES_tradnl" smtClean="0"/>
              <a:t>Clic para editar título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10022" y="1134809"/>
            <a:ext cx="4860131" cy="521642"/>
          </a:xfrm>
        </p:spPr>
        <p:txBody>
          <a:bodyPr/>
          <a:lstStyle>
            <a:lvl1pPr marL="0" indent="0" algn="ctr">
              <a:buNone/>
              <a:defRPr sz="756"/>
            </a:lvl1pPr>
            <a:lvl2pPr marL="144018" indent="0" algn="ctr">
              <a:buNone/>
              <a:defRPr sz="630"/>
            </a:lvl2pPr>
            <a:lvl3pPr marL="288036" indent="0" algn="ctr">
              <a:buNone/>
              <a:defRPr sz="567"/>
            </a:lvl3pPr>
            <a:lvl4pPr marL="432054" indent="0" algn="ctr">
              <a:buNone/>
              <a:defRPr sz="504"/>
            </a:lvl4pPr>
            <a:lvl5pPr marL="576072" indent="0" algn="ctr">
              <a:buNone/>
              <a:defRPr sz="504"/>
            </a:lvl5pPr>
            <a:lvl6pPr marL="720090" indent="0" algn="ctr">
              <a:buNone/>
              <a:defRPr sz="504"/>
            </a:lvl6pPr>
            <a:lvl7pPr marL="864108" indent="0" algn="ctr">
              <a:buNone/>
              <a:defRPr sz="504"/>
            </a:lvl7pPr>
            <a:lvl8pPr marL="1008126" indent="0" algn="ctr">
              <a:buNone/>
              <a:defRPr sz="504"/>
            </a:lvl8pPr>
            <a:lvl9pPr marL="1152144" indent="0" algn="ctr">
              <a:buNone/>
              <a:defRPr sz="504"/>
            </a:lvl9pPr>
          </a:lstStyle>
          <a:p>
            <a:r>
              <a:rPr lang="es-ES_tradnl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A719E-7829-CF48-B497-7E74220A896C}" type="datetimeFigureOut">
              <a:rPr lang="es-ES_tradnl" smtClean="0"/>
              <a:t>6/5/20</a:t>
            </a:fld>
            <a:endParaRPr lang="es-ES_trad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290CA-5783-954E-91D3-11901BDDECB7}" type="slidenum">
              <a:rPr lang="es-ES_tradnl" smtClean="0"/>
              <a:t>‹Nr.›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1490847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A719E-7829-CF48-B497-7E74220A896C}" type="datetimeFigureOut">
              <a:rPr lang="es-ES_tradnl" smtClean="0"/>
              <a:t>6/5/20</a:t>
            </a:fld>
            <a:endParaRPr lang="es-ES_trad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290CA-5783-954E-91D3-11901BDDECB7}" type="slidenum">
              <a:rPr lang="es-ES_tradnl" smtClean="0"/>
              <a:t>‹Nr.›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3953564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637375" y="115032"/>
            <a:ext cx="1397288" cy="1830998"/>
          </a:xfrm>
        </p:spPr>
        <p:txBody>
          <a:bodyPr vert="eaVert"/>
          <a:lstStyle/>
          <a:p>
            <a:r>
              <a:rPr lang="es-ES_tradnl" smtClean="0"/>
              <a:t>Clic para editar título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45512" y="115032"/>
            <a:ext cx="4110861" cy="1830998"/>
          </a:xfrm>
        </p:spPr>
        <p:txBody>
          <a:bodyPr vert="eaVert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A719E-7829-CF48-B497-7E74220A896C}" type="datetimeFigureOut">
              <a:rPr lang="es-ES_tradnl" smtClean="0"/>
              <a:t>6/5/20</a:t>
            </a:fld>
            <a:endParaRPr lang="es-ES_trad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290CA-5783-954E-91D3-11901BDDECB7}" type="slidenum">
              <a:rPr lang="es-ES_tradnl" smtClean="0"/>
              <a:t>‹Nr.›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4422076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A719E-7829-CF48-B497-7E74220A896C}" type="datetimeFigureOut">
              <a:rPr lang="es-ES_tradnl" smtClean="0"/>
              <a:t>6/5/20</a:t>
            </a:fld>
            <a:endParaRPr lang="es-ES_trad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290CA-5783-954E-91D3-11901BDDECB7}" type="slidenum">
              <a:rPr lang="es-ES_tradnl" smtClean="0"/>
              <a:t>‹Nr.›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3463003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137" y="538647"/>
            <a:ext cx="5589151" cy="898744"/>
          </a:xfrm>
        </p:spPr>
        <p:txBody>
          <a:bodyPr anchor="b"/>
          <a:lstStyle>
            <a:lvl1pPr>
              <a:defRPr sz="1890"/>
            </a:lvl1pPr>
          </a:lstStyle>
          <a:p>
            <a:r>
              <a:rPr lang="es-ES_tradnl" smtClean="0"/>
              <a:t>Clic para editar título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2137" y="1445894"/>
            <a:ext cx="5589151" cy="472628"/>
          </a:xfrm>
        </p:spPr>
        <p:txBody>
          <a:bodyPr/>
          <a:lstStyle>
            <a:lvl1pPr marL="0" indent="0">
              <a:buNone/>
              <a:defRPr sz="756">
                <a:solidFill>
                  <a:schemeClr val="tx1">
                    <a:tint val="75000"/>
                  </a:schemeClr>
                </a:solidFill>
              </a:defRPr>
            </a:lvl1pPr>
            <a:lvl2pPr marL="144018" indent="0">
              <a:buNone/>
              <a:defRPr sz="630">
                <a:solidFill>
                  <a:schemeClr val="tx1">
                    <a:tint val="75000"/>
                  </a:schemeClr>
                </a:solidFill>
              </a:defRPr>
            </a:lvl2pPr>
            <a:lvl3pPr marL="288036" indent="0">
              <a:buNone/>
              <a:defRPr sz="567">
                <a:solidFill>
                  <a:schemeClr val="tx1">
                    <a:tint val="75000"/>
                  </a:schemeClr>
                </a:solidFill>
              </a:defRPr>
            </a:lvl3pPr>
            <a:lvl4pPr marL="432054" indent="0">
              <a:buNone/>
              <a:defRPr sz="504">
                <a:solidFill>
                  <a:schemeClr val="tx1">
                    <a:tint val="75000"/>
                  </a:schemeClr>
                </a:solidFill>
              </a:defRPr>
            </a:lvl4pPr>
            <a:lvl5pPr marL="576072" indent="0">
              <a:buNone/>
              <a:defRPr sz="504">
                <a:solidFill>
                  <a:schemeClr val="tx1">
                    <a:tint val="75000"/>
                  </a:schemeClr>
                </a:solidFill>
              </a:defRPr>
            </a:lvl5pPr>
            <a:lvl6pPr marL="720090" indent="0">
              <a:buNone/>
              <a:defRPr sz="504">
                <a:solidFill>
                  <a:schemeClr val="tx1">
                    <a:tint val="75000"/>
                  </a:schemeClr>
                </a:solidFill>
              </a:defRPr>
            </a:lvl6pPr>
            <a:lvl7pPr marL="864108" indent="0">
              <a:buNone/>
              <a:defRPr sz="504">
                <a:solidFill>
                  <a:schemeClr val="tx1">
                    <a:tint val="75000"/>
                  </a:schemeClr>
                </a:solidFill>
              </a:defRPr>
            </a:lvl7pPr>
            <a:lvl8pPr marL="1008126" indent="0">
              <a:buNone/>
              <a:defRPr sz="504">
                <a:solidFill>
                  <a:schemeClr val="tx1">
                    <a:tint val="75000"/>
                  </a:schemeClr>
                </a:solidFill>
              </a:defRPr>
            </a:lvl8pPr>
            <a:lvl9pPr marL="1152144" indent="0">
              <a:buNone/>
              <a:defRPr sz="50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A719E-7829-CF48-B497-7E74220A896C}" type="datetimeFigureOut">
              <a:rPr lang="es-ES_tradnl" smtClean="0"/>
              <a:t>6/5/20</a:t>
            </a:fld>
            <a:endParaRPr lang="es-ES_trad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290CA-5783-954E-91D3-11901BDDECB7}" type="slidenum">
              <a:rPr lang="es-ES_tradnl" smtClean="0"/>
              <a:t>‹Nr.›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5885595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45512" y="575157"/>
            <a:ext cx="2754074" cy="1370873"/>
          </a:xfrm>
        </p:spPr>
        <p:txBody>
          <a:bodyPr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280589" y="575157"/>
            <a:ext cx="2754074" cy="1370873"/>
          </a:xfrm>
        </p:spPr>
        <p:txBody>
          <a:bodyPr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A719E-7829-CF48-B497-7E74220A896C}" type="datetimeFigureOut">
              <a:rPr lang="es-ES_tradnl" smtClean="0"/>
              <a:t>6/5/20</a:t>
            </a:fld>
            <a:endParaRPr lang="es-ES_trad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290CA-5783-954E-91D3-11901BDDECB7}" type="slidenum">
              <a:rPr lang="es-ES_tradnl" smtClean="0"/>
              <a:t>‹Nr.›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6110485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6356" y="115031"/>
            <a:ext cx="5589151" cy="417614"/>
          </a:xfrm>
        </p:spPr>
        <p:txBody>
          <a:bodyPr/>
          <a:lstStyle/>
          <a:p>
            <a:r>
              <a:rPr lang="es-ES_tradnl" smtClean="0"/>
              <a:t>Clic para editar título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6356" y="529645"/>
            <a:ext cx="2741418" cy="259570"/>
          </a:xfrm>
        </p:spPr>
        <p:txBody>
          <a:bodyPr anchor="b"/>
          <a:lstStyle>
            <a:lvl1pPr marL="0" indent="0">
              <a:buNone/>
              <a:defRPr sz="756" b="1"/>
            </a:lvl1pPr>
            <a:lvl2pPr marL="144018" indent="0">
              <a:buNone/>
              <a:defRPr sz="630" b="1"/>
            </a:lvl2pPr>
            <a:lvl3pPr marL="288036" indent="0">
              <a:buNone/>
              <a:defRPr sz="567" b="1"/>
            </a:lvl3pPr>
            <a:lvl4pPr marL="432054" indent="0">
              <a:buNone/>
              <a:defRPr sz="504" b="1"/>
            </a:lvl4pPr>
            <a:lvl5pPr marL="576072" indent="0">
              <a:buNone/>
              <a:defRPr sz="504" b="1"/>
            </a:lvl5pPr>
            <a:lvl6pPr marL="720090" indent="0">
              <a:buNone/>
              <a:defRPr sz="504" b="1"/>
            </a:lvl6pPr>
            <a:lvl7pPr marL="864108" indent="0">
              <a:buNone/>
              <a:defRPr sz="504" b="1"/>
            </a:lvl7pPr>
            <a:lvl8pPr marL="1008126" indent="0">
              <a:buNone/>
              <a:defRPr sz="504" b="1"/>
            </a:lvl8pPr>
            <a:lvl9pPr marL="1152144" indent="0">
              <a:buNone/>
              <a:defRPr sz="504" b="1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6356" y="789215"/>
            <a:ext cx="2741418" cy="1160816"/>
          </a:xfrm>
        </p:spPr>
        <p:txBody>
          <a:bodyPr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280589" y="529645"/>
            <a:ext cx="2754918" cy="259570"/>
          </a:xfrm>
        </p:spPr>
        <p:txBody>
          <a:bodyPr anchor="b"/>
          <a:lstStyle>
            <a:lvl1pPr marL="0" indent="0">
              <a:buNone/>
              <a:defRPr sz="756" b="1"/>
            </a:lvl1pPr>
            <a:lvl2pPr marL="144018" indent="0">
              <a:buNone/>
              <a:defRPr sz="630" b="1"/>
            </a:lvl2pPr>
            <a:lvl3pPr marL="288036" indent="0">
              <a:buNone/>
              <a:defRPr sz="567" b="1"/>
            </a:lvl3pPr>
            <a:lvl4pPr marL="432054" indent="0">
              <a:buNone/>
              <a:defRPr sz="504" b="1"/>
            </a:lvl4pPr>
            <a:lvl5pPr marL="576072" indent="0">
              <a:buNone/>
              <a:defRPr sz="504" b="1"/>
            </a:lvl5pPr>
            <a:lvl6pPr marL="720090" indent="0">
              <a:buNone/>
              <a:defRPr sz="504" b="1"/>
            </a:lvl6pPr>
            <a:lvl7pPr marL="864108" indent="0">
              <a:buNone/>
              <a:defRPr sz="504" b="1"/>
            </a:lvl7pPr>
            <a:lvl8pPr marL="1008126" indent="0">
              <a:buNone/>
              <a:defRPr sz="504" b="1"/>
            </a:lvl8pPr>
            <a:lvl9pPr marL="1152144" indent="0">
              <a:buNone/>
              <a:defRPr sz="504" b="1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280589" y="789215"/>
            <a:ext cx="2754918" cy="1160816"/>
          </a:xfrm>
        </p:spPr>
        <p:txBody>
          <a:bodyPr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A719E-7829-CF48-B497-7E74220A896C}" type="datetimeFigureOut">
              <a:rPr lang="es-ES_tradnl" smtClean="0"/>
              <a:t>6/5/20</a:t>
            </a:fld>
            <a:endParaRPr lang="es-ES_trad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290CA-5783-954E-91D3-11901BDDECB7}" type="slidenum">
              <a:rPr lang="es-ES_tradnl" smtClean="0"/>
              <a:t>‹Nr.›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6257093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A719E-7829-CF48-B497-7E74220A896C}" type="datetimeFigureOut">
              <a:rPr lang="es-ES_tradnl" smtClean="0"/>
              <a:t>6/5/20</a:t>
            </a:fld>
            <a:endParaRPr lang="es-ES_trad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290CA-5783-954E-91D3-11901BDDECB7}" type="slidenum">
              <a:rPr lang="es-ES_tradnl" smtClean="0"/>
              <a:t>‹Nr.›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687857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A719E-7829-CF48-B497-7E74220A896C}" type="datetimeFigureOut">
              <a:rPr lang="es-ES_tradnl" smtClean="0"/>
              <a:t>6/5/20</a:t>
            </a:fld>
            <a:endParaRPr lang="es-ES_tradn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290CA-5783-954E-91D3-11901BDDECB7}" type="slidenum">
              <a:rPr lang="es-ES_tradnl" smtClean="0"/>
              <a:t>‹Nr.›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7357469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6356" y="144039"/>
            <a:ext cx="2090025" cy="504137"/>
          </a:xfrm>
        </p:spPr>
        <p:txBody>
          <a:bodyPr anchor="b"/>
          <a:lstStyle>
            <a:lvl1pPr>
              <a:defRPr sz="1008"/>
            </a:lvl1pPr>
          </a:lstStyle>
          <a:p>
            <a:r>
              <a:rPr lang="es-ES_tradnl" smtClean="0"/>
              <a:t>Clic para editar título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54918" y="311085"/>
            <a:ext cx="3280589" cy="1535418"/>
          </a:xfrm>
        </p:spPr>
        <p:txBody>
          <a:bodyPr/>
          <a:lstStyle>
            <a:lvl1pPr>
              <a:defRPr sz="1008"/>
            </a:lvl1pPr>
            <a:lvl2pPr>
              <a:defRPr sz="882"/>
            </a:lvl2pPr>
            <a:lvl3pPr>
              <a:defRPr sz="756"/>
            </a:lvl3pPr>
            <a:lvl4pPr>
              <a:defRPr sz="630"/>
            </a:lvl4pPr>
            <a:lvl5pPr>
              <a:defRPr sz="630"/>
            </a:lvl5pPr>
            <a:lvl6pPr>
              <a:defRPr sz="630"/>
            </a:lvl6pPr>
            <a:lvl7pPr>
              <a:defRPr sz="630"/>
            </a:lvl7pPr>
            <a:lvl8pPr>
              <a:defRPr sz="630"/>
            </a:lvl8pPr>
            <a:lvl9pPr>
              <a:defRPr sz="63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46356" y="648176"/>
            <a:ext cx="2090025" cy="1200827"/>
          </a:xfrm>
        </p:spPr>
        <p:txBody>
          <a:bodyPr/>
          <a:lstStyle>
            <a:lvl1pPr marL="0" indent="0">
              <a:buNone/>
              <a:defRPr sz="504"/>
            </a:lvl1pPr>
            <a:lvl2pPr marL="144018" indent="0">
              <a:buNone/>
              <a:defRPr sz="441"/>
            </a:lvl2pPr>
            <a:lvl3pPr marL="288036" indent="0">
              <a:buNone/>
              <a:defRPr sz="378"/>
            </a:lvl3pPr>
            <a:lvl4pPr marL="432054" indent="0">
              <a:buNone/>
              <a:defRPr sz="315"/>
            </a:lvl4pPr>
            <a:lvl5pPr marL="576072" indent="0">
              <a:buNone/>
              <a:defRPr sz="315"/>
            </a:lvl5pPr>
            <a:lvl6pPr marL="720090" indent="0">
              <a:buNone/>
              <a:defRPr sz="315"/>
            </a:lvl6pPr>
            <a:lvl7pPr marL="864108" indent="0">
              <a:buNone/>
              <a:defRPr sz="315"/>
            </a:lvl7pPr>
            <a:lvl8pPr marL="1008126" indent="0">
              <a:buNone/>
              <a:defRPr sz="315"/>
            </a:lvl8pPr>
            <a:lvl9pPr marL="1152144" indent="0">
              <a:buNone/>
              <a:defRPr sz="315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A719E-7829-CF48-B497-7E74220A896C}" type="datetimeFigureOut">
              <a:rPr lang="es-ES_tradnl" smtClean="0"/>
              <a:t>6/5/20</a:t>
            </a:fld>
            <a:endParaRPr lang="es-ES_trad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290CA-5783-954E-91D3-11901BDDECB7}" type="slidenum">
              <a:rPr lang="es-ES_tradnl" smtClean="0"/>
              <a:t>‹Nr.›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4873256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6356" y="144039"/>
            <a:ext cx="2090025" cy="504137"/>
          </a:xfrm>
        </p:spPr>
        <p:txBody>
          <a:bodyPr anchor="b"/>
          <a:lstStyle>
            <a:lvl1pPr>
              <a:defRPr sz="1008"/>
            </a:lvl1pPr>
          </a:lstStyle>
          <a:p>
            <a:r>
              <a:rPr lang="es-ES_tradnl" smtClean="0"/>
              <a:t>Clic para editar título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754918" y="311085"/>
            <a:ext cx="3280589" cy="1535418"/>
          </a:xfrm>
        </p:spPr>
        <p:txBody>
          <a:bodyPr anchor="t"/>
          <a:lstStyle>
            <a:lvl1pPr marL="0" indent="0">
              <a:buNone/>
              <a:defRPr sz="1008"/>
            </a:lvl1pPr>
            <a:lvl2pPr marL="144018" indent="0">
              <a:buNone/>
              <a:defRPr sz="882"/>
            </a:lvl2pPr>
            <a:lvl3pPr marL="288036" indent="0">
              <a:buNone/>
              <a:defRPr sz="756"/>
            </a:lvl3pPr>
            <a:lvl4pPr marL="432054" indent="0">
              <a:buNone/>
              <a:defRPr sz="630"/>
            </a:lvl4pPr>
            <a:lvl5pPr marL="576072" indent="0">
              <a:buNone/>
              <a:defRPr sz="630"/>
            </a:lvl5pPr>
            <a:lvl6pPr marL="720090" indent="0">
              <a:buNone/>
              <a:defRPr sz="630"/>
            </a:lvl6pPr>
            <a:lvl7pPr marL="864108" indent="0">
              <a:buNone/>
              <a:defRPr sz="630"/>
            </a:lvl7pPr>
            <a:lvl8pPr marL="1008126" indent="0">
              <a:buNone/>
              <a:defRPr sz="630"/>
            </a:lvl8pPr>
            <a:lvl9pPr marL="1152144" indent="0">
              <a:buNone/>
              <a:defRPr sz="630"/>
            </a:lvl9pPr>
          </a:lstStyle>
          <a:p>
            <a:r>
              <a:rPr lang="es-ES_tradnl" smtClean="0"/>
              <a:t>Arrastre la imagen al marcador de posición o haga clic en el icono para agregarla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46356" y="648176"/>
            <a:ext cx="2090025" cy="1200827"/>
          </a:xfrm>
        </p:spPr>
        <p:txBody>
          <a:bodyPr/>
          <a:lstStyle>
            <a:lvl1pPr marL="0" indent="0">
              <a:buNone/>
              <a:defRPr sz="504"/>
            </a:lvl1pPr>
            <a:lvl2pPr marL="144018" indent="0">
              <a:buNone/>
              <a:defRPr sz="441"/>
            </a:lvl2pPr>
            <a:lvl3pPr marL="288036" indent="0">
              <a:buNone/>
              <a:defRPr sz="378"/>
            </a:lvl3pPr>
            <a:lvl4pPr marL="432054" indent="0">
              <a:buNone/>
              <a:defRPr sz="315"/>
            </a:lvl4pPr>
            <a:lvl5pPr marL="576072" indent="0">
              <a:buNone/>
              <a:defRPr sz="315"/>
            </a:lvl5pPr>
            <a:lvl6pPr marL="720090" indent="0">
              <a:buNone/>
              <a:defRPr sz="315"/>
            </a:lvl6pPr>
            <a:lvl7pPr marL="864108" indent="0">
              <a:buNone/>
              <a:defRPr sz="315"/>
            </a:lvl7pPr>
            <a:lvl8pPr marL="1008126" indent="0">
              <a:buNone/>
              <a:defRPr sz="315"/>
            </a:lvl8pPr>
            <a:lvl9pPr marL="1152144" indent="0">
              <a:buNone/>
              <a:defRPr sz="315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A719E-7829-CF48-B497-7E74220A896C}" type="datetimeFigureOut">
              <a:rPr lang="es-ES_tradnl" smtClean="0"/>
              <a:t>6/5/20</a:t>
            </a:fld>
            <a:endParaRPr lang="es-ES_trad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290CA-5783-954E-91D3-11901BDDECB7}" type="slidenum">
              <a:rPr lang="es-ES_tradnl" smtClean="0"/>
              <a:t>‹Nr.›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1275745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45512" y="115031"/>
            <a:ext cx="5589151" cy="41761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_tradnl" smtClean="0"/>
              <a:t>Clic para editar título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5512" y="575157"/>
            <a:ext cx="5589151" cy="13708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45512" y="2002545"/>
            <a:ext cx="1458039" cy="1150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7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9A719E-7829-CF48-B497-7E74220A896C}" type="datetimeFigureOut">
              <a:rPr lang="es-ES_tradnl" smtClean="0"/>
              <a:t>6/5/20</a:t>
            </a:fld>
            <a:endParaRPr lang="es-ES_trad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146558" y="2002545"/>
            <a:ext cx="2187059" cy="1150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7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_trad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576624" y="2002545"/>
            <a:ext cx="1458039" cy="1150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7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E290CA-5783-954E-91D3-11901BDDECB7}" type="slidenum">
              <a:rPr lang="es-ES_tradnl" smtClean="0"/>
              <a:t>‹Nr.›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6630833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288036" rtl="0" eaLnBrk="1" latinLnBrk="0" hangingPunct="1">
        <a:lnSpc>
          <a:spcPct val="90000"/>
        </a:lnSpc>
        <a:spcBef>
          <a:spcPct val="0"/>
        </a:spcBef>
        <a:buNone/>
        <a:defRPr sz="1386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2009" indent="-72009" algn="l" defTabSz="288036" rtl="0" eaLnBrk="1" latinLnBrk="0" hangingPunct="1">
        <a:lnSpc>
          <a:spcPct val="90000"/>
        </a:lnSpc>
        <a:spcBef>
          <a:spcPts val="315"/>
        </a:spcBef>
        <a:buFont typeface="Arial" panose="020B0604020202020204" pitchFamily="34" charset="0"/>
        <a:buChar char="•"/>
        <a:defRPr sz="882" kern="1200">
          <a:solidFill>
            <a:schemeClr val="tx1"/>
          </a:solidFill>
          <a:latin typeface="+mn-lt"/>
          <a:ea typeface="+mn-ea"/>
          <a:cs typeface="+mn-cs"/>
        </a:defRPr>
      </a:lvl1pPr>
      <a:lvl2pPr marL="216027" indent="-72009" algn="l" defTabSz="288036" rtl="0" eaLnBrk="1" latinLnBrk="0" hangingPunct="1">
        <a:lnSpc>
          <a:spcPct val="90000"/>
        </a:lnSpc>
        <a:spcBef>
          <a:spcPts val="158"/>
        </a:spcBef>
        <a:buFont typeface="Arial" panose="020B0604020202020204" pitchFamily="34" charset="0"/>
        <a:buChar char="•"/>
        <a:defRPr sz="756" kern="1200">
          <a:solidFill>
            <a:schemeClr val="tx1"/>
          </a:solidFill>
          <a:latin typeface="+mn-lt"/>
          <a:ea typeface="+mn-ea"/>
          <a:cs typeface="+mn-cs"/>
        </a:defRPr>
      </a:lvl2pPr>
      <a:lvl3pPr marL="360045" indent="-72009" algn="l" defTabSz="288036" rtl="0" eaLnBrk="1" latinLnBrk="0" hangingPunct="1">
        <a:lnSpc>
          <a:spcPct val="90000"/>
        </a:lnSpc>
        <a:spcBef>
          <a:spcPts val="158"/>
        </a:spcBef>
        <a:buFont typeface="Arial" panose="020B0604020202020204" pitchFamily="34" charset="0"/>
        <a:buChar char="•"/>
        <a:defRPr sz="630" kern="1200">
          <a:solidFill>
            <a:schemeClr val="tx1"/>
          </a:solidFill>
          <a:latin typeface="+mn-lt"/>
          <a:ea typeface="+mn-ea"/>
          <a:cs typeface="+mn-cs"/>
        </a:defRPr>
      </a:lvl3pPr>
      <a:lvl4pPr marL="504063" indent="-72009" algn="l" defTabSz="288036" rtl="0" eaLnBrk="1" latinLnBrk="0" hangingPunct="1">
        <a:lnSpc>
          <a:spcPct val="90000"/>
        </a:lnSpc>
        <a:spcBef>
          <a:spcPts val="158"/>
        </a:spcBef>
        <a:buFont typeface="Arial" panose="020B0604020202020204" pitchFamily="34" charset="0"/>
        <a:buChar char="•"/>
        <a:defRPr sz="567" kern="1200">
          <a:solidFill>
            <a:schemeClr val="tx1"/>
          </a:solidFill>
          <a:latin typeface="+mn-lt"/>
          <a:ea typeface="+mn-ea"/>
          <a:cs typeface="+mn-cs"/>
        </a:defRPr>
      </a:lvl4pPr>
      <a:lvl5pPr marL="648081" indent="-72009" algn="l" defTabSz="288036" rtl="0" eaLnBrk="1" latinLnBrk="0" hangingPunct="1">
        <a:lnSpc>
          <a:spcPct val="90000"/>
        </a:lnSpc>
        <a:spcBef>
          <a:spcPts val="158"/>
        </a:spcBef>
        <a:buFont typeface="Arial" panose="020B0604020202020204" pitchFamily="34" charset="0"/>
        <a:buChar char="•"/>
        <a:defRPr sz="567" kern="1200">
          <a:solidFill>
            <a:schemeClr val="tx1"/>
          </a:solidFill>
          <a:latin typeface="+mn-lt"/>
          <a:ea typeface="+mn-ea"/>
          <a:cs typeface="+mn-cs"/>
        </a:defRPr>
      </a:lvl5pPr>
      <a:lvl6pPr marL="792099" indent="-72009" algn="l" defTabSz="288036" rtl="0" eaLnBrk="1" latinLnBrk="0" hangingPunct="1">
        <a:lnSpc>
          <a:spcPct val="90000"/>
        </a:lnSpc>
        <a:spcBef>
          <a:spcPts val="158"/>
        </a:spcBef>
        <a:buFont typeface="Arial" panose="020B0604020202020204" pitchFamily="34" charset="0"/>
        <a:buChar char="•"/>
        <a:defRPr sz="567" kern="1200">
          <a:solidFill>
            <a:schemeClr val="tx1"/>
          </a:solidFill>
          <a:latin typeface="+mn-lt"/>
          <a:ea typeface="+mn-ea"/>
          <a:cs typeface="+mn-cs"/>
        </a:defRPr>
      </a:lvl6pPr>
      <a:lvl7pPr marL="936117" indent="-72009" algn="l" defTabSz="288036" rtl="0" eaLnBrk="1" latinLnBrk="0" hangingPunct="1">
        <a:lnSpc>
          <a:spcPct val="90000"/>
        </a:lnSpc>
        <a:spcBef>
          <a:spcPts val="158"/>
        </a:spcBef>
        <a:buFont typeface="Arial" panose="020B0604020202020204" pitchFamily="34" charset="0"/>
        <a:buChar char="•"/>
        <a:defRPr sz="567" kern="1200">
          <a:solidFill>
            <a:schemeClr val="tx1"/>
          </a:solidFill>
          <a:latin typeface="+mn-lt"/>
          <a:ea typeface="+mn-ea"/>
          <a:cs typeface="+mn-cs"/>
        </a:defRPr>
      </a:lvl7pPr>
      <a:lvl8pPr marL="1080135" indent="-72009" algn="l" defTabSz="288036" rtl="0" eaLnBrk="1" latinLnBrk="0" hangingPunct="1">
        <a:lnSpc>
          <a:spcPct val="90000"/>
        </a:lnSpc>
        <a:spcBef>
          <a:spcPts val="158"/>
        </a:spcBef>
        <a:buFont typeface="Arial" panose="020B0604020202020204" pitchFamily="34" charset="0"/>
        <a:buChar char="•"/>
        <a:defRPr sz="567" kern="1200">
          <a:solidFill>
            <a:schemeClr val="tx1"/>
          </a:solidFill>
          <a:latin typeface="+mn-lt"/>
          <a:ea typeface="+mn-ea"/>
          <a:cs typeface="+mn-cs"/>
        </a:defRPr>
      </a:lvl8pPr>
      <a:lvl9pPr marL="1224153" indent="-72009" algn="l" defTabSz="288036" rtl="0" eaLnBrk="1" latinLnBrk="0" hangingPunct="1">
        <a:lnSpc>
          <a:spcPct val="90000"/>
        </a:lnSpc>
        <a:spcBef>
          <a:spcPts val="158"/>
        </a:spcBef>
        <a:buFont typeface="Arial" panose="020B0604020202020204" pitchFamily="34" charset="0"/>
        <a:buChar char="•"/>
        <a:defRPr sz="5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88036" rtl="0" eaLnBrk="1" latinLnBrk="0" hangingPunct="1">
        <a:defRPr sz="567" kern="1200">
          <a:solidFill>
            <a:schemeClr val="tx1"/>
          </a:solidFill>
          <a:latin typeface="+mn-lt"/>
          <a:ea typeface="+mn-ea"/>
          <a:cs typeface="+mn-cs"/>
        </a:defRPr>
      </a:lvl1pPr>
      <a:lvl2pPr marL="144018" algn="l" defTabSz="288036" rtl="0" eaLnBrk="1" latinLnBrk="0" hangingPunct="1">
        <a:defRPr sz="567" kern="1200">
          <a:solidFill>
            <a:schemeClr val="tx1"/>
          </a:solidFill>
          <a:latin typeface="+mn-lt"/>
          <a:ea typeface="+mn-ea"/>
          <a:cs typeface="+mn-cs"/>
        </a:defRPr>
      </a:lvl2pPr>
      <a:lvl3pPr marL="288036" algn="l" defTabSz="288036" rtl="0" eaLnBrk="1" latinLnBrk="0" hangingPunct="1">
        <a:defRPr sz="567" kern="1200">
          <a:solidFill>
            <a:schemeClr val="tx1"/>
          </a:solidFill>
          <a:latin typeface="+mn-lt"/>
          <a:ea typeface="+mn-ea"/>
          <a:cs typeface="+mn-cs"/>
        </a:defRPr>
      </a:lvl3pPr>
      <a:lvl4pPr marL="432054" algn="l" defTabSz="288036" rtl="0" eaLnBrk="1" latinLnBrk="0" hangingPunct="1">
        <a:defRPr sz="567" kern="1200">
          <a:solidFill>
            <a:schemeClr val="tx1"/>
          </a:solidFill>
          <a:latin typeface="+mn-lt"/>
          <a:ea typeface="+mn-ea"/>
          <a:cs typeface="+mn-cs"/>
        </a:defRPr>
      </a:lvl4pPr>
      <a:lvl5pPr marL="576072" algn="l" defTabSz="288036" rtl="0" eaLnBrk="1" latinLnBrk="0" hangingPunct="1">
        <a:defRPr sz="567" kern="1200">
          <a:solidFill>
            <a:schemeClr val="tx1"/>
          </a:solidFill>
          <a:latin typeface="+mn-lt"/>
          <a:ea typeface="+mn-ea"/>
          <a:cs typeface="+mn-cs"/>
        </a:defRPr>
      </a:lvl5pPr>
      <a:lvl6pPr marL="720090" algn="l" defTabSz="288036" rtl="0" eaLnBrk="1" latinLnBrk="0" hangingPunct="1">
        <a:defRPr sz="567" kern="1200">
          <a:solidFill>
            <a:schemeClr val="tx1"/>
          </a:solidFill>
          <a:latin typeface="+mn-lt"/>
          <a:ea typeface="+mn-ea"/>
          <a:cs typeface="+mn-cs"/>
        </a:defRPr>
      </a:lvl6pPr>
      <a:lvl7pPr marL="864108" algn="l" defTabSz="288036" rtl="0" eaLnBrk="1" latinLnBrk="0" hangingPunct="1">
        <a:defRPr sz="567" kern="1200">
          <a:solidFill>
            <a:schemeClr val="tx1"/>
          </a:solidFill>
          <a:latin typeface="+mn-lt"/>
          <a:ea typeface="+mn-ea"/>
          <a:cs typeface="+mn-cs"/>
        </a:defRPr>
      </a:lvl7pPr>
      <a:lvl8pPr marL="1008126" algn="l" defTabSz="288036" rtl="0" eaLnBrk="1" latinLnBrk="0" hangingPunct="1">
        <a:defRPr sz="567" kern="1200">
          <a:solidFill>
            <a:schemeClr val="tx1"/>
          </a:solidFill>
          <a:latin typeface="+mn-lt"/>
          <a:ea typeface="+mn-ea"/>
          <a:cs typeface="+mn-cs"/>
        </a:defRPr>
      </a:lvl8pPr>
      <a:lvl9pPr marL="1152144" algn="l" defTabSz="288036" rtl="0" eaLnBrk="1" latinLnBrk="0" hangingPunct="1">
        <a:defRPr sz="567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7" name="Conector recto 106"/>
          <p:cNvCxnSpPr/>
          <p:nvPr/>
        </p:nvCxnSpPr>
        <p:spPr>
          <a:xfrm>
            <a:off x="358243" y="481118"/>
            <a:ext cx="3924558" cy="2084"/>
          </a:xfrm>
          <a:prstGeom prst="line">
            <a:avLst/>
          </a:prstGeom>
          <a:ln w="1905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Conector recto 107"/>
          <p:cNvCxnSpPr/>
          <p:nvPr/>
        </p:nvCxnSpPr>
        <p:spPr>
          <a:xfrm>
            <a:off x="5237416" y="485678"/>
            <a:ext cx="757741" cy="2191"/>
          </a:xfrm>
          <a:prstGeom prst="line">
            <a:avLst/>
          </a:prstGeom>
          <a:ln w="1905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9" name="Conector recto 108"/>
          <p:cNvCxnSpPr/>
          <p:nvPr/>
        </p:nvCxnSpPr>
        <p:spPr>
          <a:xfrm flipH="1">
            <a:off x="942374" y="412681"/>
            <a:ext cx="1" cy="142228"/>
          </a:xfrm>
          <a:prstGeom prst="line">
            <a:avLst/>
          </a:prstGeom>
          <a:ln w="1905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" name="Conector recto 109"/>
          <p:cNvCxnSpPr/>
          <p:nvPr/>
        </p:nvCxnSpPr>
        <p:spPr>
          <a:xfrm flipH="1">
            <a:off x="2080349" y="410600"/>
            <a:ext cx="1" cy="142228"/>
          </a:xfrm>
          <a:prstGeom prst="line">
            <a:avLst/>
          </a:prstGeom>
          <a:ln w="1905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" name="Conector recto 110"/>
          <p:cNvCxnSpPr/>
          <p:nvPr/>
        </p:nvCxnSpPr>
        <p:spPr>
          <a:xfrm flipH="1">
            <a:off x="2746196" y="410600"/>
            <a:ext cx="1" cy="142228"/>
          </a:xfrm>
          <a:prstGeom prst="line">
            <a:avLst/>
          </a:prstGeom>
          <a:ln w="1905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Conector recto 111"/>
          <p:cNvCxnSpPr/>
          <p:nvPr/>
        </p:nvCxnSpPr>
        <p:spPr>
          <a:xfrm flipH="1">
            <a:off x="4282801" y="412088"/>
            <a:ext cx="1" cy="142228"/>
          </a:xfrm>
          <a:prstGeom prst="line">
            <a:avLst/>
          </a:prstGeom>
          <a:ln w="1905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3" name="Conector recto 112"/>
          <p:cNvCxnSpPr/>
          <p:nvPr/>
        </p:nvCxnSpPr>
        <p:spPr>
          <a:xfrm flipH="1">
            <a:off x="5619185" y="420689"/>
            <a:ext cx="1" cy="142228"/>
          </a:xfrm>
          <a:prstGeom prst="line">
            <a:avLst/>
          </a:prstGeom>
          <a:ln w="1905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" name="Conector recto 113"/>
          <p:cNvCxnSpPr/>
          <p:nvPr/>
        </p:nvCxnSpPr>
        <p:spPr>
          <a:xfrm flipH="1">
            <a:off x="5995157" y="420689"/>
            <a:ext cx="1" cy="142228"/>
          </a:xfrm>
          <a:prstGeom prst="line">
            <a:avLst/>
          </a:prstGeom>
          <a:ln w="1905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5" name="Conector recto 114"/>
          <p:cNvCxnSpPr/>
          <p:nvPr/>
        </p:nvCxnSpPr>
        <p:spPr>
          <a:xfrm flipH="1">
            <a:off x="5238103" y="420689"/>
            <a:ext cx="1" cy="142228"/>
          </a:xfrm>
          <a:prstGeom prst="line">
            <a:avLst/>
          </a:prstGeom>
          <a:ln w="1905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6" name="Conector recto 115"/>
          <p:cNvCxnSpPr/>
          <p:nvPr/>
        </p:nvCxnSpPr>
        <p:spPr>
          <a:xfrm>
            <a:off x="4282802" y="481118"/>
            <a:ext cx="970508" cy="5045"/>
          </a:xfrm>
          <a:prstGeom prst="line">
            <a:avLst/>
          </a:prstGeom>
          <a:ln w="19050">
            <a:solidFill>
              <a:schemeClr val="tx1">
                <a:lumMod val="65000"/>
                <a:lumOff val="3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7" name="CuadroTexto 116"/>
          <p:cNvSpPr txBox="1"/>
          <p:nvPr/>
        </p:nvSpPr>
        <p:spPr>
          <a:xfrm>
            <a:off x="805318" y="564179"/>
            <a:ext cx="335561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ES_tradnl"/>
            </a:defPPr>
            <a:lvl1pPr marL="0" algn="l" defTabSz="622066" rtl="0" eaLnBrk="1" latinLnBrk="0" hangingPunct="1">
              <a:defRPr sz="12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11033" algn="l" defTabSz="622066" rtl="0" eaLnBrk="1" latinLnBrk="0" hangingPunct="1">
              <a:defRPr sz="12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22066" algn="l" defTabSz="622066" rtl="0" eaLnBrk="1" latinLnBrk="0" hangingPunct="1">
              <a:defRPr sz="12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33099" algn="l" defTabSz="622066" rtl="0" eaLnBrk="1" latinLnBrk="0" hangingPunct="1">
              <a:defRPr sz="12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44133" algn="l" defTabSz="622066" rtl="0" eaLnBrk="1" latinLnBrk="0" hangingPunct="1">
              <a:defRPr sz="12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555166" algn="l" defTabSz="622066" rtl="0" eaLnBrk="1" latinLnBrk="0" hangingPunct="1">
              <a:defRPr sz="12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66199" algn="l" defTabSz="622066" rtl="0" eaLnBrk="1" latinLnBrk="0" hangingPunct="1">
              <a:defRPr sz="12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77232" algn="l" defTabSz="622066" rtl="0" eaLnBrk="1" latinLnBrk="0" hangingPunct="1">
              <a:defRPr sz="12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88265" algn="l" defTabSz="622066" rtl="0" eaLnBrk="1" latinLnBrk="0" hangingPunct="1">
              <a:defRPr sz="12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_tradnl" sz="700" b="1" dirty="0">
                <a:latin typeface="Arial" charset="0"/>
                <a:ea typeface="Arial" charset="0"/>
                <a:cs typeface="Arial" charset="0"/>
              </a:rPr>
              <a:t>P7</a:t>
            </a:r>
          </a:p>
        </p:txBody>
      </p:sp>
      <p:sp>
        <p:nvSpPr>
          <p:cNvPr id="118" name="CuadroTexto 117"/>
          <p:cNvSpPr txBox="1"/>
          <p:nvPr/>
        </p:nvSpPr>
        <p:spPr>
          <a:xfrm>
            <a:off x="5025231" y="564179"/>
            <a:ext cx="471867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ES_tradnl"/>
            </a:defPPr>
            <a:lvl1pPr marL="0" algn="l" defTabSz="622066" rtl="0" eaLnBrk="1" latinLnBrk="0" hangingPunct="1">
              <a:defRPr sz="12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11033" algn="l" defTabSz="622066" rtl="0" eaLnBrk="1" latinLnBrk="0" hangingPunct="1">
              <a:defRPr sz="12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22066" algn="l" defTabSz="622066" rtl="0" eaLnBrk="1" latinLnBrk="0" hangingPunct="1">
              <a:defRPr sz="12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33099" algn="l" defTabSz="622066" rtl="0" eaLnBrk="1" latinLnBrk="0" hangingPunct="1">
              <a:defRPr sz="12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44133" algn="l" defTabSz="622066" rtl="0" eaLnBrk="1" latinLnBrk="0" hangingPunct="1">
              <a:defRPr sz="12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555166" algn="l" defTabSz="622066" rtl="0" eaLnBrk="1" latinLnBrk="0" hangingPunct="1">
              <a:defRPr sz="12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66199" algn="l" defTabSz="622066" rtl="0" eaLnBrk="1" latinLnBrk="0" hangingPunct="1">
              <a:defRPr sz="12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77232" algn="l" defTabSz="622066" rtl="0" eaLnBrk="1" latinLnBrk="0" hangingPunct="1">
              <a:defRPr sz="12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88265" algn="l" defTabSz="622066" rtl="0" eaLnBrk="1" latinLnBrk="0" hangingPunct="1">
              <a:defRPr sz="12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_tradnl" sz="700" b="1">
                <a:latin typeface="Arial" charset="0"/>
                <a:ea typeface="Arial" charset="0"/>
                <a:cs typeface="Arial" charset="0"/>
              </a:rPr>
              <a:t>P131</a:t>
            </a:r>
            <a:endParaRPr lang="es-ES_tradnl" sz="700" b="1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119" name="CuadroTexto 118"/>
          <p:cNvSpPr txBox="1"/>
          <p:nvPr/>
        </p:nvSpPr>
        <p:spPr>
          <a:xfrm>
            <a:off x="1924743" y="561323"/>
            <a:ext cx="474519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ES_tradnl"/>
            </a:defPPr>
            <a:lvl1pPr marL="0" algn="l" defTabSz="622066" rtl="0" eaLnBrk="1" latinLnBrk="0" hangingPunct="1">
              <a:defRPr sz="12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11033" algn="l" defTabSz="622066" rtl="0" eaLnBrk="1" latinLnBrk="0" hangingPunct="1">
              <a:defRPr sz="12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22066" algn="l" defTabSz="622066" rtl="0" eaLnBrk="1" latinLnBrk="0" hangingPunct="1">
              <a:defRPr sz="12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33099" algn="l" defTabSz="622066" rtl="0" eaLnBrk="1" latinLnBrk="0" hangingPunct="1">
              <a:defRPr sz="12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44133" algn="l" defTabSz="622066" rtl="0" eaLnBrk="1" latinLnBrk="0" hangingPunct="1">
              <a:defRPr sz="12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555166" algn="l" defTabSz="622066" rtl="0" eaLnBrk="1" latinLnBrk="0" hangingPunct="1">
              <a:defRPr sz="12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66199" algn="l" defTabSz="622066" rtl="0" eaLnBrk="1" latinLnBrk="0" hangingPunct="1">
              <a:defRPr sz="12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77232" algn="l" defTabSz="622066" rtl="0" eaLnBrk="1" latinLnBrk="0" hangingPunct="1">
              <a:defRPr sz="12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88265" algn="l" defTabSz="622066" rtl="0" eaLnBrk="1" latinLnBrk="0" hangingPunct="1">
              <a:defRPr sz="12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_tradnl" sz="700" b="1" dirty="0">
                <a:latin typeface="Arial" charset="0"/>
                <a:ea typeface="Arial" charset="0"/>
                <a:cs typeface="Arial" charset="0"/>
              </a:rPr>
              <a:t>P21</a:t>
            </a:r>
          </a:p>
        </p:txBody>
      </p:sp>
      <p:sp>
        <p:nvSpPr>
          <p:cNvPr id="120" name="CuadroTexto 119"/>
          <p:cNvSpPr txBox="1"/>
          <p:nvPr/>
        </p:nvSpPr>
        <p:spPr>
          <a:xfrm>
            <a:off x="2580713" y="561323"/>
            <a:ext cx="400082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ES_tradnl"/>
            </a:defPPr>
            <a:lvl1pPr marL="0" algn="l" defTabSz="622066" rtl="0" eaLnBrk="1" latinLnBrk="0" hangingPunct="1">
              <a:defRPr sz="12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11033" algn="l" defTabSz="622066" rtl="0" eaLnBrk="1" latinLnBrk="0" hangingPunct="1">
              <a:defRPr sz="12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22066" algn="l" defTabSz="622066" rtl="0" eaLnBrk="1" latinLnBrk="0" hangingPunct="1">
              <a:defRPr sz="12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33099" algn="l" defTabSz="622066" rtl="0" eaLnBrk="1" latinLnBrk="0" hangingPunct="1">
              <a:defRPr sz="12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44133" algn="l" defTabSz="622066" rtl="0" eaLnBrk="1" latinLnBrk="0" hangingPunct="1">
              <a:defRPr sz="12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555166" algn="l" defTabSz="622066" rtl="0" eaLnBrk="1" latinLnBrk="0" hangingPunct="1">
              <a:defRPr sz="12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66199" algn="l" defTabSz="622066" rtl="0" eaLnBrk="1" latinLnBrk="0" hangingPunct="1">
              <a:defRPr sz="12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77232" algn="l" defTabSz="622066" rtl="0" eaLnBrk="1" latinLnBrk="0" hangingPunct="1">
              <a:defRPr sz="12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88265" algn="l" defTabSz="622066" rtl="0" eaLnBrk="1" latinLnBrk="0" hangingPunct="1">
              <a:defRPr sz="12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_tradnl" sz="700" b="1" dirty="0">
                <a:latin typeface="Arial" charset="0"/>
                <a:ea typeface="Arial" charset="0"/>
                <a:cs typeface="Arial" charset="0"/>
              </a:rPr>
              <a:t>P28</a:t>
            </a:r>
          </a:p>
        </p:txBody>
      </p:sp>
      <p:sp>
        <p:nvSpPr>
          <p:cNvPr id="121" name="CuadroTexto 120"/>
          <p:cNvSpPr txBox="1"/>
          <p:nvPr/>
        </p:nvSpPr>
        <p:spPr>
          <a:xfrm>
            <a:off x="4107799" y="560356"/>
            <a:ext cx="394318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ES_tradnl"/>
            </a:defPPr>
            <a:lvl1pPr marL="0" algn="l" defTabSz="622066" rtl="0" eaLnBrk="1" latinLnBrk="0" hangingPunct="1">
              <a:defRPr sz="12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11033" algn="l" defTabSz="622066" rtl="0" eaLnBrk="1" latinLnBrk="0" hangingPunct="1">
              <a:defRPr sz="12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22066" algn="l" defTabSz="622066" rtl="0" eaLnBrk="1" latinLnBrk="0" hangingPunct="1">
              <a:defRPr sz="12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33099" algn="l" defTabSz="622066" rtl="0" eaLnBrk="1" latinLnBrk="0" hangingPunct="1">
              <a:defRPr sz="12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44133" algn="l" defTabSz="622066" rtl="0" eaLnBrk="1" latinLnBrk="0" hangingPunct="1">
              <a:defRPr sz="12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555166" algn="l" defTabSz="622066" rtl="0" eaLnBrk="1" latinLnBrk="0" hangingPunct="1">
              <a:defRPr sz="12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66199" algn="l" defTabSz="622066" rtl="0" eaLnBrk="1" latinLnBrk="0" hangingPunct="1">
              <a:defRPr sz="12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77232" algn="l" defTabSz="622066" rtl="0" eaLnBrk="1" latinLnBrk="0" hangingPunct="1">
              <a:defRPr sz="12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88265" algn="l" defTabSz="622066" rtl="0" eaLnBrk="1" latinLnBrk="0" hangingPunct="1">
              <a:defRPr sz="12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_tradnl" sz="700" b="1" dirty="0">
                <a:latin typeface="Arial" charset="0"/>
                <a:ea typeface="Arial" charset="0"/>
                <a:cs typeface="Arial" charset="0"/>
              </a:rPr>
              <a:t>P48</a:t>
            </a:r>
          </a:p>
        </p:txBody>
      </p:sp>
      <p:sp>
        <p:nvSpPr>
          <p:cNvPr id="122" name="CuadroTexto 121"/>
          <p:cNvSpPr txBox="1"/>
          <p:nvPr/>
        </p:nvSpPr>
        <p:spPr>
          <a:xfrm>
            <a:off x="5405722" y="565976"/>
            <a:ext cx="451399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ES_tradnl"/>
            </a:defPPr>
            <a:lvl1pPr marL="0" algn="l" defTabSz="622066" rtl="0" eaLnBrk="1" latinLnBrk="0" hangingPunct="1">
              <a:defRPr sz="12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11033" algn="l" defTabSz="622066" rtl="0" eaLnBrk="1" latinLnBrk="0" hangingPunct="1">
              <a:defRPr sz="12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22066" algn="l" defTabSz="622066" rtl="0" eaLnBrk="1" latinLnBrk="0" hangingPunct="1">
              <a:defRPr sz="12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33099" algn="l" defTabSz="622066" rtl="0" eaLnBrk="1" latinLnBrk="0" hangingPunct="1">
              <a:defRPr sz="12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44133" algn="l" defTabSz="622066" rtl="0" eaLnBrk="1" latinLnBrk="0" hangingPunct="1">
              <a:defRPr sz="12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555166" algn="l" defTabSz="622066" rtl="0" eaLnBrk="1" latinLnBrk="0" hangingPunct="1">
              <a:defRPr sz="12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66199" algn="l" defTabSz="622066" rtl="0" eaLnBrk="1" latinLnBrk="0" hangingPunct="1">
              <a:defRPr sz="12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77232" algn="l" defTabSz="622066" rtl="0" eaLnBrk="1" latinLnBrk="0" hangingPunct="1">
              <a:defRPr sz="12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88265" algn="l" defTabSz="622066" rtl="0" eaLnBrk="1" latinLnBrk="0" hangingPunct="1">
              <a:defRPr sz="12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_tradnl" sz="700" b="1">
                <a:latin typeface="Arial" charset="0"/>
                <a:ea typeface="Arial" charset="0"/>
                <a:cs typeface="Arial" charset="0"/>
              </a:rPr>
              <a:t>P132</a:t>
            </a:r>
            <a:endParaRPr lang="es-ES_tradnl" sz="700" b="1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123" name="CuadroTexto 122"/>
          <p:cNvSpPr txBox="1"/>
          <p:nvPr/>
        </p:nvSpPr>
        <p:spPr>
          <a:xfrm>
            <a:off x="5731993" y="567253"/>
            <a:ext cx="656199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ES_tradnl"/>
            </a:defPPr>
            <a:lvl1pPr marL="0" algn="l" defTabSz="622066" rtl="0" eaLnBrk="1" latinLnBrk="0" hangingPunct="1">
              <a:defRPr sz="12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11033" algn="l" defTabSz="622066" rtl="0" eaLnBrk="1" latinLnBrk="0" hangingPunct="1">
              <a:defRPr sz="12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22066" algn="l" defTabSz="622066" rtl="0" eaLnBrk="1" latinLnBrk="0" hangingPunct="1">
              <a:defRPr sz="12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33099" algn="l" defTabSz="622066" rtl="0" eaLnBrk="1" latinLnBrk="0" hangingPunct="1">
              <a:defRPr sz="12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44133" algn="l" defTabSz="622066" rtl="0" eaLnBrk="1" latinLnBrk="0" hangingPunct="1">
              <a:defRPr sz="12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555166" algn="l" defTabSz="622066" rtl="0" eaLnBrk="1" latinLnBrk="0" hangingPunct="1">
              <a:defRPr sz="12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66199" algn="l" defTabSz="622066" rtl="0" eaLnBrk="1" latinLnBrk="0" hangingPunct="1">
              <a:defRPr sz="12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77232" algn="l" defTabSz="622066" rtl="0" eaLnBrk="1" latinLnBrk="0" hangingPunct="1">
              <a:defRPr sz="12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88265" algn="l" defTabSz="622066" rtl="0" eaLnBrk="1" latinLnBrk="0" hangingPunct="1">
              <a:defRPr sz="12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_tradnl" sz="700" b="1">
                <a:latin typeface="Arial" charset="0"/>
                <a:ea typeface="Arial" charset="0"/>
                <a:cs typeface="Arial" charset="0"/>
              </a:rPr>
              <a:t>Sacrifice</a:t>
            </a:r>
            <a:endParaRPr lang="es-ES_tradnl" sz="700" b="1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124" name="Rectángulo 123"/>
          <p:cNvSpPr/>
          <p:nvPr/>
        </p:nvSpPr>
        <p:spPr>
          <a:xfrm>
            <a:off x="331607" y="874728"/>
            <a:ext cx="3951194" cy="84953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48601" tIns="24301" rIns="48601" bIns="24301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s-ES_tradnl"/>
            </a:defPPr>
            <a:lvl1pPr marL="0" algn="l" defTabSz="622066" rtl="0" eaLnBrk="1" latinLnBrk="0" hangingPunct="1">
              <a:defRPr sz="1225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311033" algn="l" defTabSz="622066" rtl="0" eaLnBrk="1" latinLnBrk="0" hangingPunct="1">
              <a:defRPr sz="1225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622066" algn="l" defTabSz="622066" rtl="0" eaLnBrk="1" latinLnBrk="0" hangingPunct="1">
              <a:defRPr sz="1225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933099" algn="l" defTabSz="622066" rtl="0" eaLnBrk="1" latinLnBrk="0" hangingPunct="1">
              <a:defRPr sz="1225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244133" algn="l" defTabSz="622066" rtl="0" eaLnBrk="1" latinLnBrk="0" hangingPunct="1">
              <a:defRPr sz="1225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1555166" algn="l" defTabSz="622066" rtl="0" eaLnBrk="1" latinLnBrk="0" hangingPunct="1">
              <a:defRPr sz="1225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1866199" algn="l" defTabSz="622066" rtl="0" eaLnBrk="1" latinLnBrk="0" hangingPunct="1">
              <a:defRPr sz="1225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2177232" algn="l" defTabSz="622066" rtl="0" eaLnBrk="1" latinLnBrk="0" hangingPunct="1">
              <a:defRPr sz="1225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2488265" algn="l" defTabSz="622066" rtl="0" eaLnBrk="1" latinLnBrk="0" hangingPunct="1">
              <a:defRPr sz="1225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s-ES_tradnl" sz="700">
              <a:latin typeface="Arial" charset="0"/>
              <a:ea typeface="Arial" charset="0"/>
              <a:cs typeface="Arial" charset="0"/>
            </a:endParaRPr>
          </a:p>
        </p:txBody>
      </p:sp>
      <p:cxnSp>
        <p:nvCxnSpPr>
          <p:cNvPr id="125" name="Conector recto 124"/>
          <p:cNvCxnSpPr/>
          <p:nvPr/>
        </p:nvCxnSpPr>
        <p:spPr>
          <a:xfrm>
            <a:off x="2739522" y="874728"/>
            <a:ext cx="6674" cy="849533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6" name="Conector recto 125"/>
          <p:cNvCxnSpPr/>
          <p:nvPr/>
        </p:nvCxnSpPr>
        <p:spPr>
          <a:xfrm>
            <a:off x="333010" y="1299149"/>
            <a:ext cx="3951194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8" name="Conector recto 127"/>
          <p:cNvCxnSpPr/>
          <p:nvPr/>
        </p:nvCxnSpPr>
        <p:spPr>
          <a:xfrm>
            <a:off x="2746196" y="1500092"/>
            <a:ext cx="1537937" cy="1330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9" name="CuadroTexto 128"/>
          <p:cNvSpPr txBox="1"/>
          <p:nvPr/>
        </p:nvSpPr>
        <p:spPr>
          <a:xfrm>
            <a:off x="475769" y="906021"/>
            <a:ext cx="95612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ES_tradnl"/>
            </a:defPPr>
            <a:lvl1pPr marL="0" algn="l" defTabSz="622066" rtl="0" eaLnBrk="1" latinLnBrk="0" hangingPunct="1">
              <a:defRPr sz="12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11033" algn="l" defTabSz="622066" rtl="0" eaLnBrk="1" latinLnBrk="0" hangingPunct="1">
              <a:defRPr sz="12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22066" algn="l" defTabSz="622066" rtl="0" eaLnBrk="1" latinLnBrk="0" hangingPunct="1">
              <a:defRPr sz="12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33099" algn="l" defTabSz="622066" rtl="0" eaLnBrk="1" latinLnBrk="0" hangingPunct="1">
              <a:defRPr sz="12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44133" algn="l" defTabSz="622066" rtl="0" eaLnBrk="1" latinLnBrk="0" hangingPunct="1">
              <a:defRPr sz="12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555166" algn="l" defTabSz="622066" rtl="0" eaLnBrk="1" latinLnBrk="0" hangingPunct="1">
              <a:defRPr sz="12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66199" algn="l" defTabSz="622066" rtl="0" eaLnBrk="1" latinLnBrk="0" hangingPunct="1">
              <a:defRPr sz="12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77232" algn="l" defTabSz="622066" rtl="0" eaLnBrk="1" latinLnBrk="0" hangingPunct="1">
              <a:defRPr sz="12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88265" algn="l" defTabSz="622066" rtl="0" eaLnBrk="1" latinLnBrk="0" hangingPunct="1">
              <a:defRPr sz="12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ES_tradnl" sz="700" dirty="0" err="1">
                <a:latin typeface="Arial" charset="0"/>
                <a:ea typeface="Arial" charset="0"/>
                <a:cs typeface="Arial" charset="0"/>
              </a:rPr>
              <a:t>Vehicle</a:t>
            </a:r>
            <a:r>
              <a:rPr lang="es-ES_tradnl" sz="7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s-ES_tradnl" sz="700" dirty="0" err="1">
                <a:latin typeface="Arial" charset="0"/>
                <a:ea typeface="Arial" charset="0"/>
                <a:cs typeface="Arial" charset="0"/>
              </a:rPr>
              <a:t>solution</a:t>
            </a:r>
            <a:r>
              <a:rPr lang="es-ES_tradnl" sz="700" dirty="0">
                <a:latin typeface="Arial" charset="0"/>
                <a:ea typeface="Arial" charset="0"/>
                <a:cs typeface="Arial" charset="0"/>
              </a:rPr>
              <a:t> (</a:t>
            </a:r>
            <a:r>
              <a:rPr lang="es-ES_tradnl" sz="700" dirty="0" err="1">
                <a:latin typeface="Arial" charset="0"/>
                <a:ea typeface="Arial" charset="0"/>
                <a:cs typeface="Arial" charset="0"/>
              </a:rPr>
              <a:t>NaCl</a:t>
            </a:r>
            <a:r>
              <a:rPr lang="es-ES_tradnl" sz="700" dirty="0">
                <a:latin typeface="Arial" charset="0"/>
                <a:ea typeface="Arial" charset="0"/>
                <a:cs typeface="Arial" charset="0"/>
              </a:rPr>
              <a:t> 0.9%)</a:t>
            </a:r>
          </a:p>
        </p:txBody>
      </p:sp>
      <p:sp>
        <p:nvSpPr>
          <p:cNvPr id="130" name="CuadroTexto 129"/>
          <p:cNvSpPr txBox="1"/>
          <p:nvPr/>
        </p:nvSpPr>
        <p:spPr>
          <a:xfrm>
            <a:off x="428579" y="1413237"/>
            <a:ext cx="1063272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ES_tradnl"/>
            </a:defPPr>
            <a:lvl1pPr marL="0" algn="l" defTabSz="622066" rtl="0" eaLnBrk="1" latinLnBrk="0" hangingPunct="1">
              <a:defRPr sz="12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11033" algn="l" defTabSz="622066" rtl="0" eaLnBrk="1" latinLnBrk="0" hangingPunct="1">
              <a:defRPr sz="12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22066" algn="l" defTabSz="622066" rtl="0" eaLnBrk="1" latinLnBrk="0" hangingPunct="1">
              <a:defRPr sz="12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33099" algn="l" defTabSz="622066" rtl="0" eaLnBrk="1" latinLnBrk="0" hangingPunct="1">
              <a:defRPr sz="12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44133" algn="l" defTabSz="622066" rtl="0" eaLnBrk="1" latinLnBrk="0" hangingPunct="1">
              <a:defRPr sz="12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555166" algn="l" defTabSz="622066" rtl="0" eaLnBrk="1" latinLnBrk="0" hangingPunct="1">
              <a:defRPr sz="12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66199" algn="l" defTabSz="622066" rtl="0" eaLnBrk="1" latinLnBrk="0" hangingPunct="1">
              <a:defRPr sz="12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77232" algn="l" defTabSz="622066" rtl="0" eaLnBrk="1" latinLnBrk="0" hangingPunct="1">
              <a:defRPr sz="12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88265" algn="l" defTabSz="622066" rtl="0" eaLnBrk="1" latinLnBrk="0" hangingPunct="1">
              <a:defRPr sz="12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ES_tradnl" sz="700" dirty="0">
                <a:latin typeface="Arial" charset="0"/>
                <a:ea typeface="Arial" charset="0"/>
                <a:cs typeface="Arial" charset="0"/>
              </a:rPr>
              <a:t>MK-801 (1mg/kg)</a:t>
            </a:r>
          </a:p>
        </p:txBody>
      </p:sp>
      <p:sp>
        <p:nvSpPr>
          <p:cNvPr id="131" name="CuadroTexto 130"/>
          <p:cNvSpPr txBox="1"/>
          <p:nvPr/>
        </p:nvSpPr>
        <p:spPr>
          <a:xfrm>
            <a:off x="1630599" y="1002293"/>
            <a:ext cx="956120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ES_tradnl"/>
            </a:defPPr>
            <a:lvl1pPr marL="0" algn="l" defTabSz="622066" rtl="0" eaLnBrk="1" latinLnBrk="0" hangingPunct="1">
              <a:defRPr sz="12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11033" algn="l" defTabSz="622066" rtl="0" eaLnBrk="1" latinLnBrk="0" hangingPunct="1">
              <a:defRPr sz="12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22066" algn="l" defTabSz="622066" rtl="0" eaLnBrk="1" latinLnBrk="0" hangingPunct="1">
              <a:defRPr sz="12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33099" algn="l" defTabSz="622066" rtl="0" eaLnBrk="1" latinLnBrk="0" hangingPunct="1">
              <a:defRPr sz="12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44133" algn="l" defTabSz="622066" rtl="0" eaLnBrk="1" latinLnBrk="0" hangingPunct="1">
              <a:defRPr sz="12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555166" algn="l" defTabSz="622066" rtl="0" eaLnBrk="1" latinLnBrk="0" hangingPunct="1">
              <a:defRPr sz="12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66199" algn="l" defTabSz="622066" rtl="0" eaLnBrk="1" latinLnBrk="0" hangingPunct="1">
              <a:defRPr sz="12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77232" algn="l" defTabSz="622066" rtl="0" eaLnBrk="1" latinLnBrk="0" hangingPunct="1">
              <a:defRPr sz="12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88265" algn="l" defTabSz="622066" rtl="0" eaLnBrk="1" latinLnBrk="0" hangingPunct="1">
              <a:defRPr sz="12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ES_tradnl" sz="700" dirty="0" err="1">
                <a:latin typeface="Arial" charset="0"/>
                <a:ea typeface="Arial" charset="0"/>
                <a:cs typeface="Arial" charset="0"/>
              </a:rPr>
              <a:t>Group</a:t>
            </a:r>
            <a:r>
              <a:rPr lang="es-ES_tradnl" sz="7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s-ES_tradnl" sz="700" dirty="0" err="1">
                <a:latin typeface="Arial" charset="0"/>
                <a:ea typeface="Arial" charset="0"/>
                <a:cs typeface="Arial" charset="0"/>
              </a:rPr>
              <a:t>housing</a:t>
            </a:r>
            <a:endParaRPr lang="es-ES_tradnl" sz="700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132" name="CuadroTexto 131"/>
          <p:cNvSpPr txBox="1"/>
          <p:nvPr/>
        </p:nvSpPr>
        <p:spPr>
          <a:xfrm>
            <a:off x="1630598" y="1438357"/>
            <a:ext cx="956120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ES_tradnl"/>
            </a:defPPr>
            <a:lvl1pPr marL="0" algn="l" defTabSz="622066" rtl="0" eaLnBrk="1" latinLnBrk="0" hangingPunct="1">
              <a:defRPr sz="12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11033" algn="l" defTabSz="622066" rtl="0" eaLnBrk="1" latinLnBrk="0" hangingPunct="1">
              <a:defRPr sz="12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22066" algn="l" defTabSz="622066" rtl="0" eaLnBrk="1" latinLnBrk="0" hangingPunct="1">
              <a:defRPr sz="12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33099" algn="l" defTabSz="622066" rtl="0" eaLnBrk="1" latinLnBrk="0" hangingPunct="1">
              <a:defRPr sz="12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44133" algn="l" defTabSz="622066" rtl="0" eaLnBrk="1" latinLnBrk="0" hangingPunct="1">
              <a:defRPr sz="12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555166" algn="l" defTabSz="622066" rtl="0" eaLnBrk="1" latinLnBrk="0" hangingPunct="1">
              <a:defRPr sz="12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66199" algn="l" defTabSz="622066" rtl="0" eaLnBrk="1" latinLnBrk="0" hangingPunct="1">
              <a:defRPr sz="12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77232" algn="l" defTabSz="622066" rtl="0" eaLnBrk="1" latinLnBrk="0" hangingPunct="1">
              <a:defRPr sz="12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88265" algn="l" defTabSz="622066" rtl="0" eaLnBrk="1" latinLnBrk="0" hangingPunct="1">
              <a:defRPr sz="12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ES_tradnl" sz="700" dirty="0">
                <a:latin typeface="Arial" charset="0"/>
                <a:ea typeface="Arial" charset="0"/>
                <a:cs typeface="Arial" charset="0"/>
              </a:rPr>
              <a:t>Social </a:t>
            </a:r>
            <a:r>
              <a:rPr lang="es-ES_tradnl" sz="700" dirty="0" err="1">
                <a:latin typeface="Arial" charset="0"/>
                <a:ea typeface="Arial" charset="0"/>
                <a:cs typeface="Arial" charset="0"/>
              </a:rPr>
              <a:t>isolation</a:t>
            </a:r>
            <a:endParaRPr lang="es-ES_tradnl" sz="700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133" name="CuadroTexto 132"/>
          <p:cNvSpPr txBox="1"/>
          <p:nvPr/>
        </p:nvSpPr>
        <p:spPr>
          <a:xfrm>
            <a:off x="3015867" y="885415"/>
            <a:ext cx="956120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ES_tradnl"/>
            </a:defPPr>
            <a:lvl1pPr marL="0" algn="l" defTabSz="622066" rtl="0" eaLnBrk="1" latinLnBrk="0" hangingPunct="1">
              <a:defRPr sz="12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11033" algn="l" defTabSz="622066" rtl="0" eaLnBrk="1" latinLnBrk="0" hangingPunct="1">
              <a:defRPr sz="12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22066" algn="l" defTabSz="622066" rtl="0" eaLnBrk="1" latinLnBrk="0" hangingPunct="1">
              <a:defRPr sz="12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33099" algn="l" defTabSz="622066" rtl="0" eaLnBrk="1" latinLnBrk="0" hangingPunct="1">
              <a:defRPr sz="12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44133" algn="l" defTabSz="622066" rtl="0" eaLnBrk="1" latinLnBrk="0" hangingPunct="1">
              <a:defRPr sz="12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555166" algn="l" defTabSz="622066" rtl="0" eaLnBrk="1" latinLnBrk="0" hangingPunct="1">
              <a:defRPr sz="12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66199" algn="l" defTabSz="622066" rtl="0" eaLnBrk="1" latinLnBrk="0" hangingPunct="1">
              <a:defRPr sz="12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77232" algn="l" defTabSz="622066" rtl="0" eaLnBrk="1" latinLnBrk="0" hangingPunct="1">
              <a:defRPr sz="12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88265" algn="l" defTabSz="622066" rtl="0" eaLnBrk="1" latinLnBrk="0" hangingPunct="1">
              <a:defRPr sz="12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ES_tradnl" sz="700" b="1" dirty="0">
                <a:solidFill>
                  <a:srgbClr val="C6C742"/>
                </a:solidFill>
                <a:latin typeface="Arial" charset="0"/>
                <a:ea typeface="Arial" charset="0"/>
                <a:cs typeface="Arial" charset="0"/>
              </a:rPr>
              <a:t>VEH</a:t>
            </a:r>
          </a:p>
        </p:txBody>
      </p:sp>
      <p:sp>
        <p:nvSpPr>
          <p:cNvPr id="134" name="CuadroTexto 133"/>
          <p:cNvSpPr txBox="1"/>
          <p:nvPr/>
        </p:nvSpPr>
        <p:spPr>
          <a:xfrm>
            <a:off x="3015867" y="1299530"/>
            <a:ext cx="956120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ES_tradnl"/>
            </a:defPPr>
            <a:lvl1pPr marL="0" algn="l" defTabSz="622066" rtl="0" eaLnBrk="1" latinLnBrk="0" hangingPunct="1">
              <a:defRPr sz="12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11033" algn="l" defTabSz="622066" rtl="0" eaLnBrk="1" latinLnBrk="0" hangingPunct="1">
              <a:defRPr sz="12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22066" algn="l" defTabSz="622066" rtl="0" eaLnBrk="1" latinLnBrk="0" hangingPunct="1">
              <a:defRPr sz="12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33099" algn="l" defTabSz="622066" rtl="0" eaLnBrk="1" latinLnBrk="0" hangingPunct="1">
              <a:defRPr sz="12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44133" algn="l" defTabSz="622066" rtl="0" eaLnBrk="1" latinLnBrk="0" hangingPunct="1">
              <a:defRPr sz="12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555166" algn="l" defTabSz="622066" rtl="0" eaLnBrk="1" latinLnBrk="0" hangingPunct="1">
              <a:defRPr sz="12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66199" algn="l" defTabSz="622066" rtl="0" eaLnBrk="1" latinLnBrk="0" hangingPunct="1">
              <a:defRPr sz="12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77232" algn="l" defTabSz="622066" rtl="0" eaLnBrk="1" latinLnBrk="0" hangingPunct="1">
              <a:defRPr sz="12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88265" algn="l" defTabSz="622066" rtl="0" eaLnBrk="1" latinLnBrk="0" hangingPunct="1">
              <a:defRPr sz="12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ES_tradnl" sz="700" b="1" dirty="0">
                <a:solidFill>
                  <a:srgbClr val="C6C742"/>
                </a:solidFill>
                <a:latin typeface="Arial" charset="0"/>
                <a:ea typeface="Arial" charset="0"/>
                <a:cs typeface="Arial" charset="0"/>
              </a:rPr>
              <a:t>VEH</a:t>
            </a:r>
          </a:p>
        </p:txBody>
      </p:sp>
      <p:sp>
        <p:nvSpPr>
          <p:cNvPr id="135" name="CuadroTexto 134"/>
          <p:cNvSpPr txBox="1"/>
          <p:nvPr/>
        </p:nvSpPr>
        <p:spPr>
          <a:xfrm>
            <a:off x="3008746" y="1524206"/>
            <a:ext cx="966481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ES_tradnl"/>
            </a:defPPr>
            <a:lvl1pPr marL="0" algn="l" defTabSz="622066" rtl="0" eaLnBrk="1" latinLnBrk="0" hangingPunct="1">
              <a:defRPr sz="12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11033" algn="l" defTabSz="622066" rtl="0" eaLnBrk="1" latinLnBrk="0" hangingPunct="1">
              <a:defRPr sz="12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22066" algn="l" defTabSz="622066" rtl="0" eaLnBrk="1" latinLnBrk="0" hangingPunct="1">
              <a:defRPr sz="12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33099" algn="l" defTabSz="622066" rtl="0" eaLnBrk="1" latinLnBrk="0" hangingPunct="1">
              <a:defRPr sz="12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44133" algn="l" defTabSz="622066" rtl="0" eaLnBrk="1" latinLnBrk="0" hangingPunct="1">
              <a:defRPr sz="12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555166" algn="l" defTabSz="622066" rtl="0" eaLnBrk="1" latinLnBrk="0" hangingPunct="1">
              <a:defRPr sz="12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66199" algn="l" defTabSz="622066" rtl="0" eaLnBrk="1" latinLnBrk="0" hangingPunct="1">
              <a:defRPr sz="12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77232" algn="l" defTabSz="622066" rtl="0" eaLnBrk="1" latinLnBrk="0" hangingPunct="1">
              <a:defRPr sz="12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88265" algn="l" defTabSz="622066" rtl="0" eaLnBrk="1" latinLnBrk="0" hangingPunct="1">
              <a:defRPr sz="12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ES_tradnl" sz="700" b="1" dirty="0">
                <a:solidFill>
                  <a:srgbClr val="2957B3"/>
                </a:solidFill>
                <a:latin typeface="Arial" charset="0"/>
                <a:ea typeface="Arial" charset="0"/>
                <a:cs typeface="Arial" charset="0"/>
              </a:rPr>
              <a:t>THC (10mg/kg)</a:t>
            </a:r>
          </a:p>
        </p:txBody>
      </p:sp>
      <p:sp>
        <p:nvSpPr>
          <p:cNvPr id="136" name="CuadroTexto 135"/>
          <p:cNvSpPr txBox="1"/>
          <p:nvPr/>
        </p:nvSpPr>
        <p:spPr>
          <a:xfrm>
            <a:off x="3004247" y="1099094"/>
            <a:ext cx="979357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ES_tradnl"/>
            </a:defPPr>
            <a:lvl1pPr marL="0" algn="l" defTabSz="622066" rtl="0" eaLnBrk="1" latinLnBrk="0" hangingPunct="1">
              <a:defRPr sz="12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11033" algn="l" defTabSz="622066" rtl="0" eaLnBrk="1" latinLnBrk="0" hangingPunct="1">
              <a:defRPr sz="12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22066" algn="l" defTabSz="622066" rtl="0" eaLnBrk="1" latinLnBrk="0" hangingPunct="1">
              <a:defRPr sz="12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33099" algn="l" defTabSz="622066" rtl="0" eaLnBrk="1" latinLnBrk="0" hangingPunct="1">
              <a:defRPr sz="12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44133" algn="l" defTabSz="622066" rtl="0" eaLnBrk="1" latinLnBrk="0" hangingPunct="1">
              <a:defRPr sz="12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555166" algn="l" defTabSz="622066" rtl="0" eaLnBrk="1" latinLnBrk="0" hangingPunct="1">
              <a:defRPr sz="12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66199" algn="l" defTabSz="622066" rtl="0" eaLnBrk="1" latinLnBrk="0" hangingPunct="1">
              <a:defRPr sz="12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77232" algn="l" defTabSz="622066" rtl="0" eaLnBrk="1" latinLnBrk="0" hangingPunct="1">
              <a:defRPr sz="12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88265" algn="l" defTabSz="622066" rtl="0" eaLnBrk="1" latinLnBrk="0" hangingPunct="1">
              <a:defRPr sz="12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ES_tradnl" sz="700" b="1" dirty="0">
                <a:solidFill>
                  <a:srgbClr val="2957B3"/>
                </a:solidFill>
                <a:latin typeface="Arial" charset="0"/>
                <a:ea typeface="Arial" charset="0"/>
                <a:cs typeface="Arial" charset="0"/>
              </a:rPr>
              <a:t>THC (10mg/kg)</a:t>
            </a:r>
          </a:p>
        </p:txBody>
      </p:sp>
      <p:sp>
        <p:nvSpPr>
          <p:cNvPr id="137" name="CuadroTexto 136"/>
          <p:cNvSpPr txBox="1"/>
          <p:nvPr/>
        </p:nvSpPr>
        <p:spPr>
          <a:xfrm>
            <a:off x="4993376" y="830405"/>
            <a:ext cx="47520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ES_tradnl"/>
            </a:defPPr>
            <a:lvl1pPr marL="0" algn="l" defTabSz="622066" rtl="0" eaLnBrk="1" latinLnBrk="0" hangingPunct="1">
              <a:defRPr sz="12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11033" algn="l" defTabSz="622066" rtl="0" eaLnBrk="1" latinLnBrk="0" hangingPunct="1">
              <a:defRPr sz="12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22066" algn="l" defTabSz="622066" rtl="0" eaLnBrk="1" latinLnBrk="0" hangingPunct="1">
              <a:defRPr sz="12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33099" algn="l" defTabSz="622066" rtl="0" eaLnBrk="1" latinLnBrk="0" hangingPunct="1">
              <a:defRPr sz="12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44133" algn="l" defTabSz="622066" rtl="0" eaLnBrk="1" latinLnBrk="0" hangingPunct="1">
              <a:defRPr sz="12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555166" algn="l" defTabSz="622066" rtl="0" eaLnBrk="1" latinLnBrk="0" hangingPunct="1">
              <a:defRPr sz="12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66199" algn="l" defTabSz="622066" rtl="0" eaLnBrk="1" latinLnBrk="0" hangingPunct="1">
              <a:defRPr sz="12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77232" algn="l" defTabSz="622066" rtl="0" eaLnBrk="1" latinLnBrk="0" hangingPunct="1">
              <a:defRPr sz="12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88265" algn="l" defTabSz="622066" rtl="0" eaLnBrk="1" latinLnBrk="0" hangingPunct="1">
              <a:defRPr sz="12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ES_tradnl" sz="700" b="1" dirty="0">
                <a:latin typeface="Arial" charset="0"/>
                <a:ea typeface="Arial" charset="0"/>
                <a:cs typeface="Arial" charset="0"/>
              </a:rPr>
              <a:t>PPI</a:t>
            </a:r>
          </a:p>
          <a:p>
            <a:pPr algn="ctr"/>
            <a:r>
              <a:rPr lang="es-ES_tradnl" sz="700" b="1" dirty="0">
                <a:latin typeface="Arial" charset="0"/>
                <a:ea typeface="Arial" charset="0"/>
                <a:cs typeface="Arial" charset="0"/>
              </a:rPr>
              <a:t>Hab1</a:t>
            </a:r>
          </a:p>
          <a:p>
            <a:pPr algn="ctr"/>
            <a:r>
              <a:rPr lang="es-ES_tradnl" sz="700" b="1" dirty="0">
                <a:latin typeface="Arial" charset="0"/>
                <a:ea typeface="Arial" charset="0"/>
                <a:cs typeface="Arial" charset="0"/>
              </a:rPr>
              <a:t>&amp;</a:t>
            </a:r>
          </a:p>
          <a:p>
            <a:pPr algn="ctr"/>
            <a:r>
              <a:rPr lang="es-ES_tradnl" sz="700" b="1" dirty="0">
                <a:latin typeface="Arial" charset="0"/>
                <a:ea typeface="Arial" charset="0"/>
                <a:cs typeface="Arial" charset="0"/>
              </a:rPr>
              <a:t>Hab2</a:t>
            </a:r>
          </a:p>
        </p:txBody>
      </p:sp>
      <p:sp>
        <p:nvSpPr>
          <p:cNvPr id="138" name="CuadroTexto 137"/>
          <p:cNvSpPr txBox="1"/>
          <p:nvPr/>
        </p:nvSpPr>
        <p:spPr>
          <a:xfrm>
            <a:off x="5380774" y="836099"/>
            <a:ext cx="47520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ES_tradnl"/>
            </a:defPPr>
            <a:lvl1pPr marL="0" algn="l" defTabSz="622066" rtl="0" eaLnBrk="1" latinLnBrk="0" hangingPunct="1">
              <a:defRPr sz="12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11033" algn="l" defTabSz="622066" rtl="0" eaLnBrk="1" latinLnBrk="0" hangingPunct="1">
              <a:defRPr sz="12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22066" algn="l" defTabSz="622066" rtl="0" eaLnBrk="1" latinLnBrk="0" hangingPunct="1">
              <a:defRPr sz="12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33099" algn="l" defTabSz="622066" rtl="0" eaLnBrk="1" latinLnBrk="0" hangingPunct="1">
              <a:defRPr sz="12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44133" algn="l" defTabSz="622066" rtl="0" eaLnBrk="1" latinLnBrk="0" hangingPunct="1">
              <a:defRPr sz="12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555166" algn="l" defTabSz="622066" rtl="0" eaLnBrk="1" latinLnBrk="0" hangingPunct="1">
              <a:defRPr sz="12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66199" algn="l" defTabSz="622066" rtl="0" eaLnBrk="1" latinLnBrk="0" hangingPunct="1">
              <a:defRPr sz="12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77232" algn="l" defTabSz="622066" rtl="0" eaLnBrk="1" latinLnBrk="0" hangingPunct="1">
              <a:defRPr sz="12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88265" algn="l" defTabSz="622066" rtl="0" eaLnBrk="1" latinLnBrk="0" hangingPunct="1">
              <a:defRPr sz="12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ES_tradnl" sz="700" b="1" dirty="0">
                <a:latin typeface="Arial" charset="0"/>
                <a:ea typeface="Arial" charset="0"/>
                <a:cs typeface="Arial" charset="0"/>
              </a:rPr>
              <a:t>PPI</a:t>
            </a:r>
          </a:p>
          <a:p>
            <a:pPr algn="ctr"/>
            <a:r>
              <a:rPr lang="es-ES_tradnl" sz="700" b="1" dirty="0">
                <a:latin typeface="Arial" charset="0"/>
                <a:ea typeface="Arial" charset="0"/>
                <a:cs typeface="Arial" charset="0"/>
              </a:rPr>
              <a:t>Hab3</a:t>
            </a:r>
          </a:p>
          <a:p>
            <a:pPr algn="ctr"/>
            <a:r>
              <a:rPr lang="es-ES_tradnl" sz="700" b="1" dirty="0">
                <a:latin typeface="Arial" charset="0"/>
                <a:ea typeface="Arial" charset="0"/>
                <a:cs typeface="Arial" charset="0"/>
              </a:rPr>
              <a:t>&amp;</a:t>
            </a:r>
          </a:p>
          <a:p>
            <a:pPr algn="ctr"/>
            <a:r>
              <a:rPr lang="es-ES_tradnl" sz="700" b="1" dirty="0">
                <a:latin typeface="Arial" charset="0"/>
                <a:ea typeface="Arial" charset="0"/>
                <a:cs typeface="Arial" charset="0"/>
              </a:rPr>
              <a:t>TEST</a:t>
            </a:r>
          </a:p>
        </p:txBody>
      </p:sp>
      <p:sp>
        <p:nvSpPr>
          <p:cNvPr id="139" name="CuadroTexto 138"/>
          <p:cNvSpPr txBox="1"/>
          <p:nvPr/>
        </p:nvSpPr>
        <p:spPr>
          <a:xfrm rot="16200000">
            <a:off x="7076" y="998173"/>
            <a:ext cx="425573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ES_tradnl"/>
            </a:defPPr>
            <a:lvl1pPr marL="0" algn="l" defTabSz="622066" rtl="0" eaLnBrk="1" latinLnBrk="0" hangingPunct="1">
              <a:defRPr sz="12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11033" algn="l" defTabSz="622066" rtl="0" eaLnBrk="1" latinLnBrk="0" hangingPunct="1">
              <a:defRPr sz="12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22066" algn="l" defTabSz="622066" rtl="0" eaLnBrk="1" latinLnBrk="0" hangingPunct="1">
              <a:defRPr sz="12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33099" algn="l" defTabSz="622066" rtl="0" eaLnBrk="1" latinLnBrk="0" hangingPunct="1">
              <a:defRPr sz="12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44133" algn="l" defTabSz="622066" rtl="0" eaLnBrk="1" latinLnBrk="0" hangingPunct="1">
              <a:defRPr sz="12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555166" algn="l" defTabSz="622066" rtl="0" eaLnBrk="1" latinLnBrk="0" hangingPunct="1">
              <a:defRPr sz="12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66199" algn="l" defTabSz="622066" rtl="0" eaLnBrk="1" latinLnBrk="0" hangingPunct="1">
              <a:defRPr sz="12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77232" algn="l" defTabSz="622066" rtl="0" eaLnBrk="1" latinLnBrk="0" hangingPunct="1">
              <a:defRPr sz="12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88265" algn="l" defTabSz="622066" rtl="0" eaLnBrk="1" latinLnBrk="0" hangingPunct="1">
              <a:defRPr sz="12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_tradnl" sz="700" b="1" dirty="0">
                <a:latin typeface="Arial" charset="0"/>
                <a:ea typeface="Arial" charset="0"/>
                <a:cs typeface="Arial" charset="0"/>
              </a:rPr>
              <a:t>CTRL</a:t>
            </a:r>
          </a:p>
        </p:txBody>
      </p:sp>
      <p:sp>
        <p:nvSpPr>
          <p:cNvPr id="140" name="CuadroTexto 139"/>
          <p:cNvSpPr txBox="1"/>
          <p:nvPr/>
        </p:nvSpPr>
        <p:spPr>
          <a:xfrm rot="16200000">
            <a:off x="15274" y="1451778"/>
            <a:ext cx="396362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ES_tradnl"/>
            </a:defPPr>
            <a:lvl1pPr marL="0" algn="l" defTabSz="622066" rtl="0" eaLnBrk="1" latinLnBrk="0" hangingPunct="1">
              <a:defRPr sz="12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11033" algn="l" defTabSz="622066" rtl="0" eaLnBrk="1" latinLnBrk="0" hangingPunct="1">
              <a:defRPr sz="12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22066" algn="l" defTabSz="622066" rtl="0" eaLnBrk="1" latinLnBrk="0" hangingPunct="1">
              <a:defRPr sz="12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33099" algn="l" defTabSz="622066" rtl="0" eaLnBrk="1" latinLnBrk="0" hangingPunct="1">
              <a:defRPr sz="12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44133" algn="l" defTabSz="622066" rtl="0" eaLnBrk="1" latinLnBrk="0" hangingPunct="1">
              <a:defRPr sz="12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555166" algn="l" defTabSz="622066" rtl="0" eaLnBrk="1" latinLnBrk="0" hangingPunct="1">
              <a:defRPr sz="12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66199" algn="l" defTabSz="622066" rtl="0" eaLnBrk="1" latinLnBrk="0" hangingPunct="1">
              <a:defRPr sz="12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77232" algn="l" defTabSz="622066" rtl="0" eaLnBrk="1" latinLnBrk="0" hangingPunct="1">
              <a:defRPr sz="12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88265" algn="l" defTabSz="622066" rtl="0" eaLnBrk="1" latinLnBrk="0" hangingPunct="1">
              <a:defRPr sz="12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_tradnl" sz="700" b="1" dirty="0">
                <a:latin typeface="Arial" charset="0"/>
                <a:ea typeface="Arial" charset="0"/>
                <a:cs typeface="Arial" charset="0"/>
              </a:rPr>
              <a:t>DHM</a:t>
            </a:r>
          </a:p>
        </p:txBody>
      </p:sp>
      <p:cxnSp>
        <p:nvCxnSpPr>
          <p:cNvPr id="141" name="Conector recto 140"/>
          <p:cNvCxnSpPr/>
          <p:nvPr/>
        </p:nvCxnSpPr>
        <p:spPr>
          <a:xfrm>
            <a:off x="2740552" y="1076759"/>
            <a:ext cx="1543581" cy="1330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380005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635</TotalTime>
  <Words>42</Words>
  <Application>Microsoft Macintosh PowerPoint</Application>
  <PresentationFormat>Personalizado</PresentationFormat>
  <Paragraphs>26</Paragraphs>
  <Slides>1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Calibri</vt:lpstr>
      <vt:lpstr>Calibri Light</vt:lpstr>
      <vt:lpstr>Arial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15.0026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Microsoft Office User</dc:creator>
  <cp:lastModifiedBy>Microsoft Office User</cp:lastModifiedBy>
  <cp:revision>25</cp:revision>
  <cp:lastPrinted>2020-05-05T16:28:53Z</cp:lastPrinted>
  <dcterms:created xsi:type="dcterms:W3CDTF">2020-05-04T18:36:51Z</dcterms:created>
  <dcterms:modified xsi:type="dcterms:W3CDTF">2020-05-06T20:22:57Z</dcterms:modified>
</cp:coreProperties>
</file>