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3" autoAdjust="0"/>
    <p:restoredTop sz="78300" autoAdjust="0"/>
  </p:normalViewPr>
  <p:slideViewPr>
    <p:cSldViewPr snapToGrid="0">
      <p:cViewPr varScale="1">
        <p:scale>
          <a:sx n="68" d="100"/>
          <a:sy n="68" d="100"/>
        </p:scale>
        <p:origin x="11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539CA-9600-4FE4-8662-70ACEDD3AF7D}" type="datetimeFigureOut">
              <a:rPr lang="de-DE" smtClean="0"/>
              <a:t>14.02.2022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A6821-F628-46CC-96D7-5D297679BE2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6903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800" b="1" dirty="0" smtClean="0"/>
              <a:t>Additional </a:t>
            </a:r>
            <a:r>
              <a:rPr lang="en-GB" sz="1800" b="1" i="0" dirty="0" smtClean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File </a:t>
            </a:r>
            <a:r>
              <a:rPr lang="en-GB" sz="1800" b="1" i="0" dirty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6: </a:t>
            </a:r>
            <a:r>
              <a:rPr lang="en-GB" sz="1800" i="0" dirty="0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Comparison of the Neo-Hookean model data with experimental data. Parameters used are from Figure 6 in Supplemental File 5.</a:t>
            </a:r>
            <a:endParaRPr lang="de-DE" sz="1800" i="1" dirty="0">
              <a:solidFill>
                <a:srgbClr val="44546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A6821-F628-46CC-96D7-5D297679BE2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1519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D8D836-D3EB-4359-AB28-D4A9A8C99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A6B2BC7-0B7E-480F-AE84-5B3D06148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B8967D1-8D7E-4EB7-B212-5D34D56F7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8D86734-A9A6-445F-AA1D-D15378AA4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540E2D-9A1F-4459-AE86-A71FD8B2B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40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1E31FE-0F09-4C8E-B13E-FF30A7F5D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827581B-0AE9-4354-B569-B13B3A1286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D8DC5A-7957-4449-A764-263BBE0BC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BA365B4-BFFC-4771-9273-1AF88C82C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45B7225-807B-4243-A5E9-BB6C22523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766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74D42C8-35D4-457E-ADC2-1A981E0FB9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E3221EE-24FE-420C-B6A6-99AC42909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ED920C-8446-4899-88F5-1B9BEB1D1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3F6A43-D9BD-4D31-986D-FFA6035CA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82BBBC5-F1D3-4C4E-AE8D-51D8E649E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97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DA4A56-A6A3-4825-9A69-845B9710C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E5D402-F2A5-472A-ABD7-7BF061F14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1CF47C-23C7-4D73-876E-5D2090610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E815DB-AE1A-45E1-A35C-CC543F5CC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E6E025E-7EB8-44C7-A23A-9FA4AB279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10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C34B13-13BD-4028-961A-1CC23398B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467BDD3-7575-4BC7-BB36-3787471DE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1A33B8E-D67E-4FB5-A2C1-8E6A2DFFB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A9BA1C7-69D7-4954-A632-4E3CBEB50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C1FE854-9282-487E-899E-155A6FB4F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308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7FB62B-1B9A-4269-9C1F-B1ECCAEB2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DE872E-C9E3-4041-82E5-00EB5E94D6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0C28237-D1CC-483D-B36E-98509BF0C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57AAE94-B1C0-4F6D-8806-F2067469F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E34741E-4457-4466-BD8E-0F25B1D1E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A753C46-9ED3-4C32-94B0-E93185A77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488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A49183-EB79-4BC5-A9CC-58E0174CF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E1B380D-B60D-46A0-B472-544C9FD39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7993362-866D-45C9-A83E-B08A54E91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CA716DF-FCF5-46DA-9B56-97FE61890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B5FB0EA-3FF4-49F9-B721-50CFABE73F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E053324-F192-4608-A430-5E5280F9E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1C82322-32AF-4DCA-AEFF-B016391F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E15DA94-2ED3-45F5-8356-63F7C7553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28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858F6A-7187-40E1-BD19-EE6003DC0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4526473-992C-450D-BD8D-B6DA5B916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9B5F76F-66F5-4F68-88C2-0AA6F29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5A8745D-C5FD-41CE-8FD1-6E4F265FA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458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8A0A4FD-8FCC-4ACB-A3A4-32C11CCD6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B864EB4-7313-4354-B3DF-4CE2EB1D0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E1C93F8-ACB9-484D-8F90-07395FA1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60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F416DD-FE64-4AA7-8268-704890C00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8D411F9-4BA6-41A2-A265-A5C6BA522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378E067-A106-4E74-8146-1B9E7CBE9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5D2DA9-1E8F-49B6-8D0E-AD50C5AF6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FB22081-EB5C-4D75-8EC4-7095784DF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BBE1ECF-2367-478D-B0EE-B0683D01A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98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5AB292-3F85-4D26-B3A9-3AFD9D390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FC05C88-13EF-4A70-96F5-6D1CC1432F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FAE4FBA-0FE9-4230-9232-3B77CB299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C85DEC6-5083-48AE-A9E0-D9F11FAAD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3BF01DE-0286-4F78-B33C-6E93097E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CBDF35C-D813-4110-8E6A-E2DBE7DD7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839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76B407D-8F07-4A0E-BF7D-8AAD740EE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BFE9E29-0B0E-4D43-A57F-882AE8813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2F698F-C138-4514-A836-8B4BA160D4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89576-4501-454A-A871-97FF54F97E3E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C1E906-FD7D-4A6B-9838-A653AFFFD4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6E64A2-9687-4751-822D-BEFD3BFE23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A71FE-8120-406F-9674-27DC6C9518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43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xmlns="" id="{B3948597-4A79-4667-B71C-B5EB06390BE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58"/>
          <a:stretch/>
        </p:blipFill>
        <p:spPr bwMode="auto">
          <a:xfrm>
            <a:off x="3087546" y="123732"/>
            <a:ext cx="6919643" cy="661053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xmlns="" id="{B7C96FBC-7E77-41C3-ADBA-06C9595D97C9}"/>
              </a:ext>
            </a:extLst>
          </p:cNvPr>
          <p:cNvSpPr txBox="1"/>
          <p:nvPr/>
        </p:nvSpPr>
        <p:spPr>
          <a:xfrm>
            <a:off x="0" y="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 smtClean="0"/>
              <a:t>Additional File </a:t>
            </a:r>
            <a:r>
              <a:rPr lang="de-DE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834292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Carsten Pohl</dc:creator>
  <cp:lastModifiedBy>Pon Abirami A.</cp:lastModifiedBy>
  <cp:revision>6</cp:revision>
  <dcterms:created xsi:type="dcterms:W3CDTF">2021-10-20T04:57:57Z</dcterms:created>
  <dcterms:modified xsi:type="dcterms:W3CDTF">2022-02-14T13:08:29Z</dcterms:modified>
</cp:coreProperties>
</file>