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Helle Formatvorlage 1 - Akz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03" autoAdjust="0"/>
    <p:restoredTop sz="78300" autoAdjust="0"/>
  </p:normalViewPr>
  <p:slideViewPr>
    <p:cSldViewPr snapToGrid="0">
      <p:cViewPr varScale="1">
        <p:scale>
          <a:sx n="68" d="100"/>
          <a:sy n="68" d="100"/>
        </p:scale>
        <p:origin x="11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2539CA-9600-4FE4-8662-70ACEDD3AF7D}" type="datetimeFigureOut">
              <a:rPr lang="de-DE" smtClean="0"/>
              <a:t>14.02.2022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CA6821-F628-46CC-96D7-5D297679BE2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469031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800" b="1" dirty="0" smtClean="0"/>
              <a:t>Additional</a:t>
            </a:r>
            <a:r>
              <a:rPr lang="en-GB" sz="1800" b="1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GB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File 4.</a:t>
            </a:r>
            <a:r>
              <a:rPr lang="en-GB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Elastic modulus m and compression strength </a:t>
            </a:r>
            <a:r>
              <a:rPr lang="en-GB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σ</a:t>
            </a:r>
            <a:r>
              <a:rPr lang="en-GB" sz="1800" baseline="-250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st</a:t>
            </a:r>
            <a:r>
              <a:rPr lang="en-GB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of samples with different substrates and particle sizes.</a:t>
            </a:r>
            <a:endParaRPr lang="de-DE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CA6821-F628-46CC-96D7-5D297679BE2E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195385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4D8D836-D3EB-4359-AB28-D4A9A8C995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0A6B2BC7-0B7E-480F-AE84-5B3D06148D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B8967D1-8D7E-4EB7-B212-5D34D56F7C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89576-4501-454A-A871-97FF54F97E3E}" type="datetimeFigureOut">
              <a:rPr lang="en-GB" smtClean="0"/>
              <a:t>14/02/2022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8D86734-A9A6-445F-AA1D-D15378AA4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B540E2D-9A1F-4459-AE86-A71FD8B2B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A71FE-8120-406F-9674-27DC6C951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1400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11E31FE-0F09-4C8E-B13E-FF30A7F5D3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4827581B-0AE9-4354-B569-B13B3A1286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8D8DC5A-7957-4449-A764-263BBE0BC0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89576-4501-454A-A871-97FF54F97E3E}" type="datetimeFigureOut">
              <a:rPr lang="en-GB" smtClean="0"/>
              <a:t>14/02/2022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BA365B4-BFFC-4771-9273-1AF88C82C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45B7225-807B-4243-A5E9-BB6C22523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A71FE-8120-406F-9674-27DC6C951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0766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D74D42C8-35D4-457E-ADC2-1A981E0FB9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E3221EE-24FE-420C-B6A6-99AC429095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7ED920C-8446-4899-88F5-1B9BEB1D1B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89576-4501-454A-A871-97FF54F97E3E}" type="datetimeFigureOut">
              <a:rPr lang="en-GB" smtClean="0"/>
              <a:t>14/02/2022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A3F6A43-D9BD-4D31-986D-FFA6035CA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82BBBC5-F1D3-4C4E-AE8D-51D8E649E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A71FE-8120-406F-9674-27DC6C951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2973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ADA4A56-A6A3-4825-9A69-845B9710C0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7E5D402-F2A5-472A-ABD7-7BF061F14C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F1CF47C-23C7-4D73-876E-5D20906103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89576-4501-454A-A871-97FF54F97E3E}" type="datetimeFigureOut">
              <a:rPr lang="en-GB" smtClean="0"/>
              <a:t>14/02/2022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8E815DB-AE1A-45E1-A35C-CC543F5CCA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E6E025E-7EB8-44C7-A23A-9FA4AB279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A71FE-8120-406F-9674-27DC6C951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4100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BC34B13-13BD-4028-961A-1CC23398BB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467BDD3-7575-4BC7-BB36-3787471DE1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1A33B8E-D67E-4FB5-A2C1-8E6A2DFFB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89576-4501-454A-A871-97FF54F97E3E}" type="datetimeFigureOut">
              <a:rPr lang="en-GB" smtClean="0"/>
              <a:t>14/02/2022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A9BA1C7-69D7-4954-A632-4E3CBEB50E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C1FE854-9282-487E-899E-155A6FB4F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A71FE-8120-406F-9674-27DC6C951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5308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A7FB62B-1B9A-4269-9C1F-B1ECCAEB24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1DE872E-C9E3-4041-82E5-00EB5E94D6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90C28237-D1CC-483D-B36E-98509BF0CD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657AAE94-B1C0-4F6D-8806-F2067469F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89576-4501-454A-A871-97FF54F97E3E}" type="datetimeFigureOut">
              <a:rPr lang="en-GB" smtClean="0"/>
              <a:t>14/02/2022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E34741E-4457-4466-BD8E-0F25B1D1E8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A753C46-9ED3-4C32-94B0-E93185A77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A71FE-8120-406F-9674-27DC6C951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1488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4A49183-EB79-4BC5-A9CC-58E0174CFB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E1B380D-B60D-46A0-B472-544C9FD397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C7993362-866D-45C9-A83E-B08A54E91C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8CA716DF-FCF5-46DA-9B56-97FE618900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CB5FB0EA-3FF4-49F9-B721-50CFABE73F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FE053324-F192-4608-A430-5E5280F9E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89576-4501-454A-A871-97FF54F97E3E}" type="datetimeFigureOut">
              <a:rPr lang="en-GB" smtClean="0"/>
              <a:t>14/02/2022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11C82322-32AF-4DCA-AEFF-B016391FC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2E15DA94-2ED3-45F5-8356-63F7C75532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A71FE-8120-406F-9674-27DC6C951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3284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F858F6A-7187-40E1-BD19-EE6003DC01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94526473-992C-450D-BD8D-B6DA5B9160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89576-4501-454A-A871-97FF54F97E3E}" type="datetimeFigureOut">
              <a:rPr lang="en-GB" smtClean="0"/>
              <a:t>14/02/2022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89B5F76F-66F5-4F68-88C2-0AA6F29B8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05A8745D-C5FD-41CE-8FD1-6E4F265FA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A71FE-8120-406F-9674-27DC6C951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2458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D8A0A4FD-8FCC-4ACB-A3A4-32C11CCD61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89576-4501-454A-A871-97FF54F97E3E}" type="datetimeFigureOut">
              <a:rPr lang="en-GB" smtClean="0"/>
              <a:t>14/02/2022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7B864EB4-7313-4354-B3DF-4CE2EB1D07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E1C93F8-ACB9-484D-8F90-07395FA15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A71FE-8120-406F-9674-27DC6C951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4602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0F416DD-FE64-4AA7-8268-704890C00C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8D411F9-4BA6-41A2-A265-A5C6BA522B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7378E067-A106-4E74-8146-1B9E7CBE90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45D2DA9-1E8F-49B6-8D0E-AD50C5AF6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89576-4501-454A-A871-97FF54F97E3E}" type="datetimeFigureOut">
              <a:rPr lang="en-GB" smtClean="0"/>
              <a:t>14/02/2022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AFB22081-EB5C-4D75-8EC4-7095784DF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ABBE1ECF-2367-478D-B0EE-B0683D01A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A71FE-8120-406F-9674-27DC6C951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0980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45AB292-3F85-4D26-B3A9-3AFD9D3907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EFC05C88-13EF-4A70-96F5-6D1CC1432F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9FAE4FBA-0FE9-4230-9232-3B77CB2993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C85DEC6-5083-48AE-A9E0-D9F11FAAD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89576-4501-454A-A871-97FF54F97E3E}" type="datetimeFigureOut">
              <a:rPr lang="en-GB" smtClean="0"/>
              <a:t>14/02/2022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3BF01DE-0286-4F78-B33C-6E93097EA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ACBDF35C-D813-4110-8E6A-E2DBE7DD7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A71FE-8120-406F-9674-27DC6C951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7839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C76B407D-8F07-4A0E-BF7D-8AAD740EEC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BFE9E29-0B0E-4D43-A57F-882AE8813B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F2F698F-C138-4514-A836-8B4BA160D4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589576-4501-454A-A871-97FF54F97E3E}" type="datetimeFigureOut">
              <a:rPr lang="en-GB" smtClean="0"/>
              <a:t>14/02/2022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DC1E906-FD7D-4A6B-9838-A653AFFFD4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06E64A2-9687-4751-822D-BEFD3BFE23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8A71FE-8120-406F-9674-27DC6C951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143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xmlns="" id="{53F29798-D584-4792-9B62-3F5F5C36D61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xmlns="" id="{666BC6E4-F998-42FA-90B3-1532282D8C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0761770"/>
              </p:ext>
            </p:extLst>
          </p:nvPr>
        </p:nvGraphicFramePr>
        <p:xfrm>
          <a:off x="838200" y="2352452"/>
          <a:ext cx="10512551" cy="3436254"/>
        </p:xfrm>
        <a:graphic>
          <a:graphicData uri="http://schemas.openxmlformats.org/drawingml/2006/table">
            <a:tbl>
              <a:tblPr firstRow="1" firstCol="1" bandRow="1"/>
              <a:tblGrid>
                <a:gridCol w="1619545">
                  <a:extLst>
                    <a:ext uri="{9D8B030D-6E8A-4147-A177-3AD203B41FA5}">
                      <a16:colId xmlns:a16="http://schemas.microsoft.com/office/drawing/2014/main" xmlns="" val="1945952836"/>
                    </a:ext>
                  </a:extLst>
                </a:gridCol>
                <a:gridCol w="1177726">
                  <a:extLst>
                    <a:ext uri="{9D8B030D-6E8A-4147-A177-3AD203B41FA5}">
                      <a16:colId xmlns:a16="http://schemas.microsoft.com/office/drawing/2014/main" xmlns="" val="2704216547"/>
                    </a:ext>
                  </a:extLst>
                </a:gridCol>
                <a:gridCol w="1177726">
                  <a:extLst>
                    <a:ext uri="{9D8B030D-6E8A-4147-A177-3AD203B41FA5}">
                      <a16:colId xmlns:a16="http://schemas.microsoft.com/office/drawing/2014/main" xmlns="" val="1762535441"/>
                    </a:ext>
                  </a:extLst>
                </a:gridCol>
                <a:gridCol w="1177726">
                  <a:extLst>
                    <a:ext uri="{9D8B030D-6E8A-4147-A177-3AD203B41FA5}">
                      <a16:colId xmlns:a16="http://schemas.microsoft.com/office/drawing/2014/main" xmlns="" val="558573582"/>
                    </a:ext>
                  </a:extLst>
                </a:gridCol>
                <a:gridCol w="1491833">
                  <a:extLst>
                    <a:ext uri="{9D8B030D-6E8A-4147-A177-3AD203B41FA5}">
                      <a16:colId xmlns:a16="http://schemas.microsoft.com/office/drawing/2014/main" xmlns="" val="337734103"/>
                    </a:ext>
                  </a:extLst>
                </a:gridCol>
                <a:gridCol w="1553964">
                  <a:extLst>
                    <a:ext uri="{9D8B030D-6E8A-4147-A177-3AD203B41FA5}">
                      <a16:colId xmlns:a16="http://schemas.microsoft.com/office/drawing/2014/main" xmlns="" val="3914283429"/>
                    </a:ext>
                  </a:extLst>
                </a:gridCol>
                <a:gridCol w="1177726">
                  <a:extLst>
                    <a:ext uri="{9D8B030D-6E8A-4147-A177-3AD203B41FA5}">
                      <a16:colId xmlns:a16="http://schemas.microsoft.com/office/drawing/2014/main" xmlns="" val="2281593694"/>
                    </a:ext>
                  </a:extLst>
                </a:gridCol>
                <a:gridCol w="1136305">
                  <a:extLst>
                    <a:ext uri="{9D8B030D-6E8A-4147-A177-3AD203B41FA5}">
                      <a16:colId xmlns:a16="http://schemas.microsoft.com/office/drawing/2014/main" xmlns="" val="1323962691"/>
                    </a:ext>
                  </a:extLst>
                </a:gridCol>
              </a:tblGrid>
              <a:tr h="632907">
                <a:tc>
                  <a:txBody>
                    <a:bodyPr/>
                    <a:lstStyle/>
                    <a:p>
                      <a:pPr algn="just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Substrate</a:t>
                      </a:r>
                      <a:endParaRPr lang="en-GB" sz="3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58779" marR="158779" marT="207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Rapeseed</a:t>
                      </a:r>
                      <a:endParaRPr lang="en-GB" sz="3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8819" marR="198819" marT="99409" marB="994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Hemp</a:t>
                      </a:r>
                      <a:endParaRPr lang="en-GB" sz="3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8819" marR="198819" marT="99409" marB="994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EPS</a:t>
                      </a:r>
                      <a:endParaRPr lang="en-GB" sz="3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0710" marR="20710" marT="20710" marB="2071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62884937"/>
                  </a:ext>
                </a:extLst>
              </a:tr>
              <a:tr h="475509">
                <a:tc>
                  <a:txBody>
                    <a:bodyPr/>
                    <a:lstStyle/>
                    <a:p>
                      <a:pPr algn="just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Size</a:t>
                      </a:r>
                      <a:endParaRPr lang="en-GB" sz="3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58779" marR="158779" marT="207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</a:t>
                      </a:r>
                      <a:endParaRPr lang="en-GB" sz="3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58779" marR="158779" marT="207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</a:t>
                      </a:r>
                      <a:endParaRPr lang="en-GB" sz="3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58779" marR="158779" marT="207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</a:t>
                      </a:r>
                      <a:endParaRPr lang="en-GB" sz="3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58779" marR="158779" marT="207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</a:t>
                      </a:r>
                      <a:endParaRPr lang="en-GB" sz="3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58779" marR="158779" marT="207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</a:t>
                      </a:r>
                      <a:endParaRPr lang="en-GB" sz="3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58779" marR="158779" marT="207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</a:t>
                      </a:r>
                      <a:endParaRPr lang="en-GB" sz="3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58779" marR="158779" marT="207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3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0710" marR="20710" marT="20710" marB="2071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723963783"/>
                  </a:ext>
                </a:extLst>
              </a:tr>
              <a:tr h="1163919">
                <a:tc>
                  <a:txBody>
                    <a:bodyPr/>
                    <a:lstStyle/>
                    <a:p>
                      <a:pPr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 [MPa]</a:t>
                      </a:r>
                      <a:endParaRPr lang="en-GB" sz="3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58779" marR="158779" marT="207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0.288 +/- 0.025</a:t>
                      </a:r>
                      <a:endParaRPr lang="en-GB" sz="3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58779" marR="158779" marT="207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0.537 +/- 0.050</a:t>
                      </a:r>
                      <a:endParaRPr lang="en-GB" sz="3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58779" marR="158779" marT="207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0.681 +/- 0.071</a:t>
                      </a:r>
                      <a:endParaRPr lang="en-GB" sz="3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58779" marR="158779" marT="207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0.393+/- 0.031</a:t>
                      </a:r>
                      <a:endParaRPr lang="en-GB" sz="3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58779" marR="158779" marT="207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0.431 +/- 0.060</a:t>
                      </a:r>
                      <a:endParaRPr lang="en-GB" sz="3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58779" marR="158779" marT="207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0.552 +/- 0.034</a:t>
                      </a:r>
                      <a:endParaRPr lang="en-GB" sz="3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58779" marR="158779" marT="207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2.37 +/- 0.17</a:t>
                      </a:r>
                      <a:endParaRPr lang="en-GB" sz="3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0710" marR="20710" marT="20710" marB="2071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397454928"/>
                  </a:ext>
                </a:extLst>
              </a:tr>
              <a:tr h="1163919">
                <a:tc>
                  <a:txBody>
                    <a:bodyPr/>
                    <a:lstStyle/>
                    <a:p>
                      <a:pPr algn="ctr" font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l-GR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σ</a:t>
                      </a:r>
                      <a:r>
                        <a:rPr lang="en-GB" sz="2200" b="0" i="0" u="none" strike="noStrike" baseline="-25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</a:t>
                      </a:r>
                      <a:r>
                        <a:rPr lang="en-GB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[MPa]</a:t>
                      </a:r>
                      <a:endParaRPr lang="en-GB" sz="3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58779" marR="158779" marT="207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GB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0.056 +/- 0.005</a:t>
                      </a:r>
                      <a:endParaRPr lang="en-GB" sz="3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58779" marR="158779" marT="207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GB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0.103 +/- 0.014</a:t>
                      </a:r>
                      <a:endParaRPr lang="en-GB" sz="3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58779" marR="158779" marT="207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GB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0.134 +/- 0.029</a:t>
                      </a:r>
                      <a:endParaRPr lang="en-GB" sz="3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58779" marR="158779" marT="207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GB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0.074 +/- 0.005</a:t>
                      </a:r>
                      <a:endParaRPr lang="en-GB" sz="3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58779" marR="158779" marT="207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GB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0.072 +/- 0.010</a:t>
                      </a:r>
                      <a:endParaRPr lang="en-GB" sz="3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58779" marR="158779" marT="207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GB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0.104 +/- 0.040</a:t>
                      </a:r>
                      <a:endParaRPr lang="en-GB" sz="3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58779" marR="158779" marT="207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GB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0.09 +/- 0.003</a:t>
                      </a:r>
                      <a:endParaRPr lang="en-GB" sz="3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0710" marR="20710" marT="20710" marB="2071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959584250"/>
                  </a:ext>
                </a:extLst>
              </a:tr>
            </a:tbl>
          </a:graphicData>
        </a:graphic>
      </p:graphicFrame>
      <p:sp>
        <p:nvSpPr>
          <p:cNvPr id="28" name="Textfeld 27">
            <a:extLst>
              <a:ext uri="{FF2B5EF4-FFF2-40B4-BE49-F238E27FC236}">
                <a16:creationId xmlns:a16="http://schemas.microsoft.com/office/drawing/2014/main" xmlns="" id="{5ECD64E8-1A2E-4FF9-B1F7-1F62DA5E97A3}"/>
              </a:ext>
            </a:extLst>
          </p:cNvPr>
          <p:cNvSpPr txBox="1"/>
          <p:nvPr/>
        </p:nvSpPr>
        <p:spPr>
          <a:xfrm>
            <a:off x="0" y="0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dirty="0" smtClean="0"/>
              <a:t>Additional File </a:t>
            </a:r>
            <a:r>
              <a:rPr lang="de-DE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0086055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86</Words>
  <Application>Microsoft Office PowerPoint</Application>
  <PresentationFormat>Widescreen</PresentationFormat>
  <Paragraphs>31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Carsten Pohl</dc:creator>
  <cp:lastModifiedBy>Pon Abirami A.</cp:lastModifiedBy>
  <cp:revision>6</cp:revision>
  <dcterms:created xsi:type="dcterms:W3CDTF">2021-10-20T04:57:57Z</dcterms:created>
  <dcterms:modified xsi:type="dcterms:W3CDTF">2022-02-14T13:07:18Z</dcterms:modified>
</cp:coreProperties>
</file>