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78300" autoAdjust="0"/>
  </p:normalViewPr>
  <p:slideViewPr>
    <p:cSldViewPr snapToGrid="0">
      <p:cViewPr varScale="1">
        <p:scale>
          <a:sx n="68" d="100"/>
          <a:sy n="68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539CA-9600-4FE4-8662-70ACEDD3AF7D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A6821-F628-46CC-96D7-5D297679BE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90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 smtClean="0"/>
              <a:t>Additional </a:t>
            </a:r>
            <a:r>
              <a:rPr lang="en-GB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 section of a typical sample as they were used for mechanical testing. The outer section (A) displays a much denser mycelium growth in a zone of 3-4 mm around the entire sample. The inner zone (B) is characterized by a sharp decline of mycelial content within 2-4 mm, followed by a more constant but lower mycelium-to-plant-material ratio. The core of the material is therefore expected to behave differently than the outer shell.</a:t>
            </a: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A6821-F628-46CC-96D7-5D297679BE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36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8D836-D3EB-4359-AB28-D4A9A8C99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6B2BC7-0B7E-480F-AE84-5B3D06148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967D1-8D7E-4EB7-B212-5D34D56F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86734-A9A6-445F-AA1D-D15378AA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540E2D-9A1F-4459-AE86-A71FD8B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0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E31FE-0F09-4C8E-B13E-FF30A7F5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27581B-0AE9-4354-B569-B13B3A128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D8DC5A-7957-4449-A764-263BBE0B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A365B4-BFFC-4771-9273-1AF88C82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B7225-807B-4243-A5E9-BB6C2252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6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4D42C8-35D4-457E-ADC2-1A981E0FB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3221EE-24FE-420C-B6A6-99AC42909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D920C-8446-4899-88F5-1B9BEB1D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F6A43-D9BD-4D31-986D-FFA6035C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BBBC5-F1D3-4C4E-AE8D-51D8E649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97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A4A56-A6A3-4825-9A69-845B9710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E5D402-F2A5-472A-ABD7-7BF061F14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1CF47C-23C7-4D73-876E-5D209061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815DB-AE1A-45E1-A35C-CC543F5C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6E025E-7EB8-44C7-A23A-9FA4AB27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0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34B13-13BD-4028-961A-1CC23398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67BDD3-7575-4BC7-BB36-3787471DE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A33B8E-D67E-4FB5-A2C1-8E6A2DFF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BA1C7-69D7-4954-A632-4E3CBEB5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FE854-9282-487E-899E-155A6FB4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0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FB62B-1B9A-4269-9C1F-B1ECCAEB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DE872E-C9E3-4041-82E5-00EB5E94D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C28237-D1CC-483D-B36E-98509BF0C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7AAE94-B1C0-4F6D-8806-F2067469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34741E-4457-4466-BD8E-0F25B1D1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753C46-9ED3-4C32-94B0-E93185A7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8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49183-EB79-4BC5-A9CC-58E0174C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1B380D-B60D-46A0-B472-544C9FD39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993362-866D-45C9-A83E-B08A54E91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A716DF-FCF5-46DA-9B56-97FE61890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5FB0EA-3FF4-49F9-B721-50CFABE73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053324-F192-4608-A430-5E5280F9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C82322-32AF-4DCA-AEFF-B016391F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15DA94-2ED3-45F5-8356-63F7C755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8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58F6A-7187-40E1-BD19-EE6003DC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526473-992C-450D-BD8D-B6DA5B91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B5F76F-66F5-4F68-88C2-0AA6F29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A8745D-C5FD-41CE-8FD1-6E4F265F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5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A0A4FD-8FCC-4ACB-A3A4-32C11CCD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864EB4-7313-4354-B3DF-4CE2EB1D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1C93F8-ACB9-484D-8F90-07395FA1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0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F416DD-FE64-4AA7-8268-704890C0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D411F9-4BA6-41A2-A265-A5C6BA52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78E067-A106-4E74-8146-1B9E7CBE9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5D2DA9-1E8F-49B6-8D0E-AD50C5AF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B22081-EB5C-4D75-8EC4-7095784D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BE1ECF-2367-478D-B0EE-B0683D01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8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AB292-3F85-4D26-B3A9-3AFD9D39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C05C88-13EF-4A70-96F5-6D1CC1432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AE4FBA-0FE9-4230-9232-3B77CB299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85DEC6-5083-48AE-A9E0-D9F11FAA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BF01DE-0286-4F78-B33C-6E93097E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BDF35C-D813-4110-8E6A-E2DBE7DD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3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76B407D-8F07-4A0E-BF7D-8AAD740E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FE9E29-0B0E-4D43-A57F-882AE8813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2F698F-C138-4514-A836-8B4BA160D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9576-4501-454A-A871-97FF54F97E3E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1E906-FD7D-4A6B-9838-A653AFFFD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6E64A2-9687-4751-822D-BEFD3BFE2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A71FE-8120-406F-9674-27DC6C951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B28D92C-C35C-48A4-B760-6E85AA304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1" y="692018"/>
            <a:ext cx="8049429" cy="603707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261BECD4-5536-45D6-B64F-2E9C84D9A0CA}"/>
              </a:ext>
            </a:extLst>
          </p:cNvPr>
          <p:cNvSpPr txBox="1"/>
          <p:nvPr/>
        </p:nvSpPr>
        <p:spPr>
          <a:xfrm>
            <a:off x="2169020" y="26159"/>
            <a:ext cx="372536" cy="639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555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5463B357-36C2-4A93-885B-50ADAAEE2B06}"/>
              </a:ext>
            </a:extLst>
          </p:cNvPr>
          <p:cNvSpPr txBox="1"/>
          <p:nvPr/>
        </p:nvSpPr>
        <p:spPr>
          <a:xfrm>
            <a:off x="2782170" y="1461"/>
            <a:ext cx="372536" cy="639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555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xmlns="" id="{4203B3B7-FF46-4EFF-8F69-42F8BD7E5D7D}"/>
              </a:ext>
            </a:extLst>
          </p:cNvPr>
          <p:cNvGrpSpPr/>
          <p:nvPr/>
        </p:nvGrpSpPr>
        <p:grpSpPr>
          <a:xfrm>
            <a:off x="2381869" y="994626"/>
            <a:ext cx="3534448" cy="5734467"/>
            <a:chOff x="3171122" y="1511928"/>
            <a:chExt cx="2783378" cy="4515893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xmlns="" id="{8DC2548D-0CFC-414D-B325-38C202707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7766" y="2127564"/>
              <a:ext cx="0" cy="3900257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Bogen 37">
              <a:extLst>
                <a:ext uri="{FF2B5EF4-FFF2-40B4-BE49-F238E27FC236}">
                  <a16:creationId xmlns:a16="http://schemas.microsoft.com/office/drawing/2014/main" xmlns="" id="{BC3C1F43-B8F6-422D-9718-C13608A3795A}"/>
                </a:ext>
              </a:extLst>
            </p:cNvPr>
            <p:cNvSpPr/>
            <p:nvPr/>
          </p:nvSpPr>
          <p:spPr>
            <a:xfrm rot="20756011">
              <a:off x="3171122" y="1518226"/>
              <a:ext cx="1425565" cy="1446922"/>
            </a:xfrm>
            <a:prstGeom prst="arc">
              <a:avLst>
                <a:gd name="adj1" fmla="val 12356890"/>
                <a:gd name="adj2" fmla="val 17171237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2286" dirty="0"/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xmlns="" id="{665DA74E-BD3E-4CC2-A406-568C364F84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6364" y="1511928"/>
              <a:ext cx="199813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xmlns="" id="{E3ECBB7B-CDE4-425A-8778-72AC7317960D}"/>
              </a:ext>
            </a:extLst>
          </p:cNvPr>
          <p:cNvGrpSpPr/>
          <p:nvPr/>
        </p:nvGrpSpPr>
        <p:grpSpPr>
          <a:xfrm>
            <a:off x="2092574" y="844672"/>
            <a:ext cx="3823743" cy="5872926"/>
            <a:chOff x="3287334" y="1539088"/>
            <a:chExt cx="3011198" cy="4624929"/>
          </a:xfrm>
        </p:grpSpPr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xmlns="" id="{2B6A9334-25A6-4A26-BB96-A3465FDF6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7334" y="1856355"/>
              <a:ext cx="17179" cy="430766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Bogen 48">
              <a:extLst>
                <a:ext uri="{FF2B5EF4-FFF2-40B4-BE49-F238E27FC236}">
                  <a16:creationId xmlns:a16="http://schemas.microsoft.com/office/drawing/2014/main" xmlns="" id="{456EF945-F655-47C0-A30C-77917A19EE44}"/>
                </a:ext>
              </a:extLst>
            </p:cNvPr>
            <p:cNvSpPr/>
            <p:nvPr/>
          </p:nvSpPr>
          <p:spPr>
            <a:xfrm rot="20756011">
              <a:off x="3311417" y="1539088"/>
              <a:ext cx="714766" cy="1000306"/>
            </a:xfrm>
            <a:prstGeom prst="arc">
              <a:avLst>
                <a:gd name="adj1" fmla="val 13540489"/>
                <a:gd name="adj2" fmla="val 16424622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2286" dirty="0"/>
            </a:p>
          </p:txBody>
        </p: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xmlns="" id="{9C3205AC-22F0-4832-9EE9-BF283CEC2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7885" y="1548140"/>
              <a:ext cx="27006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xmlns="" id="{E4B10801-AE8C-404D-B438-79B5CA23FD0F}"/>
              </a:ext>
            </a:extLst>
          </p:cNvPr>
          <p:cNvGrpSpPr/>
          <p:nvPr/>
        </p:nvGrpSpPr>
        <p:grpSpPr>
          <a:xfrm>
            <a:off x="3233196" y="1459385"/>
            <a:ext cx="2683125" cy="5258210"/>
            <a:chOff x="3689139" y="1725528"/>
            <a:chExt cx="2112961" cy="4140840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xmlns="" id="{2B9EE8DC-9885-4ADE-AE85-81DF9FE4D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9139" y="2136618"/>
              <a:ext cx="58995" cy="372975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Bogen 62">
              <a:extLst>
                <a:ext uri="{FF2B5EF4-FFF2-40B4-BE49-F238E27FC236}">
                  <a16:creationId xmlns:a16="http://schemas.microsoft.com/office/drawing/2014/main" xmlns="" id="{074CBB82-6FF7-4443-A2F8-8E200DDB9FED}"/>
                </a:ext>
              </a:extLst>
            </p:cNvPr>
            <p:cNvSpPr/>
            <p:nvPr/>
          </p:nvSpPr>
          <p:spPr>
            <a:xfrm rot="18801219">
              <a:off x="3747590" y="1748596"/>
              <a:ext cx="662584" cy="616448"/>
            </a:xfrm>
            <a:prstGeom prst="arc">
              <a:avLst>
                <a:gd name="adj1" fmla="val 12818970"/>
                <a:gd name="adj2" fmla="val 19279729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2286" dirty="0"/>
            </a:p>
          </p:txBody>
        </p: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xmlns="" id="{91D7E6AC-5F0F-4CAF-9D93-CE8232E2DA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7888" y="1738265"/>
              <a:ext cx="178421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xmlns="" id="{081BAAC4-1692-4BD4-A445-DDFEA08D729E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355288" y="665565"/>
            <a:ext cx="0" cy="581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xmlns="" id="{5B6FC9F8-BC90-4E9C-9B53-D3DA9F0747D2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2968438" y="640867"/>
            <a:ext cx="7647" cy="8346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51673E58-65B0-4B7E-9950-921EC6DFC581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smtClean="0"/>
              <a:t>Additional File </a:t>
            </a:r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265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Carsten Pohl</dc:creator>
  <cp:lastModifiedBy>Pon Abirami A.</cp:lastModifiedBy>
  <cp:revision>6</cp:revision>
  <dcterms:created xsi:type="dcterms:W3CDTF">2021-10-20T04:57:57Z</dcterms:created>
  <dcterms:modified xsi:type="dcterms:W3CDTF">2022-02-14T13:06:31Z</dcterms:modified>
</cp:coreProperties>
</file>