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60" r:id="rId4"/>
    <p:sldId id="267" r:id="rId5"/>
    <p:sldId id="269" r:id="rId6"/>
    <p:sldId id="270" r:id="rId7"/>
    <p:sldId id="264" r:id="rId8"/>
    <p:sldId id="274" r:id="rId9"/>
    <p:sldId id="275" r:id="rId10"/>
    <p:sldId id="276" r:id="rId11"/>
    <p:sldId id="27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380" autoAdjust="0"/>
    <p:restoredTop sz="88304" autoAdjust="0"/>
  </p:normalViewPr>
  <p:slideViewPr>
    <p:cSldViewPr snapToGrid="0">
      <p:cViewPr varScale="1">
        <p:scale>
          <a:sx n="93" d="100"/>
          <a:sy n="93" d="100"/>
        </p:scale>
        <p:origin x="96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itlyn Norman" userId="5bf7424e-b4a8-4aaf-b500-fc902320a08b" providerId="ADAL" clId="{901519D0-1D95-43C8-942C-E2D0EDB8AF06}"/>
    <pc:docChg chg="undo custSel modSld">
      <pc:chgData name="Caitlyn Norman" userId="5bf7424e-b4a8-4aaf-b500-fc902320a08b" providerId="ADAL" clId="{901519D0-1D95-43C8-942C-E2D0EDB8AF06}" dt="2024-11-11T13:09:39.300" v="858" actId="478"/>
      <pc:docMkLst>
        <pc:docMk/>
      </pc:docMkLst>
      <pc:sldChg chg="modSp mod">
        <pc:chgData name="Caitlyn Norman" userId="5bf7424e-b4a8-4aaf-b500-fc902320a08b" providerId="ADAL" clId="{901519D0-1D95-43C8-942C-E2D0EDB8AF06}" dt="2024-11-04T15:26:50.794" v="463" actId="20577"/>
        <pc:sldMkLst>
          <pc:docMk/>
          <pc:sldMk cId="2547318218" sldId="256"/>
        </pc:sldMkLst>
        <pc:spChg chg="mod">
          <ac:chgData name="Caitlyn Norman" userId="5bf7424e-b4a8-4aaf-b500-fc902320a08b" providerId="ADAL" clId="{901519D0-1D95-43C8-942C-E2D0EDB8AF06}" dt="2024-11-04T15:26:50.794" v="463" actId="20577"/>
          <ac:spMkLst>
            <pc:docMk/>
            <pc:sldMk cId="2547318218" sldId="256"/>
            <ac:spMk id="3" creationId="{9871C492-68D9-4F84-91FE-3807ED527F68}"/>
          </ac:spMkLst>
        </pc:spChg>
      </pc:sldChg>
      <pc:sldChg chg="addSp delSp modSp mod">
        <pc:chgData name="Caitlyn Norman" userId="5bf7424e-b4a8-4aaf-b500-fc902320a08b" providerId="ADAL" clId="{901519D0-1D95-43C8-942C-E2D0EDB8AF06}" dt="2024-11-11T13:08:35.896" v="844" actId="1036"/>
        <pc:sldMkLst>
          <pc:docMk/>
          <pc:sldMk cId="1971086530" sldId="258"/>
        </pc:sldMkLst>
        <pc:spChg chg="mod">
          <ac:chgData name="Caitlyn Norman" userId="5bf7424e-b4a8-4aaf-b500-fc902320a08b" providerId="ADAL" clId="{901519D0-1D95-43C8-942C-E2D0EDB8AF06}" dt="2024-11-11T10:39:28.448" v="797" actId="20577"/>
          <ac:spMkLst>
            <pc:docMk/>
            <pc:sldMk cId="1971086530" sldId="258"/>
            <ac:spMk id="2" creationId="{0B0A7A94-7B11-4D17-96A1-5F978CCFB60D}"/>
          </ac:spMkLst>
        </pc:spChg>
        <pc:spChg chg="add mod">
          <ac:chgData name="Caitlyn Norman" userId="5bf7424e-b4a8-4aaf-b500-fc902320a08b" providerId="ADAL" clId="{901519D0-1D95-43C8-942C-E2D0EDB8AF06}" dt="2024-11-07T15:16:50.446" v="521" actId="1037"/>
          <ac:spMkLst>
            <pc:docMk/>
            <pc:sldMk cId="1971086530" sldId="258"/>
            <ac:spMk id="7" creationId="{F0EE5530-F984-8F79-D0B7-5CF9BFA593EC}"/>
          </ac:spMkLst>
        </pc:spChg>
        <pc:spChg chg="mod">
          <ac:chgData name="Caitlyn Norman" userId="5bf7424e-b4a8-4aaf-b500-fc902320a08b" providerId="ADAL" clId="{901519D0-1D95-43C8-942C-E2D0EDB8AF06}" dt="2024-11-04T10:08:11.345" v="386" actId="20577"/>
          <ac:spMkLst>
            <pc:docMk/>
            <pc:sldMk cId="1971086530" sldId="258"/>
            <ac:spMk id="21" creationId="{C4BB7BCA-C072-4A67-80DA-7E0A1CCEDD7A}"/>
          </ac:spMkLst>
        </pc:spChg>
        <pc:spChg chg="mod">
          <ac:chgData name="Caitlyn Norman" userId="5bf7424e-b4a8-4aaf-b500-fc902320a08b" providerId="ADAL" clId="{901519D0-1D95-43C8-942C-E2D0EDB8AF06}" dt="2024-11-04T10:20:27.600" v="416" actId="20577"/>
          <ac:spMkLst>
            <pc:docMk/>
            <pc:sldMk cId="1971086530" sldId="258"/>
            <ac:spMk id="38" creationId="{80DDB25B-67C3-B00A-EC45-2E4BFC3ECEC3}"/>
          </ac:spMkLst>
        </pc:spChg>
        <pc:picChg chg="mod">
          <ac:chgData name="Caitlyn Norman" userId="5bf7424e-b4a8-4aaf-b500-fc902320a08b" providerId="ADAL" clId="{901519D0-1D95-43C8-942C-E2D0EDB8AF06}" dt="2024-11-11T13:08:31.434" v="825" actId="1036"/>
          <ac:picMkLst>
            <pc:docMk/>
            <pc:sldMk cId="1971086530" sldId="258"/>
            <ac:picMk id="3" creationId="{485FDAF4-7D56-D47E-42B5-896BB2A11CD9}"/>
          </ac:picMkLst>
        </pc:picChg>
        <pc:picChg chg="add mod">
          <ac:chgData name="Caitlyn Norman" userId="5bf7424e-b4a8-4aaf-b500-fc902320a08b" providerId="ADAL" clId="{901519D0-1D95-43C8-942C-E2D0EDB8AF06}" dt="2024-11-11T13:08:35.896" v="844" actId="1036"/>
          <ac:picMkLst>
            <pc:docMk/>
            <pc:sldMk cId="1971086530" sldId="258"/>
            <ac:picMk id="4" creationId="{95748769-4F19-FF95-A7A0-8B0BA0A910D8}"/>
          </ac:picMkLst>
        </pc:picChg>
        <pc:picChg chg="ord">
          <ac:chgData name="Caitlyn Norman" userId="5bf7424e-b4a8-4aaf-b500-fc902320a08b" providerId="ADAL" clId="{901519D0-1D95-43C8-942C-E2D0EDB8AF06}" dt="2024-11-07T15:16:26.345" v="489" actId="167"/>
          <ac:picMkLst>
            <pc:docMk/>
            <pc:sldMk cId="1971086530" sldId="258"/>
            <ac:picMk id="9" creationId="{1B4ABA56-C6EF-5F83-B469-E207A943691C}"/>
          </ac:picMkLst>
        </pc:picChg>
        <pc:cxnChg chg="add mod">
          <ac:chgData name="Caitlyn Norman" userId="5bf7424e-b4a8-4aaf-b500-fc902320a08b" providerId="ADAL" clId="{901519D0-1D95-43C8-942C-E2D0EDB8AF06}" dt="2024-11-07T15:16:50.446" v="521" actId="1037"/>
          <ac:cxnSpMkLst>
            <pc:docMk/>
            <pc:sldMk cId="1971086530" sldId="258"/>
            <ac:cxnSpMk id="5" creationId="{79A93E6F-AEC8-4B45-5B40-0E4EF4398D65}"/>
          </ac:cxnSpMkLst>
        </pc:cxnChg>
        <pc:cxnChg chg="add mod">
          <ac:chgData name="Caitlyn Norman" userId="5bf7424e-b4a8-4aaf-b500-fc902320a08b" providerId="ADAL" clId="{901519D0-1D95-43C8-942C-E2D0EDB8AF06}" dt="2024-11-07T15:16:50.446" v="521" actId="1037"/>
          <ac:cxnSpMkLst>
            <pc:docMk/>
            <pc:sldMk cId="1971086530" sldId="258"/>
            <ac:cxnSpMk id="6" creationId="{67F548CA-CB54-0A77-F26B-69F8940D7BF7}"/>
          </ac:cxnSpMkLst>
        </pc:cxnChg>
      </pc:sldChg>
      <pc:sldChg chg="addSp delSp modSp mod">
        <pc:chgData name="Caitlyn Norman" userId="5bf7424e-b4a8-4aaf-b500-fc902320a08b" providerId="ADAL" clId="{901519D0-1D95-43C8-942C-E2D0EDB8AF06}" dt="2024-11-11T13:09:39.300" v="858" actId="478"/>
        <pc:sldMkLst>
          <pc:docMk/>
          <pc:sldMk cId="3258556746" sldId="260"/>
        </pc:sldMkLst>
        <pc:spChg chg="mod">
          <ac:chgData name="Caitlyn Norman" userId="5bf7424e-b4a8-4aaf-b500-fc902320a08b" providerId="ADAL" clId="{901519D0-1D95-43C8-942C-E2D0EDB8AF06}" dt="2024-11-07T15:15:26.138" v="486" actId="1076"/>
          <ac:spMkLst>
            <pc:docMk/>
            <pc:sldMk cId="3258556746" sldId="260"/>
            <ac:spMk id="14" creationId="{3C5ACA57-A3D7-2EFF-384A-FFFC18B2ADA9}"/>
          </ac:spMkLst>
        </pc:spChg>
        <pc:spChg chg="mod">
          <ac:chgData name="Caitlyn Norman" userId="5bf7424e-b4a8-4aaf-b500-fc902320a08b" providerId="ADAL" clId="{901519D0-1D95-43C8-942C-E2D0EDB8AF06}" dt="2024-11-04T10:20:20.264" v="412" actId="20577"/>
          <ac:spMkLst>
            <pc:docMk/>
            <pc:sldMk cId="3258556746" sldId="260"/>
            <ac:spMk id="36" creationId="{727495B6-B506-4C0C-9749-BFA2DDEE70C2}"/>
          </ac:spMkLst>
        </pc:spChg>
        <pc:picChg chg="add del mod">
          <ac:chgData name="Caitlyn Norman" userId="5bf7424e-b4a8-4aaf-b500-fc902320a08b" providerId="ADAL" clId="{901519D0-1D95-43C8-942C-E2D0EDB8AF06}" dt="2024-11-11T13:09:17.896" v="855" actId="1035"/>
          <ac:picMkLst>
            <pc:docMk/>
            <pc:sldMk cId="3258556746" sldId="260"/>
            <ac:picMk id="4" creationId="{AF304DCD-A3B4-5BB2-8A0A-D691F105D565}"/>
          </ac:picMkLst>
        </pc:picChg>
        <pc:picChg chg="add mod ord">
          <ac:chgData name="Caitlyn Norman" userId="5bf7424e-b4a8-4aaf-b500-fc902320a08b" providerId="ADAL" clId="{901519D0-1D95-43C8-942C-E2D0EDB8AF06}" dt="2024-11-07T15:14:38.533" v="478" actId="167"/>
          <ac:picMkLst>
            <pc:docMk/>
            <pc:sldMk cId="3258556746" sldId="260"/>
            <ac:picMk id="16" creationId="{F52D307C-DBAC-29BD-5702-742785BDB70E}"/>
          </ac:picMkLst>
        </pc:picChg>
        <pc:cxnChg chg="mod">
          <ac:chgData name="Caitlyn Norman" userId="5bf7424e-b4a8-4aaf-b500-fc902320a08b" providerId="ADAL" clId="{901519D0-1D95-43C8-942C-E2D0EDB8AF06}" dt="2024-11-07T15:15:15.168" v="483" actId="14100"/>
          <ac:cxnSpMkLst>
            <pc:docMk/>
            <pc:sldMk cId="3258556746" sldId="260"/>
            <ac:cxnSpMk id="9" creationId="{035E2E19-B952-43F5-19DA-7C00F01C558E}"/>
          </ac:cxnSpMkLst>
        </pc:cxnChg>
        <pc:cxnChg chg="mod">
          <ac:chgData name="Caitlyn Norman" userId="5bf7424e-b4a8-4aaf-b500-fc902320a08b" providerId="ADAL" clId="{901519D0-1D95-43C8-942C-E2D0EDB8AF06}" dt="2024-11-07T15:15:30.025" v="487" actId="14100"/>
          <ac:cxnSpMkLst>
            <pc:docMk/>
            <pc:sldMk cId="3258556746" sldId="260"/>
            <ac:cxnSpMk id="10" creationId="{DFD47090-F23C-B27B-4709-866B7B25B723}"/>
          </ac:cxnSpMkLst>
        </pc:cxnChg>
      </pc:sldChg>
      <pc:sldChg chg="addSp delSp modSp mod">
        <pc:chgData name="Caitlyn Norman" userId="5bf7424e-b4a8-4aaf-b500-fc902320a08b" providerId="ADAL" clId="{901519D0-1D95-43C8-942C-E2D0EDB8AF06}" dt="2024-11-07T15:17:41.614" v="585" actId="1037"/>
        <pc:sldMkLst>
          <pc:docMk/>
          <pc:sldMk cId="1290801520" sldId="264"/>
        </pc:sldMkLst>
        <pc:spChg chg="mod">
          <ac:chgData name="Caitlyn Norman" userId="5bf7424e-b4a8-4aaf-b500-fc902320a08b" providerId="ADAL" clId="{901519D0-1D95-43C8-942C-E2D0EDB8AF06}" dt="2024-11-04T10:22:58.578" v="428" actId="20577"/>
          <ac:spMkLst>
            <pc:docMk/>
            <pc:sldMk cId="1290801520" sldId="264"/>
            <ac:spMk id="5" creationId="{CEB380D1-B581-45CC-9DD2-ADA4DA00C052}"/>
          </ac:spMkLst>
        </pc:spChg>
        <pc:spChg chg="add mod">
          <ac:chgData name="Caitlyn Norman" userId="5bf7424e-b4a8-4aaf-b500-fc902320a08b" providerId="ADAL" clId="{901519D0-1D95-43C8-942C-E2D0EDB8AF06}" dt="2024-11-07T15:17:41.614" v="585" actId="1037"/>
          <ac:spMkLst>
            <pc:docMk/>
            <pc:sldMk cId="1290801520" sldId="264"/>
            <ac:spMk id="8" creationId="{95A710CD-CD23-8E8B-E3F4-8B382BC6278A}"/>
          </ac:spMkLst>
        </pc:spChg>
        <pc:cxnChg chg="add mod">
          <ac:chgData name="Caitlyn Norman" userId="5bf7424e-b4a8-4aaf-b500-fc902320a08b" providerId="ADAL" clId="{901519D0-1D95-43C8-942C-E2D0EDB8AF06}" dt="2024-11-07T15:17:41.614" v="585" actId="1037"/>
          <ac:cxnSpMkLst>
            <pc:docMk/>
            <pc:sldMk cId="1290801520" sldId="264"/>
            <ac:cxnSpMk id="6" creationId="{53C943F6-074A-9E3B-3075-39CF3B50CB68}"/>
          </ac:cxnSpMkLst>
        </pc:cxnChg>
        <pc:cxnChg chg="add mod">
          <ac:chgData name="Caitlyn Norman" userId="5bf7424e-b4a8-4aaf-b500-fc902320a08b" providerId="ADAL" clId="{901519D0-1D95-43C8-942C-E2D0EDB8AF06}" dt="2024-11-07T15:17:41.614" v="585" actId="1037"/>
          <ac:cxnSpMkLst>
            <pc:docMk/>
            <pc:sldMk cId="1290801520" sldId="264"/>
            <ac:cxnSpMk id="7" creationId="{72E1EB65-02B9-BE15-F4AD-3316EBA0FD1A}"/>
          </ac:cxnSpMkLst>
        </pc:cxnChg>
      </pc:sldChg>
      <pc:sldChg chg="addSp delSp modSp mod">
        <pc:chgData name="Caitlyn Norman" userId="5bf7424e-b4a8-4aaf-b500-fc902320a08b" providerId="ADAL" clId="{901519D0-1D95-43C8-942C-E2D0EDB8AF06}" dt="2024-11-07T15:17:09.376" v="541" actId="1038"/>
        <pc:sldMkLst>
          <pc:docMk/>
          <pc:sldMk cId="1078924132" sldId="267"/>
        </pc:sldMkLst>
        <pc:spChg chg="mod">
          <ac:chgData name="Caitlyn Norman" userId="5bf7424e-b4a8-4aaf-b500-fc902320a08b" providerId="ADAL" clId="{901519D0-1D95-43C8-942C-E2D0EDB8AF06}" dt="2024-11-04T10:20:13.573" v="408" actId="20577"/>
          <ac:spMkLst>
            <pc:docMk/>
            <pc:sldMk cId="1078924132" sldId="267"/>
            <ac:spMk id="6" creationId="{136DAF3D-895C-4C40-8176-98478410481D}"/>
          </ac:spMkLst>
        </pc:spChg>
        <pc:spChg chg="add mod">
          <ac:chgData name="Caitlyn Norman" userId="5bf7424e-b4a8-4aaf-b500-fc902320a08b" providerId="ADAL" clId="{901519D0-1D95-43C8-942C-E2D0EDB8AF06}" dt="2024-11-07T15:17:09.376" v="541" actId="1038"/>
          <ac:spMkLst>
            <pc:docMk/>
            <pc:sldMk cId="1078924132" sldId="267"/>
            <ac:spMk id="7" creationId="{C2DF4FF5-B8C8-075A-E587-5896CAE19195}"/>
          </ac:spMkLst>
        </pc:spChg>
        <pc:cxnChg chg="add mod">
          <ac:chgData name="Caitlyn Norman" userId="5bf7424e-b4a8-4aaf-b500-fc902320a08b" providerId="ADAL" clId="{901519D0-1D95-43C8-942C-E2D0EDB8AF06}" dt="2024-11-07T15:17:09.376" v="541" actId="1038"/>
          <ac:cxnSpMkLst>
            <pc:docMk/>
            <pc:sldMk cId="1078924132" sldId="267"/>
            <ac:cxnSpMk id="4" creationId="{1EA9BEB2-4590-2A9D-EA4C-2F379AA558C8}"/>
          </ac:cxnSpMkLst>
        </pc:cxnChg>
        <pc:cxnChg chg="add mod">
          <ac:chgData name="Caitlyn Norman" userId="5bf7424e-b4a8-4aaf-b500-fc902320a08b" providerId="ADAL" clId="{901519D0-1D95-43C8-942C-E2D0EDB8AF06}" dt="2024-11-07T15:17:09.376" v="541" actId="1038"/>
          <ac:cxnSpMkLst>
            <pc:docMk/>
            <pc:sldMk cId="1078924132" sldId="267"/>
            <ac:cxnSpMk id="5" creationId="{BCA98022-9AB9-17ED-3022-A13A4F1BC7D5}"/>
          </ac:cxnSpMkLst>
        </pc:cxnChg>
      </pc:sldChg>
      <pc:sldChg chg="addSp delSp modSp mod">
        <pc:chgData name="Caitlyn Norman" userId="5bf7424e-b4a8-4aaf-b500-fc902320a08b" providerId="ADAL" clId="{901519D0-1D95-43C8-942C-E2D0EDB8AF06}" dt="2024-11-07T15:17:21.954" v="560" actId="1037"/>
        <pc:sldMkLst>
          <pc:docMk/>
          <pc:sldMk cId="266097933" sldId="269"/>
        </pc:sldMkLst>
        <pc:spChg chg="mod">
          <ac:chgData name="Caitlyn Norman" userId="5bf7424e-b4a8-4aaf-b500-fc902320a08b" providerId="ADAL" clId="{901519D0-1D95-43C8-942C-E2D0EDB8AF06}" dt="2024-11-04T10:20:38.050" v="420" actId="20577"/>
          <ac:spMkLst>
            <pc:docMk/>
            <pc:sldMk cId="266097933" sldId="269"/>
            <ac:spMk id="5" creationId="{522695A6-6339-4E40-BAD4-74009F87A2B7}"/>
          </ac:spMkLst>
        </pc:spChg>
        <pc:spChg chg="add mod">
          <ac:chgData name="Caitlyn Norman" userId="5bf7424e-b4a8-4aaf-b500-fc902320a08b" providerId="ADAL" clId="{901519D0-1D95-43C8-942C-E2D0EDB8AF06}" dt="2024-11-07T15:17:21.954" v="560" actId="1037"/>
          <ac:spMkLst>
            <pc:docMk/>
            <pc:sldMk cId="266097933" sldId="269"/>
            <ac:spMk id="8" creationId="{E92FEEC3-C890-4EA6-02CC-B155899DD7A3}"/>
          </ac:spMkLst>
        </pc:spChg>
        <pc:cxnChg chg="add mod">
          <ac:chgData name="Caitlyn Norman" userId="5bf7424e-b4a8-4aaf-b500-fc902320a08b" providerId="ADAL" clId="{901519D0-1D95-43C8-942C-E2D0EDB8AF06}" dt="2024-11-07T15:17:21.954" v="560" actId="1037"/>
          <ac:cxnSpMkLst>
            <pc:docMk/>
            <pc:sldMk cId="266097933" sldId="269"/>
            <ac:cxnSpMk id="3" creationId="{B52C5BE3-03B6-F01A-DEB0-EB9B378C8A1E}"/>
          </ac:cxnSpMkLst>
        </pc:cxnChg>
        <pc:cxnChg chg="add mod">
          <ac:chgData name="Caitlyn Norman" userId="5bf7424e-b4a8-4aaf-b500-fc902320a08b" providerId="ADAL" clId="{901519D0-1D95-43C8-942C-E2D0EDB8AF06}" dt="2024-11-07T15:17:21.954" v="560" actId="1037"/>
          <ac:cxnSpMkLst>
            <pc:docMk/>
            <pc:sldMk cId="266097933" sldId="269"/>
            <ac:cxnSpMk id="7" creationId="{B025F92F-FB4D-15C1-CBD8-6B63065DF0E6}"/>
          </ac:cxnSpMkLst>
        </pc:cxnChg>
      </pc:sldChg>
      <pc:sldChg chg="addSp delSp modSp mod">
        <pc:chgData name="Caitlyn Norman" userId="5bf7424e-b4a8-4aaf-b500-fc902320a08b" providerId="ADAL" clId="{901519D0-1D95-43C8-942C-E2D0EDB8AF06}" dt="2024-11-07T15:20:14.229" v="785"/>
        <pc:sldMkLst>
          <pc:docMk/>
          <pc:sldMk cId="543039924" sldId="270"/>
        </pc:sldMkLst>
        <pc:spChg chg="add mod">
          <ac:chgData name="Caitlyn Norman" userId="5bf7424e-b4a8-4aaf-b500-fc902320a08b" providerId="ADAL" clId="{901519D0-1D95-43C8-942C-E2D0EDB8AF06}" dt="2024-11-07T15:20:14.229" v="785"/>
          <ac:spMkLst>
            <pc:docMk/>
            <pc:sldMk cId="543039924" sldId="270"/>
            <ac:spMk id="4" creationId="{A183029F-AE2B-C1D1-3F95-8DDFB2C3DE0B}"/>
          </ac:spMkLst>
        </pc:spChg>
        <pc:spChg chg="mod">
          <ac:chgData name="Caitlyn Norman" userId="5bf7424e-b4a8-4aaf-b500-fc902320a08b" providerId="ADAL" clId="{901519D0-1D95-43C8-942C-E2D0EDB8AF06}" dt="2024-11-04T10:21:39.789" v="424" actId="20577"/>
          <ac:spMkLst>
            <pc:docMk/>
            <pc:sldMk cId="543039924" sldId="270"/>
            <ac:spMk id="5" creationId="{3307BD71-01E8-476D-9D20-45621BF4A76E}"/>
          </ac:spMkLst>
        </pc:spChg>
        <pc:spChg chg="add mod">
          <ac:chgData name="Caitlyn Norman" userId="5bf7424e-b4a8-4aaf-b500-fc902320a08b" providerId="ADAL" clId="{901519D0-1D95-43C8-942C-E2D0EDB8AF06}" dt="2024-11-07T15:20:14.229" v="785"/>
          <ac:spMkLst>
            <pc:docMk/>
            <pc:sldMk cId="543039924" sldId="270"/>
            <ac:spMk id="6" creationId="{B3188516-1239-1050-239A-03E1B042661A}"/>
          </ac:spMkLst>
        </pc:spChg>
        <pc:spChg chg="add mod">
          <ac:chgData name="Caitlyn Norman" userId="5bf7424e-b4a8-4aaf-b500-fc902320a08b" providerId="ADAL" clId="{901519D0-1D95-43C8-942C-E2D0EDB8AF06}" dt="2024-11-07T15:20:14.229" v="785"/>
          <ac:spMkLst>
            <pc:docMk/>
            <pc:sldMk cId="543039924" sldId="270"/>
            <ac:spMk id="8" creationId="{F6DE4994-C7B1-3FC4-F8F7-E9FFEAE2B648}"/>
          </ac:spMkLst>
        </pc:spChg>
        <pc:spChg chg="mod">
          <ac:chgData name="Caitlyn Norman" userId="5bf7424e-b4a8-4aaf-b500-fc902320a08b" providerId="ADAL" clId="{901519D0-1D95-43C8-942C-E2D0EDB8AF06}" dt="2024-11-04T10:08:28.707" v="390" actId="20577"/>
          <ac:spMkLst>
            <pc:docMk/>
            <pc:sldMk cId="543039924" sldId="270"/>
            <ac:spMk id="22" creationId="{4813FD2E-B972-B77A-47E4-854C04F7FDE8}"/>
          </ac:spMkLst>
        </pc:spChg>
        <pc:cxnChg chg="add mod">
          <ac:chgData name="Caitlyn Norman" userId="5bf7424e-b4a8-4aaf-b500-fc902320a08b" providerId="ADAL" clId="{901519D0-1D95-43C8-942C-E2D0EDB8AF06}" dt="2024-11-07T15:20:14.229" v="785"/>
          <ac:cxnSpMkLst>
            <pc:docMk/>
            <pc:sldMk cId="543039924" sldId="270"/>
            <ac:cxnSpMk id="7" creationId="{CEDD8B83-A520-CDEA-7D4B-7E2B82C844BC}"/>
          </ac:cxnSpMkLst>
        </pc:cxnChg>
        <pc:cxnChg chg="add mod">
          <ac:chgData name="Caitlyn Norman" userId="5bf7424e-b4a8-4aaf-b500-fc902320a08b" providerId="ADAL" clId="{901519D0-1D95-43C8-942C-E2D0EDB8AF06}" dt="2024-11-07T15:20:14.229" v="785"/>
          <ac:cxnSpMkLst>
            <pc:docMk/>
            <pc:sldMk cId="543039924" sldId="270"/>
            <ac:cxnSpMk id="9" creationId="{699873E9-99E7-8908-1326-B5ED71233BAA}"/>
          </ac:cxnSpMkLst>
        </pc:cxnChg>
        <pc:cxnChg chg="add mod">
          <ac:chgData name="Caitlyn Norman" userId="5bf7424e-b4a8-4aaf-b500-fc902320a08b" providerId="ADAL" clId="{901519D0-1D95-43C8-942C-E2D0EDB8AF06}" dt="2024-11-07T15:20:14.229" v="785"/>
          <ac:cxnSpMkLst>
            <pc:docMk/>
            <pc:sldMk cId="543039924" sldId="270"/>
            <ac:cxnSpMk id="10" creationId="{152D80F2-4CB0-9488-253F-F1A3A73776E7}"/>
          </ac:cxnSpMkLst>
        </pc:cxnChg>
      </pc:sldChg>
      <pc:sldChg chg="addSp delSp modSp mod">
        <pc:chgData name="Caitlyn Norman" userId="5bf7424e-b4a8-4aaf-b500-fc902320a08b" providerId="ADAL" clId="{901519D0-1D95-43C8-942C-E2D0EDB8AF06}" dt="2024-11-07T15:20:00.177" v="778"/>
        <pc:sldMkLst>
          <pc:docMk/>
          <pc:sldMk cId="2172130583" sldId="274"/>
        </pc:sldMkLst>
        <pc:spChg chg="mod">
          <ac:chgData name="Caitlyn Norman" userId="5bf7424e-b4a8-4aaf-b500-fc902320a08b" providerId="ADAL" clId="{901519D0-1D95-43C8-942C-E2D0EDB8AF06}" dt="2024-11-07T15:19:51.030" v="771" actId="1076"/>
          <ac:spMkLst>
            <pc:docMk/>
            <pc:sldMk cId="2172130583" sldId="274"/>
            <ac:spMk id="2" creationId="{BA3B5DAA-B102-4722-84E1-E20867529160}"/>
          </ac:spMkLst>
        </pc:spChg>
        <pc:spChg chg="mod">
          <ac:chgData name="Caitlyn Norman" userId="5bf7424e-b4a8-4aaf-b500-fc902320a08b" providerId="ADAL" clId="{901519D0-1D95-43C8-942C-E2D0EDB8AF06}" dt="2024-11-04T10:23:23.328" v="432" actId="20577"/>
          <ac:spMkLst>
            <pc:docMk/>
            <pc:sldMk cId="2172130583" sldId="274"/>
            <ac:spMk id="5" creationId="{3307BD71-01E8-476D-9D20-45621BF4A76E}"/>
          </ac:spMkLst>
        </pc:spChg>
        <pc:spChg chg="add mod">
          <ac:chgData name="Caitlyn Norman" userId="5bf7424e-b4a8-4aaf-b500-fc902320a08b" providerId="ADAL" clId="{901519D0-1D95-43C8-942C-E2D0EDB8AF06}" dt="2024-11-07T15:20:00.177" v="778"/>
          <ac:spMkLst>
            <pc:docMk/>
            <pc:sldMk cId="2172130583" sldId="274"/>
            <ac:spMk id="7" creationId="{2ACEC80B-EA79-7CE1-3C8F-4A929AB29B09}"/>
          </ac:spMkLst>
        </pc:spChg>
        <pc:spChg chg="add mod">
          <ac:chgData name="Caitlyn Norman" userId="5bf7424e-b4a8-4aaf-b500-fc902320a08b" providerId="ADAL" clId="{901519D0-1D95-43C8-942C-E2D0EDB8AF06}" dt="2024-11-07T15:20:00.177" v="778"/>
          <ac:spMkLst>
            <pc:docMk/>
            <pc:sldMk cId="2172130583" sldId="274"/>
            <ac:spMk id="8" creationId="{9D642C16-9DAD-EBFC-AB39-F8C2E0D8BEB6}"/>
          </ac:spMkLst>
        </pc:spChg>
        <pc:spChg chg="add mod">
          <ac:chgData name="Caitlyn Norman" userId="5bf7424e-b4a8-4aaf-b500-fc902320a08b" providerId="ADAL" clId="{901519D0-1D95-43C8-942C-E2D0EDB8AF06}" dt="2024-11-07T15:20:00.177" v="778"/>
          <ac:spMkLst>
            <pc:docMk/>
            <pc:sldMk cId="2172130583" sldId="274"/>
            <ac:spMk id="10" creationId="{858445A6-EA91-AAE9-60A3-B290F2F39AB9}"/>
          </ac:spMkLst>
        </pc:spChg>
        <pc:spChg chg="mod">
          <ac:chgData name="Caitlyn Norman" userId="5bf7424e-b4a8-4aaf-b500-fc902320a08b" providerId="ADAL" clId="{901519D0-1D95-43C8-942C-E2D0EDB8AF06}" dt="2024-11-04T10:08:36.579" v="394" actId="20577"/>
          <ac:spMkLst>
            <pc:docMk/>
            <pc:sldMk cId="2172130583" sldId="274"/>
            <ac:spMk id="22" creationId="{4813FD2E-B972-B77A-47E4-854C04F7FDE8}"/>
          </ac:spMkLst>
        </pc:spChg>
        <pc:cxnChg chg="add mod">
          <ac:chgData name="Caitlyn Norman" userId="5bf7424e-b4a8-4aaf-b500-fc902320a08b" providerId="ADAL" clId="{901519D0-1D95-43C8-942C-E2D0EDB8AF06}" dt="2024-11-07T15:20:00.177" v="778"/>
          <ac:cxnSpMkLst>
            <pc:docMk/>
            <pc:sldMk cId="2172130583" sldId="274"/>
            <ac:cxnSpMk id="9" creationId="{ACCCD230-1C6C-AAFC-BFA9-9B70FDCAB1C6}"/>
          </ac:cxnSpMkLst>
        </pc:cxnChg>
        <pc:cxnChg chg="add mod">
          <ac:chgData name="Caitlyn Norman" userId="5bf7424e-b4a8-4aaf-b500-fc902320a08b" providerId="ADAL" clId="{901519D0-1D95-43C8-942C-E2D0EDB8AF06}" dt="2024-11-07T15:20:00.177" v="778"/>
          <ac:cxnSpMkLst>
            <pc:docMk/>
            <pc:sldMk cId="2172130583" sldId="274"/>
            <ac:cxnSpMk id="11" creationId="{588877EB-1068-B94D-0C91-8432AFDD322F}"/>
          </ac:cxnSpMkLst>
        </pc:cxnChg>
        <pc:cxnChg chg="add mod">
          <ac:chgData name="Caitlyn Norman" userId="5bf7424e-b4a8-4aaf-b500-fc902320a08b" providerId="ADAL" clId="{901519D0-1D95-43C8-942C-E2D0EDB8AF06}" dt="2024-11-07T15:20:00.177" v="778"/>
          <ac:cxnSpMkLst>
            <pc:docMk/>
            <pc:sldMk cId="2172130583" sldId="274"/>
            <ac:cxnSpMk id="12" creationId="{6D807695-9EEA-CC86-AA92-33B96A7D4979}"/>
          </ac:cxnSpMkLst>
        </pc:cxnChg>
      </pc:sldChg>
      <pc:sldChg chg="addSp delSp modSp mod">
        <pc:chgData name="Caitlyn Norman" userId="5bf7424e-b4a8-4aaf-b500-fc902320a08b" providerId="ADAL" clId="{901519D0-1D95-43C8-942C-E2D0EDB8AF06}" dt="2024-11-07T15:19:31.519" v="769" actId="1036"/>
        <pc:sldMkLst>
          <pc:docMk/>
          <pc:sldMk cId="442785030" sldId="275"/>
        </pc:sldMkLst>
        <pc:spChg chg="mod">
          <ac:chgData name="Caitlyn Norman" userId="5bf7424e-b4a8-4aaf-b500-fc902320a08b" providerId="ADAL" clId="{901519D0-1D95-43C8-942C-E2D0EDB8AF06}" dt="2024-11-07T15:18:58.880" v="673" actId="1076"/>
          <ac:spMkLst>
            <pc:docMk/>
            <pc:sldMk cId="442785030" sldId="275"/>
            <ac:spMk id="2" creationId="{BA3B5DAA-B102-4722-84E1-E20867529160}"/>
          </ac:spMkLst>
        </pc:spChg>
        <pc:spChg chg="mod">
          <ac:chgData name="Caitlyn Norman" userId="5bf7424e-b4a8-4aaf-b500-fc902320a08b" providerId="ADAL" clId="{901519D0-1D95-43C8-942C-E2D0EDB8AF06}" dt="2024-11-07T15:19:25.584" v="749" actId="1038"/>
          <ac:spMkLst>
            <pc:docMk/>
            <pc:sldMk cId="442785030" sldId="275"/>
            <ac:spMk id="13" creationId="{C23FE90F-568F-4ADA-8CE8-34643F04D48C}"/>
          </ac:spMkLst>
        </pc:spChg>
        <pc:spChg chg="mod">
          <ac:chgData name="Caitlyn Norman" userId="5bf7424e-b4a8-4aaf-b500-fc902320a08b" providerId="ADAL" clId="{901519D0-1D95-43C8-942C-E2D0EDB8AF06}" dt="2024-11-04T10:08:45.252" v="398" actId="20577"/>
          <ac:spMkLst>
            <pc:docMk/>
            <pc:sldMk cId="442785030" sldId="275"/>
            <ac:spMk id="22" creationId="{4813FD2E-B972-B77A-47E4-854C04F7FDE8}"/>
          </ac:spMkLst>
        </pc:spChg>
        <pc:spChg chg="mod">
          <ac:chgData name="Caitlyn Norman" userId="5bf7424e-b4a8-4aaf-b500-fc902320a08b" providerId="ADAL" clId="{901519D0-1D95-43C8-942C-E2D0EDB8AF06}" dt="2024-11-07T15:18:52.820" v="671" actId="1076"/>
          <ac:spMkLst>
            <pc:docMk/>
            <pc:sldMk cId="442785030" sldId="275"/>
            <ac:spMk id="29" creationId="{7DE2DF50-8F9C-170A-FF99-DF3BEFEFDA54}"/>
          </ac:spMkLst>
        </pc:spChg>
        <pc:spChg chg="mod">
          <ac:chgData name="Caitlyn Norman" userId="5bf7424e-b4a8-4aaf-b500-fc902320a08b" providerId="ADAL" clId="{901519D0-1D95-43C8-942C-E2D0EDB8AF06}" dt="2024-11-07T15:19:31.519" v="769" actId="1036"/>
          <ac:spMkLst>
            <pc:docMk/>
            <pc:sldMk cId="442785030" sldId="275"/>
            <ac:spMk id="33" creationId="{CAB786DB-325B-BC1F-7787-6C727858490A}"/>
          </ac:spMkLst>
        </pc:spChg>
        <pc:cxnChg chg="add mod">
          <ac:chgData name="Caitlyn Norman" userId="5bf7424e-b4a8-4aaf-b500-fc902320a08b" providerId="ADAL" clId="{901519D0-1D95-43C8-942C-E2D0EDB8AF06}" dt="2024-11-07T15:18:41.367" v="669" actId="1038"/>
          <ac:cxnSpMkLst>
            <pc:docMk/>
            <pc:sldMk cId="442785030" sldId="275"/>
            <ac:cxnSpMk id="4" creationId="{0E023C85-C58C-CC7D-FFDF-834D2121922F}"/>
          </ac:cxnSpMkLst>
        </pc:cxnChg>
        <pc:cxnChg chg="add mod">
          <ac:chgData name="Caitlyn Norman" userId="5bf7424e-b4a8-4aaf-b500-fc902320a08b" providerId="ADAL" clId="{901519D0-1D95-43C8-942C-E2D0EDB8AF06}" dt="2024-11-07T15:18:41.367" v="669" actId="1038"/>
          <ac:cxnSpMkLst>
            <pc:docMk/>
            <pc:sldMk cId="442785030" sldId="275"/>
            <ac:cxnSpMk id="7" creationId="{51624294-E21E-FF47-EA29-F865043C7EF3}"/>
          </ac:cxnSpMkLst>
        </pc:cxnChg>
        <pc:cxnChg chg="mod">
          <ac:chgData name="Caitlyn Norman" userId="5bf7424e-b4a8-4aaf-b500-fc902320a08b" providerId="ADAL" clId="{901519D0-1D95-43C8-942C-E2D0EDB8AF06}" dt="2024-11-07T15:19:23.448" v="747" actId="1036"/>
          <ac:cxnSpMkLst>
            <pc:docMk/>
            <pc:sldMk cId="442785030" sldId="275"/>
            <ac:cxnSpMk id="32" creationId="{CA04EBE8-D411-D52E-9A9A-969D808A9BF6}"/>
          </ac:cxnSpMkLst>
        </pc:cxnChg>
      </pc:sldChg>
      <pc:sldChg chg="addSp delSp modSp mod modNotesTx">
        <pc:chgData name="Caitlyn Norman" userId="5bf7424e-b4a8-4aaf-b500-fc902320a08b" providerId="ADAL" clId="{901519D0-1D95-43C8-942C-E2D0EDB8AF06}" dt="2024-11-07T15:17:55.081" v="597" actId="1038"/>
        <pc:sldMkLst>
          <pc:docMk/>
          <pc:sldMk cId="1972010989" sldId="276"/>
        </pc:sldMkLst>
        <pc:spChg chg="mod">
          <ac:chgData name="Caitlyn Norman" userId="5bf7424e-b4a8-4aaf-b500-fc902320a08b" providerId="ADAL" clId="{901519D0-1D95-43C8-942C-E2D0EDB8AF06}" dt="2024-11-04T10:25:17.868" v="434" actId="20577"/>
          <ac:spMkLst>
            <pc:docMk/>
            <pc:sldMk cId="1972010989" sldId="276"/>
            <ac:spMk id="5" creationId="{3307BD71-01E8-476D-9D20-45621BF4A76E}"/>
          </ac:spMkLst>
        </pc:spChg>
        <pc:spChg chg="add mod">
          <ac:chgData name="Caitlyn Norman" userId="5bf7424e-b4a8-4aaf-b500-fc902320a08b" providerId="ADAL" clId="{901519D0-1D95-43C8-942C-E2D0EDB8AF06}" dt="2024-11-07T15:17:55.081" v="597" actId="1038"/>
          <ac:spMkLst>
            <pc:docMk/>
            <pc:sldMk cId="1972010989" sldId="276"/>
            <ac:spMk id="10" creationId="{E5B4D513-0B42-1672-C896-7F7B816D14FD}"/>
          </ac:spMkLst>
        </pc:spChg>
        <pc:cxnChg chg="add mod">
          <ac:chgData name="Caitlyn Norman" userId="5bf7424e-b4a8-4aaf-b500-fc902320a08b" providerId="ADAL" clId="{901519D0-1D95-43C8-942C-E2D0EDB8AF06}" dt="2024-11-07T15:17:55.081" v="597" actId="1038"/>
          <ac:cxnSpMkLst>
            <pc:docMk/>
            <pc:sldMk cId="1972010989" sldId="276"/>
            <ac:cxnSpMk id="6" creationId="{152178C8-4035-85A5-B195-CE2F41387A29}"/>
          </ac:cxnSpMkLst>
        </pc:cxnChg>
        <pc:cxnChg chg="add mod">
          <ac:chgData name="Caitlyn Norman" userId="5bf7424e-b4a8-4aaf-b500-fc902320a08b" providerId="ADAL" clId="{901519D0-1D95-43C8-942C-E2D0EDB8AF06}" dt="2024-11-07T15:17:55.081" v="597" actId="1038"/>
          <ac:cxnSpMkLst>
            <pc:docMk/>
            <pc:sldMk cId="1972010989" sldId="276"/>
            <ac:cxnSpMk id="9" creationId="{763DC428-50CE-904E-300C-D3C6C99581E0}"/>
          </ac:cxnSpMkLst>
        </pc:cxnChg>
      </pc:sldChg>
      <pc:sldChg chg="addSp delSp modSp mod">
        <pc:chgData name="Caitlyn Norman" userId="5bf7424e-b4a8-4aaf-b500-fc902320a08b" providerId="ADAL" clId="{901519D0-1D95-43C8-942C-E2D0EDB8AF06}" dt="2024-11-07T15:37:19.940" v="788" actId="478"/>
        <pc:sldMkLst>
          <pc:docMk/>
          <pc:sldMk cId="3483654368" sldId="277"/>
        </pc:sldMkLst>
        <pc:spChg chg="add mod">
          <ac:chgData name="Caitlyn Norman" userId="5bf7424e-b4a8-4aaf-b500-fc902320a08b" providerId="ADAL" clId="{901519D0-1D95-43C8-942C-E2D0EDB8AF06}" dt="2024-11-07T15:18:13.166" v="615" actId="1038"/>
          <ac:spMkLst>
            <pc:docMk/>
            <pc:sldMk cId="3483654368" sldId="277"/>
            <ac:spMk id="23" creationId="{70FF4C9F-A01B-D3CA-5886-47871F355A8B}"/>
          </ac:spMkLst>
        </pc:spChg>
        <pc:spChg chg="mod">
          <ac:chgData name="Caitlyn Norman" userId="5bf7424e-b4a8-4aaf-b500-fc902320a08b" providerId="ADAL" clId="{901519D0-1D95-43C8-942C-E2D0EDB8AF06}" dt="2024-11-04T10:25:58.365" v="436" actId="20577"/>
          <ac:spMkLst>
            <pc:docMk/>
            <pc:sldMk cId="3483654368" sldId="277"/>
            <ac:spMk id="36" creationId="{727495B6-B506-4C0C-9749-BFA2DDEE70C2}"/>
          </ac:spMkLst>
        </pc:spChg>
        <pc:picChg chg="add mod ord">
          <ac:chgData name="Caitlyn Norman" userId="5bf7424e-b4a8-4aaf-b500-fc902320a08b" providerId="ADAL" clId="{901519D0-1D95-43C8-942C-E2D0EDB8AF06}" dt="2024-11-07T15:37:17.241" v="787" actId="167"/>
          <ac:picMkLst>
            <pc:docMk/>
            <pc:sldMk cId="3483654368" sldId="277"/>
            <ac:picMk id="9" creationId="{C9251462-6C27-4C6C-1B17-FF401C05036F}"/>
          </ac:picMkLst>
        </pc:picChg>
        <pc:cxnChg chg="add mod">
          <ac:chgData name="Caitlyn Norman" userId="5bf7424e-b4a8-4aaf-b500-fc902320a08b" providerId="ADAL" clId="{901519D0-1D95-43C8-942C-E2D0EDB8AF06}" dt="2024-11-07T15:18:13.166" v="615" actId="1038"/>
          <ac:cxnSpMkLst>
            <pc:docMk/>
            <pc:sldMk cId="3483654368" sldId="277"/>
            <ac:cxnSpMk id="19" creationId="{78492C7A-2B4B-148A-56F7-ED43F95764CE}"/>
          </ac:cxnSpMkLst>
        </pc:cxnChg>
        <pc:cxnChg chg="add mod">
          <ac:chgData name="Caitlyn Norman" userId="5bf7424e-b4a8-4aaf-b500-fc902320a08b" providerId="ADAL" clId="{901519D0-1D95-43C8-942C-E2D0EDB8AF06}" dt="2024-11-07T15:18:13.166" v="615" actId="1038"/>
          <ac:cxnSpMkLst>
            <pc:docMk/>
            <pc:sldMk cId="3483654368" sldId="277"/>
            <ac:cxnSpMk id="20" creationId="{085941BE-7201-4964-C81A-AE06B41BB8D0}"/>
          </ac:cxnSpMkLst>
        </pc:cxnChg>
      </pc:sldChg>
      <pc:sldChg chg="addSp delSp modSp mod">
        <pc:chgData name="Caitlyn Norman" userId="5bf7424e-b4a8-4aaf-b500-fc902320a08b" providerId="ADAL" clId="{901519D0-1D95-43C8-942C-E2D0EDB8AF06}" dt="2024-11-07T15:18:24.152" v="632" actId="1037"/>
        <pc:sldMkLst>
          <pc:docMk/>
          <pc:sldMk cId="977881759" sldId="278"/>
        </pc:sldMkLst>
      </pc:sldChg>
    </pc:docChg>
  </pc:docChgLst>
  <pc:docChgLst>
    <pc:chgData name="Caitlyn Norman" userId="5bf7424e-b4a8-4aaf-b500-fc902320a08b" providerId="ADAL" clId="{1CECCD29-F4AB-47A7-B7CB-5890520CDC3F}"/>
    <pc:docChg chg="modSld">
      <pc:chgData name="Caitlyn Norman" userId="5bf7424e-b4a8-4aaf-b500-fc902320a08b" providerId="ADAL" clId="{1CECCD29-F4AB-47A7-B7CB-5890520CDC3F}" dt="2024-09-11T14:58:48.439" v="10" actId="20577"/>
      <pc:docMkLst>
        <pc:docMk/>
      </pc:docMkLst>
      <pc:sldChg chg="modSp mod">
        <pc:chgData name="Caitlyn Norman" userId="5bf7424e-b4a8-4aaf-b500-fc902320a08b" providerId="ADAL" clId="{1CECCD29-F4AB-47A7-B7CB-5890520CDC3F}" dt="2024-09-11T14:58:48.439" v="10" actId="20577"/>
        <pc:sldMkLst>
          <pc:docMk/>
          <pc:sldMk cId="2547318218" sldId="256"/>
        </pc:sldMkLst>
      </pc:sldChg>
    </pc:docChg>
  </pc:docChgLst>
  <pc:docChgLst>
    <pc:chgData name="Caitlyn Norman" userId="5bf7424e-b4a8-4aaf-b500-fc902320a08b" providerId="ADAL" clId="{1DDEFEFA-FF47-4F51-AA79-7D0BBF60866A}"/>
    <pc:docChg chg="delSld modSld">
      <pc:chgData name="Caitlyn Norman" userId="5bf7424e-b4a8-4aaf-b500-fc902320a08b" providerId="ADAL" clId="{1DDEFEFA-FF47-4F51-AA79-7D0BBF60866A}" dt="2025-01-17T14:30:16.683" v="9" actId="20577"/>
      <pc:docMkLst>
        <pc:docMk/>
      </pc:docMkLst>
      <pc:sldChg chg="modSp mod">
        <pc:chgData name="Caitlyn Norman" userId="5bf7424e-b4a8-4aaf-b500-fc902320a08b" providerId="ADAL" clId="{1DDEFEFA-FF47-4F51-AA79-7D0BBF60866A}" dt="2025-01-15T15:12:28.137" v="7" actId="20577"/>
        <pc:sldMkLst>
          <pc:docMk/>
          <pc:sldMk cId="1290801520" sldId="264"/>
        </pc:sldMkLst>
        <pc:spChg chg="mod">
          <ac:chgData name="Caitlyn Norman" userId="5bf7424e-b4a8-4aaf-b500-fc902320a08b" providerId="ADAL" clId="{1DDEFEFA-FF47-4F51-AA79-7D0BBF60866A}" dt="2025-01-15T15:12:28.137" v="7" actId="20577"/>
          <ac:spMkLst>
            <pc:docMk/>
            <pc:sldMk cId="1290801520" sldId="264"/>
            <ac:spMk id="2" creationId="{31809A54-0C87-43EF-B01F-83B82958F7AB}"/>
          </ac:spMkLst>
        </pc:spChg>
      </pc:sldChg>
      <pc:sldChg chg="modNotesTx">
        <pc:chgData name="Caitlyn Norman" userId="5bf7424e-b4a8-4aaf-b500-fc902320a08b" providerId="ADAL" clId="{1DDEFEFA-FF47-4F51-AA79-7D0BBF60866A}" dt="2025-01-17T14:30:16.683" v="9" actId="20577"/>
        <pc:sldMkLst>
          <pc:docMk/>
          <pc:sldMk cId="1972010989" sldId="276"/>
        </pc:sldMkLst>
      </pc:sldChg>
      <pc:sldChg chg="del">
        <pc:chgData name="Caitlyn Norman" userId="5bf7424e-b4a8-4aaf-b500-fc902320a08b" providerId="ADAL" clId="{1DDEFEFA-FF47-4F51-AA79-7D0BBF60866A}" dt="2025-01-15T15:21:46.943" v="8" actId="47"/>
        <pc:sldMkLst>
          <pc:docMk/>
          <pc:sldMk cId="977881759" sldId="27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F0FA3D-77C2-412E-B5F2-6C2C8924EF80}" type="datetimeFigureOut">
              <a:rPr lang="en-GB" smtClean="0"/>
              <a:t>17/01/2025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93D1E6-2454-4F2C-8BE2-189D440938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7145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93D1E6-2454-4F2C-8BE2-189D4409384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33119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93D1E6-2454-4F2C-8BE2-189D4409384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29175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93D1E6-2454-4F2C-8BE2-189D4409384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18281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93D1E6-2454-4F2C-8BE2-189D4409384C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6095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B8DA7-DC92-4CD1-B576-16C803008B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BF387F-7C7D-42AD-B9BE-B47ED55624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29F7A2-E12E-43AE-A805-500ED7D6D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C79F6-78B9-4C05-90E6-5B43B7FD9382}" type="datetimeFigureOut">
              <a:rPr lang="en-GB" smtClean="0"/>
              <a:t>17/01/2025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416172-22F9-450D-8502-B79F5483E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C86B97-EF82-4387-8521-1B55099A1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3E922-7735-4462-9AD9-BDA2621489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4409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E77C2-ECBC-4A76-A74C-9AA39D997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AC0F22-3796-42DA-9F76-C1C95B6DF6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62B72B-B1A0-476B-8193-FD03136BA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C79F6-78B9-4C05-90E6-5B43B7FD9382}" type="datetimeFigureOut">
              <a:rPr lang="en-GB" smtClean="0"/>
              <a:t>17/01/2025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30FE3-91C6-4EF0-AE19-D278CB90B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F0BB57-8F4B-460E-AF90-E1C6D7138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3E922-7735-4462-9AD9-BDA2621489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4828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DCDD10-4A3A-4C44-8DF6-3BCC65D3F8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09151F-2EB5-4726-9E39-19C0EC8A0B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4A51BF-F081-4283-9F6F-E63FCC5E4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C79F6-78B9-4C05-90E6-5B43B7FD9382}" type="datetimeFigureOut">
              <a:rPr lang="en-GB" smtClean="0"/>
              <a:t>17/01/2025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3383C4-BB8B-41F7-AD77-55C0BC6B9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967E29-9135-4F5C-939D-0940E8ADD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3E922-7735-4462-9AD9-BDA2621489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1678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27A0F-EF45-4332-8E04-9B612820E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D6EE8-DC1E-46C6-B09F-3492192FD7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A15879-E67D-470D-8263-C8693A82A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C79F6-78B9-4C05-90E6-5B43B7FD9382}" type="datetimeFigureOut">
              <a:rPr lang="en-GB" smtClean="0"/>
              <a:t>17/01/2025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C2728E-CD13-4C75-A64A-309231E02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9E4F71-F712-4428-A3FF-C3B4864E1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3E922-7735-4462-9AD9-BDA2621489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4777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C19EF-4ACE-4A29-AE57-6F485347E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E7F319-C0D8-4A2D-A778-BF04488BDA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C875DA-70BE-4E4D-AA11-62FDC0CF2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C79F6-78B9-4C05-90E6-5B43B7FD9382}" type="datetimeFigureOut">
              <a:rPr lang="en-GB" smtClean="0"/>
              <a:t>17/01/2025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6CECC2-E2D8-40D3-8340-0A70BF3FC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A86D49-105A-49E6-889E-0F67CE0EF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3E922-7735-4462-9AD9-BDA2621489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1390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641E3-229C-48CB-A5AE-4098581ED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F15833-1BFB-4991-A506-DBE012681A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5EA8F1-7C41-43A7-A128-BF6C8B38CB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C718D7-AD8F-406B-B910-1E28EF0C4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C79F6-78B9-4C05-90E6-5B43B7FD9382}" type="datetimeFigureOut">
              <a:rPr lang="en-GB" smtClean="0"/>
              <a:t>17/01/2025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73EC2D-2804-4AA3-8E27-D53A19CD8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BA81F8-9E86-47C3-9FF3-6A3DCE2B0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3E922-7735-4462-9AD9-BDA2621489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9839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FBDC0-4463-4105-983D-767B7DDF5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3B1B22-19CC-4FFF-A80C-8FE7ABCE51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2BEC6C-D9BF-4813-A938-6D9174B485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0674BD-690F-4EBB-9177-6B47BA0817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1B4879-4A36-495B-86B6-686C8D4925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945C16-BC3D-4D34-9C76-4ECF94E88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C79F6-78B9-4C05-90E6-5B43B7FD9382}" type="datetimeFigureOut">
              <a:rPr lang="en-GB" smtClean="0"/>
              <a:t>17/01/2025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72135B-A38E-4C2A-9B7F-679BF00B1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76E136-EFFB-4236-B900-088EB43C8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3E922-7735-4462-9AD9-BDA2621489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9397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6DF5E-2EBA-4047-BB5E-FFFED6E09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559F6E-B7BD-4CE2-A136-C07496486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C79F6-78B9-4C05-90E6-5B43B7FD9382}" type="datetimeFigureOut">
              <a:rPr lang="en-GB" smtClean="0"/>
              <a:t>17/01/2025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426CF3-1303-4011-9C96-98419A3AF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16F001-FCF3-462E-BD96-4C99629BB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3E922-7735-4462-9AD9-BDA2621489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1742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0E766F-DECC-4E33-98A2-A5FC3D714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C79F6-78B9-4C05-90E6-5B43B7FD9382}" type="datetimeFigureOut">
              <a:rPr lang="en-GB" smtClean="0"/>
              <a:t>17/01/2025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F2F824-3D03-4252-90BA-444AE79C2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001C4E-5D0A-498F-8ED9-B7C8FFBCC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3E922-7735-4462-9AD9-BDA2621489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4322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69593-7AE3-45E2-9F88-4B15CDAB5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B1736B-E9B3-486E-9529-D1347FBAB9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906A4C-ED69-4E0F-9F44-E6B8E9A8D3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AC71B5-BE67-4D06-AE3D-FD4120188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C79F6-78B9-4C05-90E6-5B43B7FD9382}" type="datetimeFigureOut">
              <a:rPr lang="en-GB" smtClean="0"/>
              <a:t>17/01/2025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15A071-DD51-4897-B8EE-8510930C0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D28AAE-7CFB-408F-B4BF-6E9546E55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3E922-7735-4462-9AD9-BDA2621489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5257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37658-2F6A-4C90-A475-1A1F1B9DC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DC9D300-4B3D-4987-8E22-1F74D16220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53608E-4098-4967-A72E-859379FAD9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855999-4C17-48CA-A5BC-76AB12B78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C79F6-78B9-4C05-90E6-5B43B7FD9382}" type="datetimeFigureOut">
              <a:rPr lang="en-GB" smtClean="0"/>
              <a:t>17/01/2025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614ED9-971C-4F80-8097-E6586F8D6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1E5F9E-8DE7-4458-B7DB-CC81A0772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3E922-7735-4462-9AD9-BDA2621489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2892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9D8443-9280-4258-829D-4C4FDD961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69E5DD-D4DA-471D-BF81-CD81DD665E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0F9975-A430-43E2-9B87-2E3775DA78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8C79F6-78B9-4C05-90E6-5B43B7FD9382}" type="datetimeFigureOut">
              <a:rPr lang="en-GB" smtClean="0"/>
              <a:t>17/01/2025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739281-A8F2-4128-83C8-3859141D20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868951-AD9E-4F05-A0CB-E276D79832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23E922-7735-4462-9AD9-BDA2621489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796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9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28.png"/><Relationship Id="rId4" Type="http://schemas.openxmlformats.org/officeDocument/2006/relationships/image" Target="../media/image27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5" Type="http://schemas.openxmlformats.org/officeDocument/2006/relationships/image" Target="../media/image15.png"/><Relationship Id="rId4" Type="http://schemas.openxmlformats.org/officeDocument/2006/relationships/image" Target="../media/image1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emf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871C492-68D9-4F84-91FE-3807ED527F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1" y="689430"/>
            <a:ext cx="11125200" cy="5929083"/>
          </a:xfrm>
        </p:spPr>
        <p:txBody>
          <a:bodyPr>
            <a:noAutofit/>
          </a:bodyPr>
          <a:lstStyle/>
          <a:p>
            <a:pPr algn="ctr"/>
            <a:r>
              <a:rPr lang="en-GB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vitro </a:t>
            </a:r>
            <a:r>
              <a:rPr lang="en-GB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metabolism of Benzyl-4CN-BUTINACA and MDMB-4CN-BUTINACA using human hepatocytes and LC-</a:t>
            </a:r>
            <a:r>
              <a:rPr lang="en-GB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QToF</a:t>
            </a:r>
            <a:r>
              <a:rPr lang="en-GB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-MS analysis</a:t>
            </a:r>
          </a:p>
          <a:p>
            <a:pPr algn="ctr"/>
            <a:endParaRPr lang="en-GB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Supplementary Information B: Benzyl-4CN-BUTINACA</a:t>
            </a:r>
            <a:endParaRPr lang="en-GB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GB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Caitlyn Norman</a:t>
            </a:r>
            <a:r>
              <a:rPr lang="en-GB" sz="16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GB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Kristin Webling</a:t>
            </a:r>
            <a:r>
              <a:rPr lang="en-GB" sz="16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GB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Dārta</a:t>
            </a:r>
            <a:r>
              <a:rPr lang="en-GB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Štālberga</a:t>
            </a:r>
            <a:r>
              <a:rPr lang="en-GB" sz="16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GB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Lisa Maas</a:t>
            </a:r>
            <a:r>
              <a:rPr lang="en-GB" sz="16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GB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Johannes Tveit</a:t>
            </a:r>
            <a:r>
              <a:rPr lang="en-GB" sz="16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GB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Huiling</a:t>
            </a:r>
            <a:r>
              <a:rPr lang="en-GB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Liu</a:t>
            </a:r>
            <a:r>
              <a:rPr lang="en-GB" sz="16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GB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Shimpei</a:t>
            </a:r>
            <a:r>
              <a:rPr lang="en-GB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Watanabe</a:t>
            </a:r>
            <a:r>
              <a:rPr lang="en-GB" sz="16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1,3,4</a:t>
            </a:r>
            <a:r>
              <a:rPr lang="en-GB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Svante Vikingsson</a:t>
            </a:r>
            <a:r>
              <a:rPr lang="en-GB" sz="16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1,3,5</a:t>
            </a:r>
            <a:r>
              <a:rPr lang="en-GB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Henrik Green</a:t>
            </a:r>
            <a:r>
              <a:rPr lang="en-GB" sz="16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1,3,*</a:t>
            </a:r>
            <a:r>
              <a:rPr lang="en-GB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12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Department of Biomedical and Clinical Science, Division of Clinical Chemistry and Pharmacology, Linköping University, Linköping, Sweden.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12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Chiron AS, Trondheim, Norway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12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Department of Forensic Genetics and Forensic Toxicology, National Board of Forensic Medicine, Linköping University, Linköping, Sweden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12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Forensic Science Group, Photon Science Research Division, RIKEN SPring-8 Center, Hyogo, Japan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12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Center for Forensic Science Advancement and Application, RTI International, Research Triangle Park, North Carolina, USA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*Corresponding author: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Henrik.Green@liu.se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5473182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black background with white arrows&#10;&#10;Description automatically generated">
            <a:extLst>
              <a:ext uri="{FF2B5EF4-FFF2-40B4-BE49-F238E27FC236}">
                <a16:creationId xmlns:a16="http://schemas.microsoft.com/office/drawing/2014/main" id="{E316D120-6227-8A3C-CE1E-F791CF3E321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96" t="757" r="24885" b="54091"/>
          <a:stretch/>
        </p:blipFill>
        <p:spPr>
          <a:xfrm>
            <a:off x="9297391" y="339060"/>
            <a:ext cx="2642707" cy="308993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A3B5DAA-B102-4722-84E1-E20867529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84" y="51355"/>
            <a:ext cx="7328369" cy="1371909"/>
          </a:xfrm>
        </p:spPr>
        <p:txBody>
          <a:bodyPr>
            <a:normAutofit/>
          </a:bodyPr>
          <a:lstStyle/>
          <a:p>
            <a:r>
              <a:rPr lang="en-GB" dirty="0" err="1"/>
              <a:t>Monohydroxylation</a:t>
            </a:r>
            <a:r>
              <a:rPr lang="en-GB" dirty="0"/>
              <a:t> (B8)</a:t>
            </a:r>
            <a:br>
              <a:rPr lang="en-GB" dirty="0"/>
            </a:br>
            <a:r>
              <a:rPr lang="en-GB" b="1" dirty="0"/>
              <a:t>RT 6.06</a:t>
            </a:r>
            <a:endParaRPr lang="en-GB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85138F0-A110-3CA2-A6EE-D80A6518FFF7}"/>
              </a:ext>
            </a:extLst>
          </p:cNvPr>
          <p:cNvSpPr/>
          <p:nvPr/>
        </p:nvSpPr>
        <p:spPr>
          <a:xfrm>
            <a:off x="9931540" y="2495234"/>
            <a:ext cx="559645" cy="9337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813FD2E-B972-B77A-47E4-854C04F7FDE8}"/>
              </a:ext>
            </a:extLst>
          </p:cNvPr>
          <p:cNvSpPr txBox="1"/>
          <p:nvPr/>
        </p:nvSpPr>
        <p:spPr>
          <a:xfrm>
            <a:off x="8660126" y="519233"/>
            <a:ext cx="1474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242.0930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EFE0816-9CED-F148-F82B-D88AEEC576C8}"/>
              </a:ext>
            </a:extLst>
          </p:cNvPr>
          <p:cNvSpPr txBox="1"/>
          <p:nvPr/>
        </p:nvSpPr>
        <p:spPr>
          <a:xfrm>
            <a:off x="8820760" y="2220211"/>
            <a:ext cx="1474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161.0346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3D997D7-83F2-DEA3-7393-95E5BE3AD453}"/>
              </a:ext>
            </a:extLst>
          </p:cNvPr>
          <p:cNvCxnSpPr/>
          <p:nvPr/>
        </p:nvCxnSpPr>
        <p:spPr>
          <a:xfrm flipH="1">
            <a:off x="9815852" y="2391866"/>
            <a:ext cx="530942" cy="0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AEB4A3A-0F5A-A237-7FB4-38C32D43A9AD}"/>
              </a:ext>
            </a:extLst>
          </p:cNvPr>
          <p:cNvCxnSpPr>
            <a:cxnSpLocks/>
          </p:cNvCxnSpPr>
          <p:nvPr/>
        </p:nvCxnSpPr>
        <p:spPr>
          <a:xfrm flipH="1" flipV="1">
            <a:off x="10444670" y="888565"/>
            <a:ext cx="534994" cy="106606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A3845E9-AD17-5D30-890D-3F475EA512D5}"/>
              </a:ext>
            </a:extLst>
          </p:cNvPr>
          <p:cNvCxnSpPr>
            <a:cxnSpLocks/>
          </p:cNvCxnSpPr>
          <p:nvPr/>
        </p:nvCxnSpPr>
        <p:spPr>
          <a:xfrm flipH="1">
            <a:off x="10346794" y="1966167"/>
            <a:ext cx="650534" cy="425699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E2F45DC-27DF-6EB4-76AD-953A1D4F72E2}"/>
              </a:ext>
            </a:extLst>
          </p:cNvPr>
          <p:cNvCxnSpPr>
            <a:cxnSpLocks/>
          </p:cNvCxnSpPr>
          <p:nvPr/>
        </p:nvCxnSpPr>
        <p:spPr>
          <a:xfrm flipH="1" flipV="1">
            <a:off x="10431375" y="704197"/>
            <a:ext cx="399479" cy="796025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03001D49-E9C4-6E34-5D0D-E95E9ED94D4C}"/>
              </a:ext>
            </a:extLst>
          </p:cNvPr>
          <p:cNvCxnSpPr>
            <a:cxnSpLocks/>
          </p:cNvCxnSpPr>
          <p:nvPr/>
        </p:nvCxnSpPr>
        <p:spPr>
          <a:xfrm flipH="1" flipV="1">
            <a:off x="9649711" y="703899"/>
            <a:ext cx="781664" cy="1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645A140-C151-678A-6E63-D65CE479F8A1}"/>
              </a:ext>
            </a:extLst>
          </p:cNvPr>
          <p:cNvCxnSpPr>
            <a:cxnSpLocks/>
          </p:cNvCxnSpPr>
          <p:nvPr/>
        </p:nvCxnSpPr>
        <p:spPr>
          <a:xfrm flipH="1">
            <a:off x="10040543" y="880829"/>
            <a:ext cx="389127" cy="7736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23D850F0-F779-7C46-A428-A8874D04A75A}"/>
              </a:ext>
            </a:extLst>
          </p:cNvPr>
          <p:cNvSpPr/>
          <p:nvPr/>
        </p:nvSpPr>
        <p:spPr>
          <a:xfrm>
            <a:off x="11597966" y="1555114"/>
            <a:ext cx="559645" cy="676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07BD71-01E8-476D-9D20-45621BF4A76E}"/>
              </a:ext>
            </a:extLst>
          </p:cNvPr>
          <p:cNvSpPr txBox="1"/>
          <p:nvPr/>
        </p:nvSpPr>
        <p:spPr>
          <a:xfrm>
            <a:off x="10636066" y="3412564"/>
            <a:ext cx="17059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349.1659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0F03AAF-B96A-AC63-0C23-477E8199842E}"/>
              </a:ext>
            </a:extLst>
          </p:cNvPr>
          <p:cNvSpPr/>
          <p:nvPr/>
        </p:nvSpPr>
        <p:spPr>
          <a:xfrm>
            <a:off x="10202714" y="5236208"/>
            <a:ext cx="559645" cy="4537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D11818B-779C-7018-6503-10BA54351C62}"/>
              </a:ext>
            </a:extLst>
          </p:cNvPr>
          <p:cNvSpPr/>
          <p:nvPr/>
        </p:nvSpPr>
        <p:spPr>
          <a:xfrm>
            <a:off x="10166498" y="3590139"/>
            <a:ext cx="295574" cy="4537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3462B5-524C-5C5A-1A98-A4CB91E345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66" y="3393593"/>
            <a:ext cx="10353803" cy="346440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D74E323-819F-DDB6-80C5-FADC6A73C4C5}"/>
              </a:ext>
            </a:extLst>
          </p:cNvPr>
          <p:cNvSpPr/>
          <p:nvPr/>
        </p:nvSpPr>
        <p:spPr>
          <a:xfrm>
            <a:off x="10106866" y="2612488"/>
            <a:ext cx="559645" cy="5443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23E7163-0FDF-7CDB-AA6B-9CD3D75529EE}"/>
              </a:ext>
            </a:extLst>
          </p:cNvPr>
          <p:cNvSpPr/>
          <p:nvPr/>
        </p:nvSpPr>
        <p:spPr>
          <a:xfrm>
            <a:off x="8900185" y="1830406"/>
            <a:ext cx="559645" cy="2681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38F9B9-6AA4-8836-BEDE-277B4BF019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80896" y="687463"/>
            <a:ext cx="6314275" cy="2725101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52178C8-4035-85A5-B195-CE2F41387A29}"/>
              </a:ext>
            </a:extLst>
          </p:cNvPr>
          <p:cNvCxnSpPr>
            <a:cxnSpLocks/>
          </p:cNvCxnSpPr>
          <p:nvPr/>
        </p:nvCxnSpPr>
        <p:spPr>
          <a:xfrm flipH="1" flipV="1">
            <a:off x="10576976" y="587908"/>
            <a:ext cx="613666" cy="803143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63DC428-50CE-904E-300C-D3C6C99581E0}"/>
              </a:ext>
            </a:extLst>
          </p:cNvPr>
          <p:cNvCxnSpPr>
            <a:cxnSpLocks/>
          </p:cNvCxnSpPr>
          <p:nvPr/>
        </p:nvCxnSpPr>
        <p:spPr>
          <a:xfrm flipV="1">
            <a:off x="10589697" y="253459"/>
            <a:ext cx="114886" cy="304955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E5B4D513-0B42-1672-C896-7F7B816D14FD}"/>
              </a:ext>
            </a:extLst>
          </p:cNvPr>
          <p:cNvSpPr txBox="1"/>
          <p:nvPr/>
        </p:nvSpPr>
        <p:spPr>
          <a:xfrm>
            <a:off x="10191080" y="-3585"/>
            <a:ext cx="1027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91.0548</a:t>
            </a:r>
          </a:p>
        </p:txBody>
      </p:sp>
    </p:spTree>
    <p:extLst>
      <p:ext uri="{BB962C8B-B14F-4D97-AF65-F5344CB8AC3E}">
        <p14:creationId xmlns:p14="http://schemas.microsoft.com/office/powerpoint/2010/main" val="19720109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ack background with a white object on it&#10;&#10;Description automatically generated">
            <a:extLst>
              <a:ext uri="{FF2B5EF4-FFF2-40B4-BE49-F238E27FC236}">
                <a16:creationId xmlns:a16="http://schemas.microsoft.com/office/drawing/2014/main" id="{C9251462-6C27-4C6C-1B17-FF401C0503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357" y="188457"/>
            <a:ext cx="2724632" cy="29704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6E1A8E-C770-471F-858A-E70AF5386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63" y="21671"/>
            <a:ext cx="10515600" cy="1325563"/>
          </a:xfrm>
        </p:spPr>
        <p:txBody>
          <a:bodyPr/>
          <a:lstStyle/>
          <a:p>
            <a:r>
              <a:rPr lang="en-GB" dirty="0" err="1"/>
              <a:t>Dihydrodiol</a:t>
            </a:r>
            <a:r>
              <a:rPr lang="en-GB" dirty="0"/>
              <a:t> (B9)</a:t>
            </a:r>
            <a:br>
              <a:rPr lang="en-GB" dirty="0"/>
            </a:br>
            <a:r>
              <a:rPr lang="en-GB" b="1" dirty="0"/>
              <a:t>RT 6.06</a:t>
            </a:r>
            <a:endParaRPr lang="en-GB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1697572-5469-48CD-8FBA-CC40E134F456}"/>
              </a:ext>
            </a:extLst>
          </p:cNvPr>
          <p:cNvSpPr txBox="1"/>
          <p:nvPr/>
        </p:nvSpPr>
        <p:spPr>
          <a:xfrm>
            <a:off x="6790020" y="529321"/>
            <a:ext cx="1138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242.0930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B74CE96-3512-E846-9426-566FE671B62E}"/>
              </a:ext>
            </a:extLst>
          </p:cNvPr>
          <p:cNvSpPr/>
          <p:nvPr/>
        </p:nvSpPr>
        <p:spPr>
          <a:xfrm>
            <a:off x="9656956" y="2430966"/>
            <a:ext cx="559645" cy="691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3D12B68-DA00-F134-DC5C-4FA1A4769E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36" t="33172" b="20008"/>
          <a:stretch/>
        </p:blipFill>
        <p:spPr>
          <a:xfrm>
            <a:off x="10564063" y="3303869"/>
            <a:ext cx="1198951" cy="102825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853021A-B1A8-F9A7-7010-3CA24D2F6C1E}"/>
              </a:ext>
            </a:extLst>
          </p:cNvPr>
          <p:cNvSpPr txBox="1"/>
          <p:nvPr/>
        </p:nvSpPr>
        <p:spPr>
          <a:xfrm>
            <a:off x="8459407" y="519236"/>
            <a:ext cx="1474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260.1035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27547AE-05B8-42CC-57E1-ABDC0AC64CAE}"/>
              </a:ext>
            </a:extLst>
          </p:cNvPr>
          <p:cNvCxnSpPr>
            <a:cxnSpLocks/>
          </p:cNvCxnSpPr>
          <p:nvPr/>
        </p:nvCxnSpPr>
        <p:spPr>
          <a:xfrm flipH="1" flipV="1">
            <a:off x="10230656" y="704200"/>
            <a:ext cx="399479" cy="796025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CB3EB37-A259-B839-96AA-BCB6C4C1A7FE}"/>
              </a:ext>
            </a:extLst>
          </p:cNvPr>
          <p:cNvCxnSpPr>
            <a:cxnSpLocks/>
          </p:cNvCxnSpPr>
          <p:nvPr/>
        </p:nvCxnSpPr>
        <p:spPr>
          <a:xfrm flipH="1" flipV="1">
            <a:off x="9448992" y="703902"/>
            <a:ext cx="781664" cy="1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CAC7991-B986-077C-0D8A-529E836EFE98}"/>
              </a:ext>
            </a:extLst>
          </p:cNvPr>
          <p:cNvCxnSpPr>
            <a:cxnSpLocks/>
          </p:cNvCxnSpPr>
          <p:nvPr/>
        </p:nvCxnSpPr>
        <p:spPr>
          <a:xfrm flipH="1">
            <a:off x="7830708" y="697462"/>
            <a:ext cx="628699" cy="0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5CD03223-C57F-EB38-751C-7D4AE9582838}"/>
              </a:ext>
            </a:extLst>
          </p:cNvPr>
          <p:cNvSpPr txBox="1"/>
          <p:nvPr/>
        </p:nvSpPr>
        <p:spPr>
          <a:xfrm>
            <a:off x="7787498" y="344655"/>
            <a:ext cx="798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– H2O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ECD044F-0850-61D8-DE3A-27203A7CD268}"/>
              </a:ext>
            </a:extLst>
          </p:cNvPr>
          <p:cNvSpPr txBox="1"/>
          <p:nvPr/>
        </p:nvSpPr>
        <p:spPr>
          <a:xfrm>
            <a:off x="10651755" y="4259609"/>
            <a:ext cx="1474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161.0346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21F51E-0788-5698-550E-43371F8FF3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1" y="3424675"/>
            <a:ext cx="10245325" cy="342814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3AC4418-0227-8972-CB7F-F157F724410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83" t="57927" r="4920" b="14908"/>
          <a:stretch/>
        </p:blipFill>
        <p:spPr>
          <a:xfrm>
            <a:off x="10578791" y="4716539"/>
            <a:ext cx="1100254" cy="855756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727495B6-B506-4C0C-9749-BFA2DDEE70C2}"/>
              </a:ext>
            </a:extLst>
          </p:cNvPr>
          <p:cNvSpPr txBox="1"/>
          <p:nvPr/>
        </p:nvSpPr>
        <p:spPr>
          <a:xfrm>
            <a:off x="9281820" y="2670163"/>
            <a:ext cx="17059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367.1765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4FE7510-E5BB-5761-5C28-32F8306BF16D}"/>
              </a:ext>
            </a:extLst>
          </p:cNvPr>
          <p:cNvSpPr txBox="1"/>
          <p:nvPr/>
        </p:nvSpPr>
        <p:spPr>
          <a:xfrm>
            <a:off x="11053137" y="6139819"/>
            <a:ext cx="1474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55.0542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FF648DA-0FDC-52DF-491A-9B45D717C5A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78" t="65225" r="33376" b="7925"/>
          <a:stretch/>
        </p:blipFill>
        <p:spPr>
          <a:xfrm>
            <a:off x="10525697" y="5830755"/>
            <a:ext cx="567928" cy="92055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80FEEEA9-E7FF-E8E2-CC29-84D9CEDAF3C2}"/>
              </a:ext>
            </a:extLst>
          </p:cNvPr>
          <p:cNvSpPr txBox="1"/>
          <p:nvPr/>
        </p:nvSpPr>
        <p:spPr>
          <a:xfrm>
            <a:off x="10674057" y="5483406"/>
            <a:ext cx="1474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133.0396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AEAC69-960C-85A0-1AFA-C73060B56A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36194" y="865605"/>
            <a:ext cx="6220337" cy="2549248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8492C7A-2B4B-148A-56F7-ED43F95764CE}"/>
              </a:ext>
            </a:extLst>
          </p:cNvPr>
          <p:cNvCxnSpPr>
            <a:cxnSpLocks/>
          </p:cNvCxnSpPr>
          <p:nvPr/>
        </p:nvCxnSpPr>
        <p:spPr>
          <a:xfrm flipH="1" flipV="1">
            <a:off x="10428116" y="545376"/>
            <a:ext cx="613666" cy="803143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85941BE-7201-4964-C81A-AE06B41BB8D0}"/>
              </a:ext>
            </a:extLst>
          </p:cNvPr>
          <p:cNvCxnSpPr>
            <a:cxnSpLocks/>
          </p:cNvCxnSpPr>
          <p:nvPr/>
        </p:nvCxnSpPr>
        <p:spPr>
          <a:xfrm flipV="1">
            <a:off x="10440837" y="210927"/>
            <a:ext cx="114886" cy="304955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70FF4C9F-A01B-D3CA-5886-47871F355A8B}"/>
              </a:ext>
            </a:extLst>
          </p:cNvPr>
          <p:cNvSpPr txBox="1"/>
          <p:nvPr/>
        </p:nvSpPr>
        <p:spPr>
          <a:xfrm>
            <a:off x="10042220" y="-46117"/>
            <a:ext cx="1027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91.0548</a:t>
            </a:r>
          </a:p>
        </p:txBody>
      </p:sp>
    </p:spTree>
    <p:extLst>
      <p:ext uri="{BB962C8B-B14F-4D97-AF65-F5344CB8AC3E}">
        <p14:creationId xmlns:p14="http://schemas.microsoft.com/office/powerpoint/2010/main" val="3483654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ack background with white arrows&#10;&#10;Description automatically generated">
            <a:extLst>
              <a:ext uri="{FF2B5EF4-FFF2-40B4-BE49-F238E27FC236}">
                <a16:creationId xmlns:a16="http://schemas.microsoft.com/office/drawing/2014/main" id="{1B4ABA56-C6EF-5F83-B469-E207A94369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01" t="834" r="52256" b="55480"/>
          <a:stretch/>
        </p:blipFill>
        <p:spPr>
          <a:xfrm>
            <a:off x="8981680" y="364529"/>
            <a:ext cx="2560516" cy="29895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0A7A94-7B11-4D17-96A1-5F978CCFB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9788" y="-469"/>
            <a:ext cx="10515600" cy="1325563"/>
          </a:xfrm>
        </p:spPr>
        <p:txBody>
          <a:bodyPr/>
          <a:lstStyle/>
          <a:p>
            <a:r>
              <a:rPr lang="en-GB" dirty="0"/>
              <a:t>Benzyl-4CN-BUTINACA </a:t>
            </a:r>
            <a:br>
              <a:rPr lang="en-GB" dirty="0"/>
            </a:br>
            <a:r>
              <a:rPr lang="en-GB" b="1" dirty="0"/>
              <a:t>RT 10.23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4BB7BCA-C072-4A67-80DA-7E0A1CCEDD7A}"/>
              </a:ext>
            </a:extLst>
          </p:cNvPr>
          <p:cNvSpPr txBox="1"/>
          <p:nvPr/>
        </p:nvSpPr>
        <p:spPr>
          <a:xfrm>
            <a:off x="8169473" y="519233"/>
            <a:ext cx="1474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226.0975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67861F9-974F-4D1B-8DB9-AD62DC0D93CA}"/>
              </a:ext>
            </a:extLst>
          </p:cNvPr>
          <p:cNvSpPr txBox="1"/>
          <p:nvPr/>
        </p:nvSpPr>
        <p:spPr>
          <a:xfrm>
            <a:off x="8330107" y="2220211"/>
            <a:ext cx="1474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145.0396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9F3A764-8215-4E24-B117-F5B4176438CE}"/>
              </a:ext>
            </a:extLst>
          </p:cNvPr>
          <p:cNvCxnSpPr/>
          <p:nvPr/>
        </p:nvCxnSpPr>
        <p:spPr>
          <a:xfrm flipH="1">
            <a:off x="9325199" y="2391866"/>
            <a:ext cx="530942" cy="0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3D42AD0-BBBC-4D7E-987D-98F5CA0F2C10}"/>
              </a:ext>
            </a:extLst>
          </p:cNvPr>
          <p:cNvCxnSpPr>
            <a:cxnSpLocks/>
          </p:cNvCxnSpPr>
          <p:nvPr/>
        </p:nvCxnSpPr>
        <p:spPr>
          <a:xfrm flipH="1" flipV="1">
            <a:off x="9954017" y="888565"/>
            <a:ext cx="534994" cy="106606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5487A03-4B96-4AD4-829A-6C98724BB199}"/>
              </a:ext>
            </a:extLst>
          </p:cNvPr>
          <p:cNvCxnSpPr>
            <a:cxnSpLocks/>
          </p:cNvCxnSpPr>
          <p:nvPr/>
        </p:nvCxnSpPr>
        <p:spPr>
          <a:xfrm flipH="1">
            <a:off x="9856141" y="1966167"/>
            <a:ext cx="650534" cy="425699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485FDAF4-7D56-D47E-42B5-896BB2A11C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18" y="3830699"/>
            <a:ext cx="9595242" cy="2989580"/>
          </a:xfrm>
          <a:prstGeom prst="rect">
            <a:avLst/>
          </a:prstGeom>
          <a:noFill/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7FA330B-8A57-393E-F33E-865DCB32E6BC}"/>
              </a:ext>
            </a:extLst>
          </p:cNvPr>
          <p:cNvCxnSpPr>
            <a:cxnSpLocks/>
          </p:cNvCxnSpPr>
          <p:nvPr/>
        </p:nvCxnSpPr>
        <p:spPr>
          <a:xfrm flipH="1" flipV="1">
            <a:off x="9940722" y="704197"/>
            <a:ext cx="399479" cy="796025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B48066A5-D096-7672-BC01-12FB17DD8994}"/>
              </a:ext>
            </a:extLst>
          </p:cNvPr>
          <p:cNvCxnSpPr>
            <a:cxnSpLocks/>
          </p:cNvCxnSpPr>
          <p:nvPr/>
        </p:nvCxnSpPr>
        <p:spPr>
          <a:xfrm flipH="1" flipV="1">
            <a:off x="9159058" y="703899"/>
            <a:ext cx="781664" cy="1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F964F85-2D13-8058-3C99-90353BBC2FFB}"/>
              </a:ext>
            </a:extLst>
          </p:cNvPr>
          <p:cNvCxnSpPr>
            <a:cxnSpLocks/>
          </p:cNvCxnSpPr>
          <p:nvPr/>
        </p:nvCxnSpPr>
        <p:spPr>
          <a:xfrm flipH="1">
            <a:off x="9549890" y="880829"/>
            <a:ext cx="389127" cy="7736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80DDB25B-67C3-B00A-EC45-2E4BFC3ECEC3}"/>
              </a:ext>
            </a:extLst>
          </p:cNvPr>
          <p:cNvSpPr txBox="1"/>
          <p:nvPr/>
        </p:nvSpPr>
        <p:spPr>
          <a:xfrm>
            <a:off x="9408953" y="3076812"/>
            <a:ext cx="17059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333.1710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3CEDB9E3-9F40-5B1E-39A1-84654A23E43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57" t="4408" r="2671" b="7459"/>
          <a:stretch/>
        </p:blipFill>
        <p:spPr>
          <a:xfrm>
            <a:off x="10261938" y="3618045"/>
            <a:ext cx="1705970" cy="211343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5748769-4F19-FF95-A7A0-8B0BA0A910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4885" y="1023222"/>
            <a:ext cx="6480526" cy="279685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9A93E6F-AEC8-4B45-5B40-0E4EF4398D65}"/>
              </a:ext>
            </a:extLst>
          </p:cNvPr>
          <p:cNvCxnSpPr>
            <a:cxnSpLocks/>
          </p:cNvCxnSpPr>
          <p:nvPr/>
        </p:nvCxnSpPr>
        <p:spPr>
          <a:xfrm flipH="1" flipV="1">
            <a:off x="10162305" y="619807"/>
            <a:ext cx="613666" cy="803143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7F548CA-CB54-0A77-F26B-69F8940D7BF7}"/>
              </a:ext>
            </a:extLst>
          </p:cNvPr>
          <p:cNvCxnSpPr>
            <a:cxnSpLocks/>
          </p:cNvCxnSpPr>
          <p:nvPr/>
        </p:nvCxnSpPr>
        <p:spPr>
          <a:xfrm flipV="1">
            <a:off x="10175026" y="285358"/>
            <a:ext cx="114886" cy="304955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0EE5530-F984-8F79-D0B7-5CF9BFA593EC}"/>
              </a:ext>
            </a:extLst>
          </p:cNvPr>
          <p:cNvSpPr txBox="1"/>
          <p:nvPr/>
        </p:nvSpPr>
        <p:spPr>
          <a:xfrm>
            <a:off x="9776409" y="28314"/>
            <a:ext cx="1027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91.0548</a:t>
            </a:r>
          </a:p>
        </p:txBody>
      </p:sp>
    </p:spTree>
    <p:extLst>
      <p:ext uri="{BB962C8B-B14F-4D97-AF65-F5344CB8AC3E}">
        <p14:creationId xmlns:p14="http://schemas.microsoft.com/office/powerpoint/2010/main" val="1971086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black background with a white object on it&#10;&#10;Description automatically generated">
            <a:extLst>
              <a:ext uri="{FF2B5EF4-FFF2-40B4-BE49-F238E27FC236}">
                <a16:creationId xmlns:a16="http://schemas.microsoft.com/office/drawing/2014/main" id="{F52D307C-DBAC-29BD-5702-742785BDB7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357" y="188457"/>
            <a:ext cx="2724632" cy="29704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6E1A8E-C770-471F-858A-E70AF5386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3198"/>
            <a:ext cx="10515600" cy="1325563"/>
          </a:xfrm>
        </p:spPr>
        <p:txBody>
          <a:bodyPr/>
          <a:lstStyle/>
          <a:p>
            <a:r>
              <a:rPr lang="en-GB" dirty="0" err="1"/>
              <a:t>Dihydrodiol</a:t>
            </a:r>
            <a:r>
              <a:rPr lang="en-GB" dirty="0"/>
              <a:t> (B1)</a:t>
            </a:r>
            <a:br>
              <a:rPr lang="en-GB" dirty="0"/>
            </a:br>
            <a:r>
              <a:rPr lang="en-GB" b="1" dirty="0"/>
              <a:t>RT 5.39</a:t>
            </a:r>
            <a:endParaRPr lang="en-GB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1697572-5469-48CD-8FBA-CC40E134F456}"/>
              </a:ext>
            </a:extLst>
          </p:cNvPr>
          <p:cNvSpPr txBox="1"/>
          <p:nvPr/>
        </p:nvSpPr>
        <p:spPr>
          <a:xfrm>
            <a:off x="6790020" y="529321"/>
            <a:ext cx="1138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242.0930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27495B6-B506-4C0C-9749-BFA2DDEE70C2}"/>
              </a:ext>
            </a:extLst>
          </p:cNvPr>
          <p:cNvSpPr txBox="1"/>
          <p:nvPr/>
        </p:nvSpPr>
        <p:spPr>
          <a:xfrm>
            <a:off x="10430395" y="3238563"/>
            <a:ext cx="17059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367.1765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B74CE96-3512-E846-9426-566FE671B62E}"/>
              </a:ext>
            </a:extLst>
          </p:cNvPr>
          <p:cNvSpPr/>
          <p:nvPr/>
        </p:nvSpPr>
        <p:spPr>
          <a:xfrm>
            <a:off x="9656956" y="2430966"/>
            <a:ext cx="559645" cy="691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3D12B68-DA00-F134-DC5C-4FA1A4769E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36" t="33172" b="20008"/>
          <a:stretch/>
        </p:blipFill>
        <p:spPr>
          <a:xfrm>
            <a:off x="10351120" y="4170556"/>
            <a:ext cx="1521279" cy="1304693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35E2E19-B952-43F5-19DA-7C00F01C558E}"/>
              </a:ext>
            </a:extLst>
          </p:cNvPr>
          <p:cNvCxnSpPr>
            <a:cxnSpLocks/>
          </p:cNvCxnSpPr>
          <p:nvPr/>
        </p:nvCxnSpPr>
        <p:spPr>
          <a:xfrm flipH="1" flipV="1">
            <a:off x="10470648" y="587908"/>
            <a:ext cx="613666" cy="803143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FD47090-F23C-B27B-4709-866B7B25B723}"/>
              </a:ext>
            </a:extLst>
          </p:cNvPr>
          <p:cNvCxnSpPr>
            <a:cxnSpLocks/>
          </p:cNvCxnSpPr>
          <p:nvPr/>
        </p:nvCxnSpPr>
        <p:spPr>
          <a:xfrm flipV="1">
            <a:off x="10483369" y="253459"/>
            <a:ext cx="114886" cy="304955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4853021A-B1A8-F9A7-7010-3CA24D2F6C1E}"/>
              </a:ext>
            </a:extLst>
          </p:cNvPr>
          <p:cNvSpPr txBox="1"/>
          <p:nvPr/>
        </p:nvSpPr>
        <p:spPr>
          <a:xfrm>
            <a:off x="8459407" y="519236"/>
            <a:ext cx="1474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260.1035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27547AE-05B8-42CC-57E1-ABDC0AC64CAE}"/>
              </a:ext>
            </a:extLst>
          </p:cNvPr>
          <p:cNvCxnSpPr>
            <a:cxnSpLocks/>
          </p:cNvCxnSpPr>
          <p:nvPr/>
        </p:nvCxnSpPr>
        <p:spPr>
          <a:xfrm flipH="1" flipV="1">
            <a:off x="10230656" y="704200"/>
            <a:ext cx="399479" cy="796025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CB3EB37-A259-B839-96AA-BCB6C4C1A7FE}"/>
              </a:ext>
            </a:extLst>
          </p:cNvPr>
          <p:cNvCxnSpPr>
            <a:cxnSpLocks/>
          </p:cNvCxnSpPr>
          <p:nvPr/>
        </p:nvCxnSpPr>
        <p:spPr>
          <a:xfrm flipH="1" flipV="1">
            <a:off x="9448992" y="703902"/>
            <a:ext cx="781664" cy="1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3C5ACA57-A3D7-2EFF-384A-FFFC18B2ADA9}"/>
              </a:ext>
            </a:extLst>
          </p:cNvPr>
          <p:cNvSpPr txBox="1"/>
          <p:nvPr/>
        </p:nvSpPr>
        <p:spPr>
          <a:xfrm>
            <a:off x="10084752" y="-3585"/>
            <a:ext cx="1027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91.0548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CAC7991-B986-077C-0D8A-529E836EFE98}"/>
              </a:ext>
            </a:extLst>
          </p:cNvPr>
          <p:cNvCxnSpPr>
            <a:cxnSpLocks/>
          </p:cNvCxnSpPr>
          <p:nvPr/>
        </p:nvCxnSpPr>
        <p:spPr>
          <a:xfrm flipH="1">
            <a:off x="7830708" y="697462"/>
            <a:ext cx="628699" cy="0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5CD03223-C57F-EB38-751C-7D4AE9582838}"/>
              </a:ext>
            </a:extLst>
          </p:cNvPr>
          <p:cNvSpPr txBox="1"/>
          <p:nvPr/>
        </p:nvSpPr>
        <p:spPr>
          <a:xfrm>
            <a:off x="7787498" y="344655"/>
            <a:ext cx="798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– H2O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ECD044F-0850-61D8-DE3A-27203A7CD268}"/>
              </a:ext>
            </a:extLst>
          </p:cNvPr>
          <p:cNvSpPr txBox="1"/>
          <p:nvPr/>
        </p:nvSpPr>
        <p:spPr>
          <a:xfrm>
            <a:off x="10630135" y="5379793"/>
            <a:ext cx="1474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161.0346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2D08CB-5524-EA63-B562-860B7D3695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711" y="1205794"/>
            <a:ext cx="6003178" cy="24602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F304DCD-A3B4-5BB2-8A0A-D691F105D5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601" y="3655413"/>
            <a:ext cx="9274399" cy="3191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556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black background with white arrows&#10;&#10;Description automatically generated">
            <a:extLst>
              <a:ext uri="{FF2B5EF4-FFF2-40B4-BE49-F238E27FC236}">
                <a16:creationId xmlns:a16="http://schemas.microsoft.com/office/drawing/2014/main" id="{97671B6D-FD5C-39A5-38A0-2F7C756414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32" t="57379" r="1877" b="-1065"/>
          <a:stretch/>
        </p:blipFill>
        <p:spPr>
          <a:xfrm>
            <a:off x="9485345" y="339061"/>
            <a:ext cx="2432450" cy="29895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B2680D3-1E9C-476F-90E1-1BFB174C7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5788" y="-15728"/>
            <a:ext cx="8443972" cy="1550769"/>
          </a:xfrm>
        </p:spPr>
        <p:txBody>
          <a:bodyPr>
            <a:normAutofit/>
          </a:bodyPr>
          <a:lstStyle/>
          <a:p>
            <a:r>
              <a:rPr lang="en-GB" dirty="0" err="1"/>
              <a:t>Decyanation</a:t>
            </a:r>
            <a:r>
              <a:rPr lang="en-GB" dirty="0"/>
              <a:t> to carboxylic acid (B2)</a:t>
            </a:r>
            <a:br>
              <a:rPr lang="en-GB" dirty="0"/>
            </a:br>
            <a:r>
              <a:rPr lang="en-GB" b="1" dirty="0"/>
              <a:t>RT 8.20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6DAF3D-895C-4C40-8176-98478410481D}"/>
              </a:ext>
            </a:extLst>
          </p:cNvPr>
          <p:cNvSpPr txBox="1"/>
          <p:nvPr/>
        </p:nvSpPr>
        <p:spPr>
          <a:xfrm>
            <a:off x="10419244" y="3214509"/>
            <a:ext cx="17059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338.1499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A5530FB-0C94-4BBC-9978-15C7232A998F}"/>
              </a:ext>
            </a:extLst>
          </p:cNvPr>
          <p:cNvCxnSpPr>
            <a:cxnSpLocks/>
          </p:cNvCxnSpPr>
          <p:nvPr/>
        </p:nvCxnSpPr>
        <p:spPr>
          <a:xfrm flipV="1">
            <a:off x="9926537" y="2165299"/>
            <a:ext cx="1173841" cy="235967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C780E88-991A-46C2-A1C4-F5948B2FDDE8}"/>
              </a:ext>
            </a:extLst>
          </p:cNvPr>
          <p:cNvCxnSpPr>
            <a:cxnSpLocks/>
          </p:cNvCxnSpPr>
          <p:nvPr/>
        </p:nvCxnSpPr>
        <p:spPr>
          <a:xfrm flipH="1">
            <a:off x="9634650" y="2404507"/>
            <a:ext cx="308076" cy="287603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EE133759-6B4E-4F84-8F3A-A180EF0B8EB0}"/>
              </a:ext>
            </a:extLst>
          </p:cNvPr>
          <p:cNvSpPr txBox="1"/>
          <p:nvPr/>
        </p:nvSpPr>
        <p:spPr>
          <a:xfrm>
            <a:off x="9063688" y="2635683"/>
            <a:ext cx="1145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87.0446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926B6B6-6FE3-0186-34A4-372DF9C6B9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61" y="3676174"/>
            <a:ext cx="10186556" cy="313982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CCFD72A-299D-DE6D-2910-9537C1A26695}"/>
              </a:ext>
            </a:extLst>
          </p:cNvPr>
          <p:cNvSpPr/>
          <p:nvPr/>
        </p:nvSpPr>
        <p:spPr>
          <a:xfrm>
            <a:off x="9921433" y="2560621"/>
            <a:ext cx="559645" cy="691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650A1EE-3C52-AC07-E9F1-E4B265AB63F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47" t="58385" r="16619" b="4594"/>
          <a:stretch/>
        </p:blipFill>
        <p:spPr>
          <a:xfrm>
            <a:off x="10574018" y="5444290"/>
            <a:ext cx="499145" cy="1106791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D0D206E-6FE7-BEB9-B637-9EE74E10C4E1}"/>
              </a:ext>
            </a:extLst>
          </p:cNvPr>
          <p:cNvCxnSpPr>
            <a:cxnSpLocks/>
          </p:cNvCxnSpPr>
          <p:nvPr/>
        </p:nvCxnSpPr>
        <p:spPr>
          <a:xfrm flipH="1" flipV="1">
            <a:off x="10420223" y="759955"/>
            <a:ext cx="399479" cy="796025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81B2F8C-B34E-74E9-75F5-5CB7B97C10AC}"/>
              </a:ext>
            </a:extLst>
          </p:cNvPr>
          <p:cNvCxnSpPr>
            <a:cxnSpLocks/>
          </p:cNvCxnSpPr>
          <p:nvPr/>
        </p:nvCxnSpPr>
        <p:spPr>
          <a:xfrm flipH="1" flipV="1">
            <a:off x="9638559" y="759657"/>
            <a:ext cx="781664" cy="1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6D2B6D6C-1035-2E93-0E87-1C55E2556828}"/>
              </a:ext>
            </a:extLst>
          </p:cNvPr>
          <p:cNvSpPr txBox="1"/>
          <p:nvPr/>
        </p:nvSpPr>
        <p:spPr>
          <a:xfrm>
            <a:off x="9144720" y="964609"/>
            <a:ext cx="798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– H2O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96082F4-CB67-C9D2-DB74-8448723804C0}"/>
              </a:ext>
            </a:extLst>
          </p:cNvPr>
          <p:cNvSpPr txBox="1"/>
          <p:nvPr/>
        </p:nvSpPr>
        <p:spPr>
          <a:xfrm>
            <a:off x="8667928" y="577851"/>
            <a:ext cx="1474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231.0770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3CA199E3-8C38-1106-23C2-5CF24A4461B6}"/>
              </a:ext>
            </a:extLst>
          </p:cNvPr>
          <p:cNvCxnSpPr>
            <a:cxnSpLocks/>
          </p:cNvCxnSpPr>
          <p:nvPr/>
        </p:nvCxnSpPr>
        <p:spPr>
          <a:xfrm>
            <a:off x="9176406" y="888187"/>
            <a:ext cx="0" cy="558619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13FF5ECB-890A-420B-22BC-56DECDAFFE37}"/>
              </a:ext>
            </a:extLst>
          </p:cNvPr>
          <p:cNvSpPr txBox="1"/>
          <p:nvPr/>
        </p:nvSpPr>
        <p:spPr>
          <a:xfrm>
            <a:off x="8534116" y="1404027"/>
            <a:ext cx="1474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213.0659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21335E6B-408A-19F9-904E-6644EE0A7D7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48" t="5769" r="6777" b="48418"/>
          <a:stretch/>
        </p:blipFill>
        <p:spPr>
          <a:xfrm>
            <a:off x="10653287" y="3773454"/>
            <a:ext cx="927553" cy="1174608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3C9F2F19-3519-172E-58A7-1B84AAA168E6}"/>
              </a:ext>
            </a:extLst>
          </p:cNvPr>
          <p:cNvSpPr txBox="1"/>
          <p:nvPr/>
        </p:nvSpPr>
        <p:spPr>
          <a:xfrm>
            <a:off x="10731309" y="4869493"/>
            <a:ext cx="1145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145.0396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E776942-6EE5-527F-7342-1FFA23A535B0}"/>
              </a:ext>
            </a:extLst>
          </p:cNvPr>
          <p:cNvSpPr txBox="1"/>
          <p:nvPr/>
        </p:nvSpPr>
        <p:spPr>
          <a:xfrm>
            <a:off x="11046620" y="5815570"/>
            <a:ext cx="1145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69.0335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35550D-22BC-C42D-7B09-1EC15CD5A1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8243" y="759657"/>
            <a:ext cx="6748524" cy="2912513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EA9BEB2-4590-2A9D-EA4C-2F379AA558C8}"/>
              </a:ext>
            </a:extLst>
          </p:cNvPr>
          <p:cNvCxnSpPr>
            <a:cxnSpLocks/>
          </p:cNvCxnSpPr>
          <p:nvPr/>
        </p:nvCxnSpPr>
        <p:spPr>
          <a:xfrm flipH="1" flipV="1">
            <a:off x="10640770" y="598541"/>
            <a:ext cx="613666" cy="803143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CA98022-9AB9-17ED-3022-A13A4F1BC7D5}"/>
              </a:ext>
            </a:extLst>
          </p:cNvPr>
          <p:cNvCxnSpPr>
            <a:cxnSpLocks/>
          </p:cNvCxnSpPr>
          <p:nvPr/>
        </p:nvCxnSpPr>
        <p:spPr>
          <a:xfrm flipV="1">
            <a:off x="10653491" y="264092"/>
            <a:ext cx="114886" cy="304955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C2DF4FF5-B8C8-075A-E587-5896CAE19195}"/>
              </a:ext>
            </a:extLst>
          </p:cNvPr>
          <p:cNvSpPr txBox="1"/>
          <p:nvPr/>
        </p:nvSpPr>
        <p:spPr>
          <a:xfrm>
            <a:off x="10254874" y="7048"/>
            <a:ext cx="1027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91.0548</a:t>
            </a:r>
          </a:p>
        </p:txBody>
      </p:sp>
    </p:spTree>
    <p:extLst>
      <p:ext uri="{BB962C8B-B14F-4D97-AF65-F5344CB8AC3E}">
        <p14:creationId xmlns:p14="http://schemas.microsoft.com/office/powerpoint/2010/main" val="1078924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black background with white arrows&#10;&#10;Description automatically generated">
            <a:extLst>
              <a:ext uri="{FF2B5EF4-FFF2-40B4-BE49-F238E27FC236}">
                <a16:creationId xmlns:a16="http://schemas.microsoft.com/office/drawing/2014/main" id="{112BBF21-9462-69B9-3332-DB1700B3D1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4" t="60149" r="78195" b="10409"/>
          <a:stretch/>
        </p:blipFill>
        <p:spPr>
          <a:xfrm>
            <a:off x="9536651" y="349927"/>
            <a:ext cx="2432450" cy="20147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72F1621-C16A-4FBE-B983-ECDABD88F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5939"/>
            <a:ext cx="7738323" cy="1325563"/>
          </a:xfrm>
        </p:spPr>
        <p:txBody>
          <a:bodyPr>
            <a:normAutofit/>
          </a:bodyPr>
          <a:lstStyle/>
          <a:p>
            <a:r>
              <a:rPr lang="en-GB" dirty="0"/>
              <a:t>N-dealkylation (B3)</a:t>
            </a:r>
            <a:br>
              <a:rPr lang="en-GB" dirty="0"/>
            </a:br>
            <a:r>
              <a:rPr lang="en-GB" b="1" dirty="0"/>
              <a:t>RT 7.57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2695A6-6339-4E40-BAD4-74009F87A2B7}"/>
              </a:ext>
            </a:extLst>
          </p:cNvPr>
          <p:cNvSpPr txBox="1"/>
          <p:nvPr/>
        </p:nvSpPr>
        <p:spPr>
          <a:xfrm>
            <a:off x="10044775" y="2339020"/>
            <a:ext cx="17059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252.1131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BD305C2-5C3C-453A-84C8-FA907DB2464E}"/>
              </a:ext>
            </a:extLst>
          </p:cNvPr>
          <p:cNvSpPr txBox="1"/>
          <p:nvPr/>
        </p:nvSpPr>
        <p:spPr>
          <a:xfrm>
            <a:off x="8732406" y="643279"/>
            <a:ext cx="1474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145.0396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8C2C9E7-AB94-8D21-7A60-7CB2B1A6A0CF}"/>
              </a:ext>
            </a:extLst>
          </p:cNvPr>
          <p:cNvCxnSpPr>
            <a:cxnSpLocks/>
          </p:cNvCxnSpPr>
          <p:nvPr/>
        </p:nvCxnSpPr>
        <p:spPr>
          <a:xfrm flipH="1" flipV="1">
            <a:off x="10498281" y="826858"/>
            <a:ext cx="399479" cy="796025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7BADEB8-32ED-02AC-049A-3BBCBEFCF85F}"/>
              </a:ext>
            </a:extLst>
          </p:cNvPr>
          <p:cNvCxnSpPr>
            <a:cxnSpLocks/>
          </p:cNvCxnSpPr>
          <p:nvPr/>
        </p:nvCxnSpPr>
        <p:spPr>
          <a:xfrm flipH="1" flipV="1">
            <a:off x="9716617" y="826560"/>
            <a:ext cx="781664" cy="1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D0576E36-9D7C-B456-9F3E-1ACD95BB9C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541" y="3516822"/>
            <a:ext cx="9982341" cy="33411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F52F31D-B2C4-EAB7-57D3-81D35E4016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9207" y="643279"/>
            <a:ext cx="6691073" cy="2887718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52C5BE3-03B6-F01A-DEB0-EB9B378C8A1E}"/>
              </a:ext>
            </a:extLst>
          </p:cNvPr>
          <p:cNvCxnSpPr>
            <a:cxnSpLocks/>
          </p:cNvCxnSpPr>
          <p:nvPr/>
        </p:nvCxnSpPr>
        <p:spPr>
          <a:xfrm flipH="1" flipV="1">
            <a:off x="10672667" y="587908"/>
            <a:ext cx="613666" cy="803143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025F92F-FB4D-15C1-CBD8-6B63065DF0E6}"/>
              </a:ext>
            </a:extLst>
          </p:cNvPr>
          <p:cNvCxnSpPr>
            <a:cxnSpLocks/>
          </p:cNvCxnSpPr>
          <p:nvPr/>
        </p:nvCxnSpPr>
        <p:spPr>
          <a:xfrm flipV="1">
            <a:off x="10685388" y="253459"/>
            <a:ext cx="114886" cy="304955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E92FEEC3-C890-4EA6-02CC-B155899DD7A3}"/>
              </a:ext>
            </a:extLst>
          </p:cNvPr>
          <p:cNvSpPr txBox="1"/>
          <p:nvPr/>
        </p:nvSpPr>
        <p:spPr>
          <a:xfrm>
            <a:off x="10286771" y="-3585"/>
            <a:ext cx="1027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91.0548</a:t>
            </a:r>
          </a:p>
        </p:txBody>
      </p:sp>
    </p:spTree>
    <p:extLst>
      <p:ext uri="{BB962C8B-B14F-4D97-AF65-F5344CB8AC3E}">
        <p14:creationId xmlns:p14="http://schemas.microsoft.com/office/powerpoint/2010/main" val="2660979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black background with white arrows&#10;&#10;Description automatically generated">
            <a:extLst>
              <a:ext uri="{FF2B5EF4-FFF2-40B4-BE49-F238E27FC236}">
                <a16:creationId xmlns:a16="http://schemas.microsoft.com/office/drawing/2014/main" id="{E316D120-6227-8A3C-CE1E-F791CF3E321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30" t="58" r="76514" b="54790"/>
          <a:stretch/>
        </p:blipFill>
        <p:spPr>
          <a:xfrm>
            <a:off x="8971325" y="339060"/>
            <a:ext cx="2946470" cy="308993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A3B5DAA-B102-4722-84E1-E20867529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8105" y="4033"/>
            <a:ext cx="7328369" cy="1371909"/>
          </a:xfrm>
        </p:spPr>
        <p:txBody>
          <a:bodyPr>
            <a:normAutofit/>
          </a:bodyPr>
          <a:lstStyle/>
          <a:p>
            <a:r>
              <a:rPr lang="en-GB" dirty="0" err="1"/>
              <a:t>Monohydroxylation</a:t>
            </a:r>
            <a:r>
              <a:rPr lang="en-GB" dirty="0"/>
              <a:t> (B4)</a:t>
            </a:r>
            <a:br>
              <a:rPr lang="en-GB" dirty="0"/>
            </a:br>
            <a:r>
              <a:rPr lang="en-GB" b="1" dirty="0"/>
              <a:t>RT 5.35</a:t>
            </a:r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6AC4D58-BDAA-44EA-9E37-683A62BA5DD5}"/>
              </a:ext>
            </a:extLst>
          </p:cNvPr>
          <p:cNvSpPr txBox="1"/>
          <p:nvPr/>
        </p:nvSpPr>
        <p:spPr>
          <a:xfrm>
            <a:off x="11010584" y="5987040"/>
            <a:ext cx="1474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55.0542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85138F0-A110-3CA2-A6EE-D80A6518FFF7}"/>
              </a:ext>
            </a:extLst>
          </p:cNvPr>
          <p:cNvSpPr/>
          <p:nvPr/>
        </p:nvSpPr>
        <p:spPr>
          <a:xfrm>
            <a:off x="9396283" y="2495234"/>
            <a:ext cx="559645" cy="9337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39A9AF4-3A9D-9326-2E7A-25179EA264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3" y="3518261"/>
            <a:ext cx="9898681" cy="331217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D170504-5D07-A128-0E34-10188CDD364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51" t="2957" b="23543"/>
          <a:stretch/>
        </p:blipFill>
        <p:spPr>
          <a:xfrm>
            <a:off x="10295597" y="3425116"/>
            <a:ext cx="1862252" cy="219778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4813FD2E-B972-B77A-47E4-854C04F7FDE8}"/>
              </a:ext>
            </a:extLst>
          </p:cNvPr>
          <p:cNvSpPr txBox="1"/>
          <p:nvPr/>
        </p:nvSpPr>
        <p:spPr>
          <a:xfrm>
            <a:off x="8124869" y="519233"/>
            <a:ext cx="1474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226.0975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EFE0816-9CED-F148-F82B-D88AEEC576C8}"/>
              </a:ext>
            </a:extLst>
          </p:cNvPr>
          <p:cNvSpPr txBox="1"/>
          <p:nvPr/>
        </p:nvSpPr>
        <p:spPr>
          <a:xfrm>
            <a:off x="8285503" y="2220211"/>
            <a:ext cx="1474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145.0396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3D997D7-83F2-DEA3-7393-95E5BE3AD453}"/>
              </a:ext>
            </a:extLst>
          </p:cNvPr>
          <p:cNvCxnSpPr/>
          <p:nvPr/>
        </p:nvCxnSpPr>
        <p:spPr>
          <a:xfrm flipH="1">
            <a:off x="9280595" y="2391866"/>
            <a:ext cx="530942" cy="0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AEB4A3A-0F5A-A237-7FB4-38C32D43A9AD}"/>
              </a:ext>
            </a:extLst>
          </p:cNvPr>
          <p:cNvCxnSpPr>
            <a:cxnSpLocks/>
          </p:cNvCxnSpPr>
          <p:nvPr/>
        </p:nvCxnSpPr>
        <p:spPr>
          <a:xfrm flipH="1" flipV="1">
            <a:off x="9909413" y="888565"/>
            <a:ext cx="534994" cy="106606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A3845E9-AD17-5D30-890D-3F475EA512D5}"/>
              </a:ext>
            </a:extLst>
          </p:cNvPr>
          <p:cNvCxnSpPr>
            <a:cxnSpLocks/>
          </p:cNvCxnSpPr>
          <p:nvPr/>
        </p:nvCxnSpPr>
        <p:spPr>
          <a:xfrm flipH="1">
            <a:off x="9811537" y="1966167"/>
            <a:ext cx="650534" cy="425699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E2F45DC-27DF-6EB4-76AD-953A1D4F72E2}"/>
              </a:ext>
            </a:extLst>
          </p:cNvPr>
          <p:cNvCxnSpPr>
            <a:cxnSpLocks/>
          </p:cNvCxnSpPr>
          <p:nvPr/>
        </p:nvCxnSpPr>
        <p:spPr>
          <a:xfrm flipH="1" flipV="1">
            <a:off x="9896118" y="704197"/>
            <a:ext cx="399479" cy="796025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03001D49-E9C4-6E34-5D0D-E95E9ED94D4C}"/>
              </a:ext>
            </a:extLst>
          </p:cNvPr>
          <p:cNvCxnSpPr>
            <a:cxnSpLocks/>
          </p:cNvCxnSpPr>
          <p:nvPr/>
        </p:nvCxnSpPr>
        <p:spPr>
          <a:xfrm flipH="1" flipV="1">
            <a:off x="9114454" y="703899"/>
            <a:ext cx="781664" cy="1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645A140-C151-678A-6E63-D65CE479F8A1}"/>
              </a:ext>
            </a:extLst>
          </p:cNvPr>
          <p:cNvCxnSpPr>
            <a:cxnSpLocks/>
          </p:cNvCxnSpPr>
          <p:nvPr/>
        </p:nvCxnSpPr>
        <p:spPr>
          <a:xfrm flipH="1">
            <a:off x="9505286" y="880829"/>
            <a:ext cx="389127" cy="7736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23D850F0-F779-7C46-A428-A8874D04A75A}"/>
              </a:ext>
            </a:extLst>
          </p:cNvPr>
          <p:cNvSpPr/>
          <p:nvPr/>
        </p:nvSpPr>
        <p:spPr>
          <a:xfrm>
            <a:off x="11353427" y="1543964"/>
            <a:ext cx="559645" cy="676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A359FFF9-1FE1-70A1-2803-E6570B6E320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78" t="65225" r="33376" b="7925"/>
          <a:stretch/>
        </p:blipFill>
        <p:spPr>
          <a:xfrm>
            <a:off x="10398906" y="5687773"/>
            <a:ext cx="567928" cy="92055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307BD71-01E8-476D-9D20-45621BF4A76E}"/>
              </a:ext>
            </a:extLst>
          </p:cNvPr>
          <p:cNvSpPr txBox="1"/>
          <p:nvPr/>
        </p:nvSpPr>
        <p:spPr>
          <a:xfrm>
            <a:off x="10599910" y="1827937"/>
            <a:ext cx="17059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349.1659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0F03AAF-B96A-AC63-0C23-477E8199842E}"/>
              </a:ext>
            </a:extLst>
          </p:cNvPr>
          <p:cNvSpPr/>
          <p:nvPr/>
        </p:nvSpPr>
        <p:spPr>
          <a:xfrm>
            <a:off x="10202714" y="5236208"/>
            <a:ext cx="559645" cy="4537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D11818B-779C-7018-6503-10BA54351C62}"/>
              </a:ext>
            </a:extLst>
          </p:cNvPr>
          <p:cNvSpPr/>
          <p:nvPr/>
        </p:nvSpPr>
        <p:spPr>
          <a:xfrm>
            <a:off x="10166498" y="3590139"/>
            <a:ext cx="295574" cy="4537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0FBB9D7-295F-741A-21F4-AF88C630E686}"/>
              </a:ext>
            </a:extLst>
          </p:cNvPr>
          <p:cNvSpPr/>
          <p:nvPr/>
        </p:nvSpPr>
        <p:spPr>
          <a:xfrm>
            <a:off x="11547895" y="4464159"/>
            <a:ext cx="559645" cy="4537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24CDEE7-DCE6-100C-52F5-9E6B1A414B00}"/>
              </a:ext>
            </a:extLst>
          </p:cNvPr>
          <p:cNvSpPr txBox="1"/>
          <p:nvPr/>
        </p:nvSpPr>
        <p:spPr>
          <a:xfrm>
            <a:off x="11090619" y="4490002"/>
            <a:ext cx="1474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332.1394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751933-0463-D350-62A3-B23577EECE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14140" y="743655"/>
            <a:ext cx="6417688" cy="276973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183029F-AE2B-C1D1-3F95-8DDFB2C3DE0B}"/>
              </a:ext>
            </a:extLst>
          </p:cNvPr>
          <p:cNvSpPr txBox="1"/>
          <p:nvPr/>
        </p:nvSpPr>
        <p:spPr>
          <a:xfrm>
            <a:off x="8142732" y="45842"/>
            <a:ext cx="1474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89.0386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188516-1239-1050-239A-03E1B042661A}"/>
              </a:ext>
            </a:extLst>
          </p:cNvPr>
          <p:cNvSpPr txBox="1"/>
          <p:nvPr/>
        </p:nvSpPr>
        <p:spPr>
          <a:xfrm>
            <a:off x="9699722" y="38076"/>
            <a:ext cx="1134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107.0497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EDD8B83-A520-CDEA-7D4B-7E2B82C844BC}"/>
              </a:ext>
            </a:extLst>
          </p:cNvPr>
          <p:cNvCxnSpPr>
            <a:cxnSpLocks/>
          </p:cNvCxnSpPr>
          <p:nvPr/>
        </p:nvCxnSpPr>
        <p:spPr>
          <a:xfrm flipH="1">
            <a:off x="9050486" y="225344"/>
            <a:ext cx="687579" cy="0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F6DE4994-C7B1-3FC4-F8F7-E9FFEAE2B648}"/>
              </a:ext>
            </a:extLst>
          </p:cNvPr>
          <p:cNvSpPr txBox="1"/>
          <p:nvPr/>
        </p:nvSpPr>
        <p:spPr>
          <a:xfrm>
            <a:off x="9055985" y="168394"/>
            <a:ext cx="798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– H2O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99873E9-99E7-8908-1326-B5ED71233BAA}"/>
              </a:ext>
            </a:extLst>
          </p:cNvPr>
          <p:cNvCxnSpPr>
            <a:cxnSpLocks/>
          </p:cNvCxnSpPr>
          <p:nvPr/>
        </p:nvCxnSpPr>
        <p:spPr>
          <a:xfrm flipH="1" flipV="1">
            <a:off x="10109136" y="672971"/>
            <a:ext cx="613666" cy="803143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52D80F2-4CB0-9488-253F-F1A3A73776E7}"/>
              </a:ext>
            </a:extLst>
          </p:cNvPr>
          <p:cNvCxnSpPr>
            <a:cxnSpLocks/>
          </p:cNvCxnSpPr>
          <p:nvPr/>
        </p:nvCxnSpPr>
        <p:spPr>
          <a:xfrm flipV="1">
            <a:off x="10121857" y="338522"/>
            <a:ext cx="114886" cy="304955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3039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black background with white arrows&#10;&#10;Description automatically generated">
            <a:extLst>
              <a:ext uri="{FF2B5EF4-FFF2-40B4-BE49-F238E27FC236}">
                <a16:creationId xmlns:a16="http://schemas.microsoft.com/office/drawing/2014/main" id="{84C68D2F-6D41-9F61-8DF3-A89CF4BAFF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73" t="56306" r="26960" b="988"/>
          <a:stretch/>
        </p:blipFill>
        <p:spPr>
          <a:xfrm>
            <a:off x="8965259" y="339061"/>
            <a:ext cx="2417280" cy="2922560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4AE75D16-DB49-8AAC-5DD3-FBE4DCE161EA}"/>
              </a:ext>
            </a:extLst>
          </p:cNvPr>
          <p:cNvSpPr/>
          <p:nvPr/>
        </p:nvSpPr>
        <p:spPr>
          <a:xfrm>
            <a:off x="8956537" y="261019"/>
            <a:ext cx="701118" cy="6745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809A54-0C87-43EF-B01F-83B82958F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347" y="-25723"/>
            <a:ext cx="10515600" cy="1325563"/>
          </a:xfrm>
        </p:spPr>
        <p:txBody>
          <a:bodyPr>
            <a:normAutofit/>
          </a:bodyPr>
          <a:lstStyle/>
          <a:p>
            <a:r>
              <a:rPr lang="en-GB" dirty="0" err="1"/>
              <a:t>Decyanation</a:t>
            </a:r>
            <a:r>
              <a:rPr lang="en-GB" dirty="0"/>
              <a:t> to –OH (B5)</a:t>
            </a:r>
            <a:br>
              <a:rPr lang="en-GB" dirty="0"/>
            </a:br>
            <a:r>
              <a:rPr lang="en-GB" b="1"/>
              <a:t>RT 8.34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B380D1-B581-45CC-9DD2-ADA4DA00C052}"/>
              </a:ext>
            </a:extLst>
          </p:cNvPr>
          <p:cNvSpPr txBox="1"/>
          <p:nvPr/>
        </p:nvSpPr>
        <p:spPr>
          <a:xfrm>
            <a:off x="10194046" y="3194282"/>
            <a:ext cx="17059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324.1707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9C6A335-CF54-4C62-8E1C-A3B0F4F0962D}"/>
              </a:ext>
            </a:extLst>
          </p:cNvPr>
          <p:cNvSpPr txBox="1"/>
          <p:nvPr/>
        </p:nvSpPr>
        <p:spPr>
          <a:xfrm>
            <a:off x="10514253" y="4735205"/>
            <a:ext cx="1138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131.0604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2BCBB62-C97A-C77F-EF95-54BA653B27BD}"/>
              </a:ext>
            </a:extLst>
          </p:cNvPr>
          <p:cNvSpPr txBox="1"/>
          <p:nvPr/>
        </p:nvSpPr>
        <p:spPr>
          <a:xfrm>
            <a:off x="8117959" y="1253481"/>
            <a:ext cx="1138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199.0866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9D2CD60-91E4-2068-FD1D-A40291D9003F}"/>
              </a:ext>
            </a:extLst>
          </p:cNvPr>
          <p:cNvCxnSpPr>
            <a:cxnSpLocks/>
          </p:cNvCxnSpPr>
          <p:nvPr/>
        </p:nvCxnSpPr>
        <p:spPr>
          <a:xfrm>
            <a:off x="8709037" y="866666"/>
            <a:ext cx="18073" cy="447636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5FAD4ACF-277E-1483-1AC2-EB123DA42231}"/>
              </a:ext>
            </a:extLst>
          </p:cNvPr>
          <p:cNvSpPr txBox="1"/>
          <p:nvPr/>
        </p:nvSpPr>
        <p:spPr>
          <a:xfrm>
            <a:off x="8695657" y="883945"/>
            <a:ext cx="798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– H2O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D766E22-2BA0-2AEE-D01C-BB4F8E0AACA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78" t="1" r="6096" b="65528"/>
          <a:stretch/>
        </p:blipFill>
        <p:spPr>
          <a:xfrm>
            <a:off x="10417768" y="3801810"/>
            <a:ext cx="1226634" cy="1039758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2E87FCBF-A432-52BB-21FA-E23E1228FCBD}"/>
              </a:ext>
            </a:extLst>
          </p:cNvPr>
          <p:cNvSpPr/>
          <p:nvPr/>
        </p:nvSpPr>
        <p:spPr>
          <a:xfrm>
            <a:off x="9485491" y="2550990"/>
            <a:ext cx="559645" cy="5968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A3B3493-AF08-9E80-8FE4-D25068E4FFA4}"/>
              </a:ext>
            </a:extLst>
          </p:cNvPr>
          <p:cNvSpPr txBox="1"/>
          <p:nvPr/>
        </p:nvSpPr>
        <p:spPr>
          <a:xfrm>
            <a:off x="8124869" y="519233"/>
            <a:ext cx="1474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217.0977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1EFEA95-AA6E-DFBB-8FCF-9F04E3D68DC8}"/>
              </a:ext>
            </a:extLst>
          </p:cNvPr>
          <p:cNvSpPr txBox="1"/>
          <p:nvPr/>
        </p:nvSpPr>
        <p:spPr>
          <a:xfrm>
            <a:off x="8285503" y="2220211"/>
            <a:ext cx="1474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145.0396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13849932-09A3-9CAF-001D-D73F857AE059}"/>
              </a:ext>
            </a:extLst>
          </p:cNvPr>
          <p:cNvCxnSpPr/>
          <p:nvPr/>
        </p:nvCxnSpPr>
        <p:spPr>
          <a:xfrm flipH="1">
            <a:off x="9280595" y="2391866"/>
            <a:ext cx="530942" cy="0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8AF93FD-3566-88CC-8567-526DDCA65744}"/>
              </a:ext>
            </a:extLst>
          </p:cNvPr>
          <p:cNvCxnSpPr>
            <a:cxnSpLocks/>
          </p:cNvCxnSpPr>
          <p:nvPr/>
        </p:nvCxnSpPr>
        <p:spPr>
          <a:xfrm flipH="1" flipV="1">
            <a:off x="9909413" y="888565"/>
            <a:ext cx="534994" cy="106606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7A9A774-6EE5-CDDC-2594-5DFEDE303DAA}"/>
              </a:ext>
            </a:extLst>
          </p:cNvPr>
          <p:cNvCxnSpPr>
            <a:cxnSpLocks/>
          </p:cNvCxnSpPr>
          <p:nvPr/>
        </p:nvCxnSpPr>
        <p:spPr>
          <a:xfrm flipH="1">
            <a:off x="9811537" y="1966167"/>
            <a:ext cx="650534" cy="425699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66A4C0F-1255-ABB6-264B-7F5D5B8E7687}"/>
              </a:ext>
            </a:extLst>
          </p:cNvPr>
          <p:cNvCxnSpPr>
            <a:cxnSpLocks/>
          </p:cNvCxnSpPr>
          <p:nvPr/>
        </p:nvCxnSpPr>
        <p:spPr>
          <a:xfrm flipH="1" flipV="1">
            <a:off x="9896118" y="704197"/>
            <a:ext cx="399479" cy="796025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9664BC4C-E0CB-30A1-242F-8B4BABB69919}"/>
              </a:ext>
            </a:extLst>
          </p:cNvPr>
          <p:cNvCxnSpPr>
            <a:cxnSpLocks/>
          </p:cNvCxnSpPr>
          <p:nvPr/>
        </p:nvCxnSpPr>
        <p:spPr>
          <a:xfrm flipH="1" flipV="1">
            <a:off x="9114454" y="703899"/>
            <a:ext cx="781664" cy="1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C12ECF8D-1FA2-7F2C-37A2-C706D8004F63}"/>
              </a:ext>
            </a:extLst>
          </p:cNvPr>
          <p:cNvCxnSpPr>
            <a:cxnSpLocks/>
          </p:cNvCxnSpPr>
          <p:nvPr/>
        </p:nvCxnSpPr>
        <p:spPr>
          <a:xfrm flipH="1">
            <a:off x="9505286" y="880829"/>
            <a:ext cx="389127" cy="7736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49AFF577-84D4-5F8C-7D0F-D045FF5289A2}"/>
              </a:ext>
            </a:extLst>
          </p:cNvPr>
          <p:cNvSpPr/>
          <p:nvPr/>
        </p:nvSpPr>
        <p:spPr>
          <a:xfrm>
            <a:off x="11353427" y="1543964"/>
            <a:ext cx="559645" cy="676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0DD96AC-2512-684C-C27C-E1C111E621FE}"/>
              </a:ext>
            </a:extLst>
          </p:cNvPr>
          <p:cNvSpPr txBox="1"/>
          <p:nvPr/>
        </p:nvSpPr>
        <p:spPr>
          <a:xfrm>
            <a:off x="10964670" y="5769341"/>
            <a:ext cx="1138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55.0542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B1955461-9FAC-A85E-788E-D61E355996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67" t="51800" r="11601" b="14784"/>
          <a:stretch/>
        </p:blipFill>
        <p:spPr>
          <a:xfrm>
            <a:off x="10295597" y="5457990"/>
            <a:ext cx="669073" cy="100794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685A0BE-C857-705A-A5E0-E114840E37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106" y="3528975"/>
            <a:ext cx="9946030" cy="33290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5892636-E3F7-A566-6C2D-87E3F93A57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0986" y="703899"/>
            <a:ext cx="6403125" cy="2754673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3C943F6-074A-9E3B-3075-39CF3B50CB68}"/>
              </a:ext>
            </a:extLst>
          </p:cNvPr>
          <p:cNvCxnSpPr>
            <a:cxnSpLocks/>
          </p:cNvCxnSpPr>
          <p:nvPr/>
        </p:nvCxnSpPr>
        <p:spPr>
          <a:xfrm flipH="1" flipV="1">
            <a:off x="10087870" y="587908"/>
            <a:ext cx="613666" cy="803143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2E1EB65-02B9-BE15-F4AD-3316EBA0FD1A}"/>
              </a:ext>
            </a:extLst>
          </p:cNvPr>
          <p:cNvCxnSpPr>
            <a:cxnSpLocks/>
          </p:cNvCxnSpPr>
          <p:nvPr/>
        </p:nvCxnSpPr>
        <p:spPr>
          <a:xfrm flipV="1">
            <a:off x="10100591" y="253459"/>
            <a:ext cx="114886" cy="304955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95A710CD-CD23-8E8B-E3F4-8B382BC6278A}"/>
              </a:ext>
            </a:extLst>
          </p:cNvPr>
          <p:cNvSpPr txBox="1"/>
          <p:nvPr/>
        </p:nvSpPr>
        <p:spPr>
          <a:xfrm>
            <a:off x="9701974" y="-3585"/>
            <a:ext cx="1027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91.0548</a:t>
            </a:r>
          </a:p>
        </p:txBody>
      </p:sp>
    </p:spTree>
    <p:extLst>
      <p:ext uri="{BB962C8B-B14F-4D97-AF65-F5344CB8AC3E}">
        <p14:creationId xmlns:p14="http://schemas.microsoft.com/office/powerpoint/2010/main" val="12908015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black background with white arrows&#10;&#10;Description automatically generated">
            <a:extLst>
              <a:ext uri="{FF2B5EF4-FFF2-40B4-BE49-F238E27FC236}">
                <a16:creationId xmlns:a16="http://schemas.microsoft.com/office/drawing/2014/main" id="{E316D120-6227-8A3C-CE1E-F791CF3E321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30" t="58" r="76514" b="54790"/>
          <a:stretch/>
        </p:blipFill>
        <p:spPr>
          <a:xfrm>
            <a:off x="8971325" y="339060"/>
            <a:ext cx="2946470" cy="308993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A3B5DAA-B102-4722-84E1-E20867529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5167"/>
            <a:ext cx="7328369" cy="1371909"/>
          </a:xfrm>
        </p:spPr>
        <p:txBody>
          <a:bodyPr>
            <a:normAutofit/>
          </a:bodyPr>
          <a:lstStyle/>
          <a:p>
            <a:r>
              <a:rPr lang="en-GB" dirty="0" err="1"/>
              <a:t>Monohydroxylation</a:t>
            </a:r>
            <a:r>
              <a:rPr lang="en-GB" dirty="0"/>
              <a:t> (B6)</a:t>
            </a:r>
            <a:br>
              <a:rPr lang="en-GB" dirty="0"/>
            </a:br>
            <a:r>
              <a:rPr lang="en-GB" b="1" dirty="0"/>
              <a:t>RT 5.04</a:t>
            </a:r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6AC4D58-BDAA-44EA-9E37-683A62BA5DD5}"/>
              </a:ext>
            </a:extLst>
          </p:cNvPr>
          <p:cNvSpPr txBox="1"/>
          <p:nvPr/>
        </p:nvSpPr>
        <p:spPr>
          <a:xfrm>
            <a:off x="11022024" y="5784768"/>
            <a:ext cx="1474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55.0542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85138F0-A110-3CA2-A6EE-D80A6518FFF7}"/>
              </a:ext>
            </a:extLst>
          </p:cNvPr>
          <p:cNvSpPr/>
          <p:nvPr/>
        </p:nvSpPr>
        <p:spPr>
          <a:xfrm>
            <a:off x="9396283" y="2495234"/>
            <a:ext cx="559645" cy="9337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813FD2E-B972-B77A-47E4-854C04F7FDE8}"/>
              </a:ext>
            </a:extLst>
          </p:cNvPr>
          <p:cNvSpPr txBox="1"/>
          <p:nvPr/>
        </p:nvSpPr>
        <p:spPr>
          <a:xfrm>
            <a:off x="8254077" y="519233"/>
            <a:ext cx="1474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226.0975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EFE0816-9CED-F148-F82B-D88AEEC576C8}"/>
              </a:ext>
            </a:extLst>
          </p:cNvPr>
          <p:cNvSpPr txBox="1"/>
          <p:nvPr/>
        </p:nvSpPr>
        <p:spPr>
          <a:xfrm>
            <a:off x="8285503" y="2220211"/>
            <a:ext cx="1474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145.0396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3D997D7-83F2-DEA3-7393-95E5BE3AD453}"/>
              </a:ext>
            </a:extLst>
          </p:cNvPr>
          <p:cNvCxnSpPr/>
          <p:nvPr/>
        </p:nvCxnSpPr>
        <p:spPr>
          <a:xfrm flipH="1">
            <a:off x="9280595" y="2391866"/>
            <a:ext cx="530942" cy="0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AEB4A3A-0F5A-A237-7FB4-38C32D43A9AD}"/>
              </a:ext>
            </a:extLst>
          </p:cNvPr>
          <p:cNvCxnSpPr>
            <a:cxnSpLocks/>
          </p:cNvCxnSpPr>
          <p:nvPr/>
        </p:nvCxnSpPr>
        <p:spPr>
          <a:xfrm flipH="1" flipV="1">
            <a:off x="9909413" y="888565"/>
            <a:ext cx="534994" cy="106606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A3845E9-AD17-5D30-890D-3F475EA512D5}"/>
              </a:ext>
            </a:extLst>
          </p:cNvPr>
          <p:cNvCxnSpPr>
            <a:cxnSpLocks/>
          </p:cNvCxnSpPr>
          <p:nvPr/>
        </p:nvCxnSpPr>
        <p:spPr>
          <a:xfrm flipH="1">
            <a:off x="9811537" y="1966167"/>
            <a:ext cx="650534" cy="425699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E2F45DC-27DF-6EB4-76AD-953A1D4F72E2}"/>
              </a:ext>
            </a:extLst>
          </p:cNvPr>
          <p:cNvCxnSpPr>
            <a:cxnSpLocks/>
          </p:cNvCxnSpPr>
          <p:nvPr/>
        </p:nvCxnSpPr>
        <p:spPr>
          <a:xfrm flipH="1" flipV="1">
            <a:off x="9896118" y="704197"/>
            <a:ext cx="399479" cy="796025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03001D49-E9C4-6E34-5D0D-E95E9ED94D4C}"/>
              </a:ext>
            </a:extLst>
          </p:cNvPr>
          <p:cNvCxnSpPr>
            <a:cxnSpLocks/>
          </p:cNvCxnSpPr>
          <p:nvPr/>
        </p:nvCxnSpPr>
        <p:spPr>
          <a:xfrm flipH="1">
            <a:off x="9216446" y="703900"/>
            <a:ext cx="679672" cy="0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645A140-C151-678A-6E63-D65CE479F8A1}"/>
              </a:ext>
            </a:extLst>
          </p:cNvPr>
          <p:cNvCxnSpPr>
            <a:cxnSpLocks/>
          </p:cNvCxnSpPr>
          <p:nvPr/>
        </p:nvCxnSpPr>
        <p:spPr>
          <a:xfrm flipH="1">
            <a:off x="9505286" y="880829"/>
            <a:ext cx="389127" cy="7736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23D850F0-F779-7C46-A428-A8874D04A75A}"/>
              </a:ext>
            </a:extLst>
          </p:cNvPr>
          <p:cNvSpPr/>
          <p:nvPr/>
        </p:nvSpPr>
        <p:spPr>
          <a:xfrm>
            <a:off x="11353427" y="1543964"/>
            <a:ext cx="559645" cy="676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A359FFF9-1FE1-70A1-2803-E6570B6E32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78" t="65225" r="33376" b="7925"/>
          <a:stretch/>
        </p:blipFill>
        <p:spPr>
          <a:xfrm>
            <a:off x="10438829" y="5509157"/>
            <a:ext cx="567928" cy="92055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307BD71-01E8-476D-9D20-45621BF4A76E}"/>
              </a:ext>
            </a:extLst>
          </p:cNvPr>
          <p:cNvSpPr txBox="1"/>
          <p:nvPr/>
        </p:nvSpPr>
        <p:spPr>
          <a:xfrm>
            <a:off x="10436641" y="3366434"/>
            <a:ext cx="17059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349.1659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D11818B-779C-7018-6503-10BA54351C62}"/>
              </a:ext>
            </a:extLst>
          </p:cNvPr>
          <p:cNvSpPr/>
          <p:nvPr/>
        </p:nvSpPr>
        <p:spPr>
          <a:xfrm>
            <a:off x="10166498" y="3590139"/>
            <a:ext cx="295574" cy="4537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0FBB9D7-295F-741A-21F4-AF88C630E686}"/>
              </a:ext>
            </a:extLst>
          </p:cNvPr>
          <p:cNvSpPr/>
          <p:nvPr/>
        </p:nvSpPr>
        <p:spPr>
          <a:xfrm>
            <a:off x="11547895" y="4464159"/>
            <a:ext cx="559645" cy="4537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24CDEE7-DCE6-100C-52F5-9E6B1A414B00}"/>
              </a:ext>
            </a:extLst>
          </p:cNvPr>
          <p:cNvSpPr txBox="1"/>
          <p:nvPr/>
        </p:nvSpPr>
        <p:spPr>
          <a:xfrm>
            <a:off x="11022024" y="4477972"/>
            <a:ext cx="1474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57.0669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2720D1-56F2-018B-E855-7A4CF34F05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99" y="3517533"/>
            <a:ext cx="9981754" cy="33404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EB4EA4E-CFDC-445D-5610-2B9FCB94B68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81" t="50934" r="11378" b="16953"/>
          <a:stretch/>
        </p:blipFill>
        <p:spPr>
          <a:xfrm>
            <a:off x="10421709" y="4218805"/>
            <a:ext cx="602167" cy="91266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8722954-E561-FB51-63A8-8281EA080E7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56769" y="703899"/>
            <a:ext cx="6519416" cy="281363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ACEC80B-EA79-7CE1-3C8F-4A929AB29B09}"/>
              </a:ext>
            </a:extLst>
          </p:cNvPr>
          <p:cNvSpPr txBox="1"/>
          <p:nvPr/>
        </p:nvSpPr>
        <p:spPr>
          <a:xfrm>
            <a:off x="8142732" y="45842"/>
            <a:ext cx="1474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89.0386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642C16-9DAD-EBFC-AB39-F8C2E0D8BEB6}"/>
              </a:ext>
            </a:extLst>
          </p:cNvPr>
          <p:cNvSpPr txBox="1"/>
          <p:nvPr/>
        </p:nvSpPr>
        <p:spPr>
          <a:xfrm>
            <a:off x="9699722" y="38076"/>
            <a:ext cx="1134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107.0497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CCCD230-1C6C-AAFC-BFA9-9B70FDCAB1C6}"/>
              </a:ext>
            </a:extLst>
          </p:cNvPr>
          <p:cNvCxnSpPr>
            <a:cxnSpLocks/>
          </p:cNvCxnSpPr>
          <p:nvPr/>
        </p:nvCxnSpPr>
        <p:spPr>
          <a:xfrm flipH="1">
            <a:off x="9050486" y="225344"/>
            <a:ext cx="687579" cy="0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58445A6-EA91-AAE9-60A3-B290F2F39AB9}"/>
              </a:ext>
            </a:extLst>
          </p:cNvPr>
          <p:cNvSpPr txBox="1"/>
          <p:nvPr/>
        </p:nvSpPr>
        <p:spPr>
          <a:xfrm>
            <a:off x="9055985" y="168394"/>
            <a:ext cx="798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– H2O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88877EB-1068-B94D-0C91-8432AFDD322F}"/>
              </a:ext>
            </a:extLst>
          </p:cNvPr>
          <p:cNvCxnSpPr>
            <a:cxnSpLocks/>
          </p:cNvCxnSpPr>
          <p:nvPr/>
        </p:nvCxnSpPr>
        <p:spPr>
          <a:xfrm flipH="1" flipV="1">
            <a:off x="10109136" y="672971"/>
            <a:ext cx="613666" cy="803143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D807695-9EEA-CC86-AA92-33B96A7D4979}"/>
              </a:ext>
            </a:extLst>
          </p:cNvPr>
          <p:cNvCxnSpPr>
            <a:cxnSpLocks/>
          </p:cNvCxnSpPr>
          <p:nvPr/>
        </p:nvCxnSpPr>
        <p:spPr>
          <a:xfrm flipV="1">
            <a:off x="10121857" y="338522"/>
            <a:ext cx="114886" cy="304955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21305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black background with white arrows&#10;&#10;Description automatically generated">
            <a:extLst>
              <a:ext uri="{FF2B5EF4-FFF2-40B4-BE49-F238E27FC236}">
                <a16:creationId xmlns:a16="http://schemas.microsoft.com/office/drawing/2014/main" id="{E316D120-6227-8A3C-CE1E-F791CF3E321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30" t="58" r="76514" b="54790"/>
          <a:stretch/>
        </p:blipFill>
        <p:spPr>
          <a:xfrm>
            <a:off x="8971325" y="339060"/>
            <a:ext cx="2946470" cy="308993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A3B5DAA-B102-4722-84E1-E20867529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48" y="75160"/>
            <a:ext cx="7328369" cy="1371909"/>
          </a:xfrm>
        </p:spPr>
        <p:txBody>
          <a:bodyPr>
            <a:normAutofit/>
          </a:bodyPr>
          <a:lstStyle/>
          <a:p>
            <a:r>
              <a:rPr lang="en-GB" dirty="0" err="1"/>
              <a:t>Monohydroxylation</a:t>
            </a:r>
            <a:r>
              <a:rPr lang="en-GB" dirty="0"/>
              <a:t> (B7)</a:t>
            </a:r>
            <a:br>
              <a:rPr lang="en-GB" dirty="0"/>
            </a:br>
            <a:r>
              <a:rPr lang="en-GB" b="1" dirty="0"/>
              <a:t>RT 7.46</a:t>
            </a:r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23FE90F-568F-4ADA-8CE8-34643F04D48C}"/>
              </a:ext>
            </a:extLst>
          </p:cNvPr>
          <p:cNvSpPr txBox="1"/>
          <p:nvPr/>
        </p:nvSpPr>
        <p:spPr>
          <a:xfrm>
            <a:off x="8142732" y="45842"/>
            <a:ext cx="1474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89.0386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85138F0-A110-3CA2-A6EE-D80A6518FFF7}"/>
              </a:ext>
            </a:extLst>
          </p:cNvPr>
          <p:cNvSpPr/>
          <p:nvPr/>
        </p:nvSpPr>
        <p:spPr>
          <a:xfrm>
            <a:off x="9396283" y="2495234"/>
            <a:ext cx="559645" cy="9337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813FD2E-B972-B77A-47E4-854C04F7FDE8}"/>
              </a:ext>
            </a:extLst>
          </p:cNvPr>
          <p:cNvSpPr txBox="1"/>
          <p:nvPr/>
        </p:nvSpPr>
        <p:spPr>
          <a:xfrm>
            <a:off x="8124869" y="519233"/>
            <a:ext cx="1474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226.0975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EFE0816-9CED-F148-F82B-D88AEEC576C8}"/>
              </a:ext>
            </a:extLst>
          </p:cNvPr>
          <p:cNvSpPr txBox="1"/>
          <p:nvPr/>
        </p:nvSpPr>
        <p:spPr>
          <a:xfrm>
            <a:off x="8285503" y="2220211"/>
            <a:ext cx="1474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145.0396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3D997D7-83F2-DEA3-7393-95E5BE3AD453}"/>
              </a:ext>
            </a:extLst>
          </p:cNvPr>
          <p:cNvCxnSpPr/>
          <p:nvPr/>
        </p:nvCxnSpPr>
        <p:spPr>
          <a:xfrm flipH="1">
            <a:off x="9280595" y="2391866"/>
            <a:ext cx="530942" cy="0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AEB4A3A-0F5A-A237-7FB4-38C32D43A9AD}"/>
              </a:ext>
            </a:extLst>
          </p:cNvPr>
          <p:cNvCxnSpPr>
            <a:cxnSpLocks/>
          </p:cNvCxnSpPr>
          <p:nvPr/>
        </p:nvCxnSpPr>
        <p:spPr>
          <a:xfrm flipH="1" flipV="1">
            <a:off x="9909413" y="888565"/>
            <a:ext cx="534994" cy="106606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A3845E9-AD17-5D30-890D-3F475EA512D5}"/>
              </a:ext>
            </a:extLst>
          </p:cNvPr>
          <p:cNvCxnSpPr>
            <a:cxnSpLocks/>
          </p:cNvCxnSpPr>
          <p:nvPr/>
        </p:nvCxnSpPr>
        <p:spPr>
          <a:xfrm flipH="1">
            <a:off x="9811537" y="1966167"/>
            <a:ext cx="650534" cy="425699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E2F45DC-27DF-6EB4-76AD-953A1D4F72E2}"/>
              </a:ext>
            </a:extLst>
          </p:cNvPr>
          <p:cNvCxnSpPr>
            <a:cxnSpLocks/>
          </p:cNvCxnSpPr>
          <p:nvPr/>
        </p:nvCxnSpPr>
        <p:spPr>
          <a:xfrm flipH="1" flipV="1">
            <a:off x="9896118" y="704197"/>
            <a:ext cx="399479" cy="796025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03001D49-E9C4-6E34-5D0D-E95E9ED94D4C}"/>
              </a:ext>
            </a:extLst>
          </p:cNvPr>
          <p:cNvCxnSpPr>
            <a:cxnSpLocks/>
          </p:cNvCxnSpPr>
          <p:nvPr/>
        </p:nvCxnSpPr>
        <p:spPr>
          <a:xfrm flipH="1" flipV="1">
            <a:off x="9114454" y="703899"/>
            <a:ext cx="781664" cy="1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7DE2DF50-8F9C-170A-FF99-DF3BEFEFDA54}"/>
              </a:ext>
            </a:extLst>
          </p:cNvPr>
          <p:cNvSpPr txBox="1"/>
          <p:nvPr/>
        </p:nvSpPr>
        <p:spPr>
          <a:xfrm>
            <a:off x="9699722" y="38076"/>
            <a:ext cx="1134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107.0497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645A140-C151-678A-6E63-D65CE479F8A1}"/>
              </a:ext>
            </a:extLst>
          </p:cNvPr>
          <p:cNvCxnSpPr>
            <a:cxnSpLocks/>
          </p:cNvCxnSpPr>
          <p:nvPr/>
        </p:nvCxnSpPr>
        <p:spPr>
          <a:xfrm flipH="1">
            <a:off x="9505286" y="880829"/>
            <a:ext cx="389127" cy="7736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23D850F0-F779-7C46-A428-A8874D04A75A}"/>
              </a:ext>
            </a:extLst>
          </p:cNvPr>
          <p:cNvSpPr/>
          <p:nvPr/>
        </p:nvSpPr>
        <p:spPr>
          <a:xfrm>
            <a:off x="11353427" y="1543964"/>
            <a:ext cx="559645" cy="676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CA04EBE8-D411-D52E-9A9A-969D808A9BF6}"/>
              </a:ext>
            </a:extLst>
          </p:cNvPr>
          <p:cNvCxnSpPr>
            <a:cxnSpLocks/>
          </p:cNvCxnSpPr>
          <p:nvPr/>
        </p:nvCxnSpPr>
        <p:spPr>
          <a:xfrm flipH="1">
            <a:off x="9050486" y="225344"/>
            <a:ext cx="687579" cy="0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CAB786DB-325B-BC1F-7787-6C727858490A}"/>
              </a:ext>
            </a:extLst>
          </p:cNvPr>
          <p:cNvSpPr txBox="1"/>
          <p:nvPr/>
        </p:nvSpPr>
        <p:spPr>
          <a:xfrm>
            <a:off x="9055985" y="168394"/>
            <a:ext cx="798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– H2O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07BD71-01E8-476D-9D20-45621BF4A76E}"/>
              </a:ext>
            </a:extLst>
          </p:cNvPr>
          <p:cNvSpPr txBox="1"/>
          <p:nvPr/>
        </p:nvSpPr>
        <p:spPr>
          <a:xfrm>
            <a:off x="10636066" y="3412564"/>
            <a:ext cx="17059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349.1659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0F03AAF-B96A-AC63-0C23-477E8199842E}"/>
              </a:ext>
            </a:extLst>
          </p:cNvPr>
          <p:cNvSpPr/>
          <p:nvPr/>
        </p:nvSpPr>
        <p:spPr>
          <a:xfrm>
            <a:off x="10202714" y="5236208"/>
            <a:ext cx="559645" cy="4537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D11818B-779C-7018-6503-10BA54351C62}"/>
              </a:ext>
            </a:extLst>
          </p:cNvPr>
          <p:cNvSpPr/>
          <p:nvPr/>
        </p:nvSpPr>
        <p:spPr>
          <a:xfrm>
            <a:off x="10166498" y="3590139"/>
            <a:ext cx="295574" cy="4537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95C372-A360-D571-1B87-572C24BE54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6" y="3359289"/>
            <a:ext cx="10454450" cy="349871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4BA42CF-0D60-1011-8F91-2724BDDEE7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4763" y="775435"/>
            <a:ext cx="6001921" cy="2582073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E023C85-C58C-CC7D-FFDF-834D2121922F}"/>
              </a:ext>
            </a:extLst>
          </p:cNvPr>
          <p:cNvCxnSpPr>
            <a:cxnSpLocks/>
          </p:cNvCxnSpPr>
          <p:nvPr/>
        </p:nvCxnSpPr>
        <p:spPr>
          <a:xfrm flipH="1" flipV="1">
            <a:off x="10109136" y="672971"/>
            <a:ext cx="613666" cy="803143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1624294-E21E-FF47-EA29-F865043C7EF3}"/>
              </a:ext>
            </a:extLst>
          </p:cNvPr>
          <p:cNvCxnSpPr>
            <a:cxnSpLocks/>
          </p:cNvCxnSpPr>
          <p:nvPr/>
        </p:nvCxnSpPr>
        <p:spPr>
          <a:xfrm flipV="1">
            <a:off x="10121857" y="338522"/>
            <a:ext cx="114886" cy="304955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27850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44875</TotalTime>
  <Words>287</Words>
  <Application>Microsoft Office PowerPoint</Application>
  <PresentationFormat>Widescreen</PresentationFormat>
  <Paragraphs>92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PowerPoint Presentation</vt:lpstr>
      <vt:lpstr>Benzyl-4CN-BUTINACA  RT 10.23</vt:lpstr>
      <vt:lpstr>Dihydrodiol (B1) RT 5.39</vt:lpstr>
      <vt:lpstr>Decyanation to carboxylic acid (B2) RT 8.20</vt:lpstr>
      <vt:lpstr>N-dealkylation (B3) RT 7.57</vt:lpstr>
      <vt:lpstr>Monohydroxylation (B4) RT 5.35</vt:lpstr>
      <vt:lpstr>Decyanation to –OH (B5) RT 8.34</vt:lpstr>
      <vt:lpstr>Monohydroxylation (B6) RT 5.04</vt:lpstr>
      <vt:lpstr>Monohydroxylation (B7) RT 7.46</vt:lpstr>
      <vt:lpstr>Monohydroxylation (B8) RT 6.06</vt:lpstr>
      <vt:lpstr>Dihydrodiol (B9) RT 6.06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4-CN-MDMB-BUTINACA</dc:title>
  <dc:creator>Darta</dc:creator>
  <cp:lastModifiedBy>Caitlyn Norman</cp:lastModifiedBy>
  <cp:revision>106</cp:revision>
  <dcterms:created xsi:type="dcterms:W3CDTF">2020-04-14T19:08:13Z</dcterms:created>
  <dcterms:modified xsi:type="dcterms:W3CDTF">2025-01-17T14:30:27Z</dcterms:modified>
</cp:coreProperties>
</file>