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240"/>
  </p:normalViewPr>
  <p:slideViewPr>
    <p:cSldViewPr snapToGrid="0" snapToObjects="1">
      <p:cViewPr varScale="1">
        <p:scale>
          <a:sx n="124" d="100"/>
          <a:sy n="124" d="100"/>
        </p:scale>
        <p:origin x="54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872880-9D5E-E6F4-6388-E6AF3611D8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09E539-2D9C-2C2B-9926-DE8ED07400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FA883-C087-ED90-B012-272EE0EE8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E24F6-1AE4-CB4C-BE95-61E88C0BF2A6}" type="datetimeFigureOut">
              <a:rPr lang="en-US" smtClean="0"/>
              <a:t>6/27/22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C5C749-85C4-C753-1D45-673D356CD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2AA0DB-65B8-FE00-1DAB-DBBEA2B5D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36744-D754-AE47-A130-614CE8307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255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C1C74-B320-EDBE-33A7-709388F21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ACAA84-C563-3F44-7074-B884F7F48D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172EA2-54D5-DDCE-0F29-D8C386090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E24F6-1AE4-CB4C-BE95-61E88C0BF2A6}" type="datetimeFigureOut">
              <a:rPr lang="en-US" smtClean="0"/>
              <a:t>6/27/22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9C7E55-49DC-164A-9EC9-155502DCF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EB7860-1988-F034-9051-D87E7DFE0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36744-D754-AE47-A130-614CE8307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913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4074589-35CD-27C8-AB7D-8BB3F4B006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22423B-1B8C-61DB-ADFF-0170F4263F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A6CACE-51F8-E9ED-8F4A-8DC63F384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E24F6-1AE4-CB4C-BE95-61E88C0BF2A6}" type="datetimeFigureOut">
              <a:rPr lang="en-US" smtClean="0"/>
              <a:t>6/27/22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1086D2-D1F3-ADED-EBE3-1E9E92BD3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0B8301-6D44-A53E-37F8-0EAE2A7F0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36744-D754-AE47-A130-614CE8307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578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AFD4E-8764-D055-8D17-107BFDACF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9F0EB7-27D3-7882-0974-9848DD5ACB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5E206E-EE28-CE92-FAF1-A7554DDE6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E24F6-1AE4-CB4C-BE95-61E88C0BF2A6}" type="datetimeFigureOut">
              <a:rPr lang="en-US" smtClean="0"/>
              <a:t>6/27/22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5096DA-92F4-1E8A-5119-19F5EC238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AD2F92-37BD-A4A5-477B-7CA4928FE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36744-D754-AE47-A130-614CE8307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273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03E17-8DF9-4D2D-EDB6-83FAD9858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8E52CA-2A53-0DCD-0096-435A73FAF6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C9FCB1-4AF5-5DA5-C20D-89383ECEA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E24F6-1AE4-CB4C-BE95-61E88C0BF2A6}" type="datetimeFigureOut">
              <a:rPr lang="en-US" smtClean="0"/>
              <a:t>6/27/22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D2187B-9046-DB69-DD72-2AC3677E8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9CB6C2-D2B0-25F5-A52D-EC5DA79EE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36744-D754-AE47-A130-614CE8307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956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4F7FC-F6A2-F0BA-6A87-981955E06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C36049-401E-5407-A4EB-35AB958C67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17377A-E7DE-A200-D4C5-47E50C9670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3F8457-AE7F-3BC5-D80B-90EE56760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E24F6-1AE4-CB4C-BE95-61E88C0BF2A6}" type="datetimeFigureOut">
              <a:rPr lang="en-US" smtClean="0"/>
              <a:t>6/27/22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D6C370-BB48-8B7F-F835-185DC0C7E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AC2498-4F80-E638-A450-06B34C7BE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36744-D754-AE47-A130-614CE8307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753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E8364-4E0F-3306-63E1-CE3FA7F7F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27C976-753D-7B8A-CB0D-194D9B44FC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02DD7A-7BC0-F7EB-67A9-80805533D6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C87E28-72E8-B82A-A976-2CA4E41C72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95DAEA-45E6-25E4-47DB-B8076DC8C2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3BB105-5030-E856-38E7-AF0008596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E24F6-1AE4-CB4C-BE95-61E88C0BF2A6}" type="datetimeFigureOut">
              <a:rPr lang="en-US" smtClean="0"/>
              <a:t>6/27/22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73161D-ABEE-B728-B16B-9919BB377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0C5321-2FC1-E1AD-3261-0709F0361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36744-D754-AE47-A130-614CE8307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759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F18CC-6A5F-E506-4B56-D67FCB97C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E30348-3977-C31A-4EAC-28E3C104E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E24F6-1AE4-CB4C-BE95-61E88C0BF2A6}" type="datetimeFigureOut">
              <a:rPr lang="en-US" smtClean="0"/>
              <a:t>6/27/22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12C286-CBBA-AF5E-C09D-3FDBE1E47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EAFE36-1470-DAAB-70EB-BE3FBED68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36744-D754-AE47-A130-614CE8307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351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6BA686-F3B6-37B2-E848-0E913006F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E24F6-1AE4-CB4C-BE95-61E88C0BF2A6}" type="datetimeFigureOut">
              <a:rPr lang="en-US" smtClean="0"/>
              <a:t>6/27/22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D83B73-076F-6F53-22D8-E1BCA4325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5B9900-9E8C-2840-A96F-147E569B3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36744-D754-AE47-A130-614CE8307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997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9F63F-F781-766A-7E60-192776085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6F6395-56C7-ED5F-BE4A-6279779492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81E5DA-7050-D72B-8F42-17285DCB97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EEEF0D-B5E7-E233-07AE-C71FFB730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E24F6-1AE4-CB4C-BE95-61E88C0BF2A6}" type="datetimeFigureOut">
              <a:rPr lang="en-US" smtClean="0"/>
              <a:t>6/27/22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0B4791-F0AE-F028-F4A7-DAAD37929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7BB69E-7947-05B1-488F-7CB7D49D7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36744-D754-AE47-A130-614CE8307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256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60555-0855-F81E-C493-5DBF3EB28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248D2E-99C0-0E04-FF2D-698C568401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1DCD0B-3D07-15AA-70AE-393B8D3B39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62AB3A-0C4C-50D5-5C08-5E8AB157D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E24F6-1AE4-CB4C-BE95-61E88C0BF2A6}" type="datetimeFigureOut">
              <a:rPr lang="en-US" smtClean="0"/>
              <a:t>6/27/22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EDC7EE-862B-2DC4-45F5-8FF2D00E4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2A5408-FE11-14EE-0ECC-E03E776D2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36744-D754-AE47-A130-614CE8307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48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26AACE-B23A-12F3-BF5C-5E4F5272B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362D1B-AC2C-00F3-BE66-63918DCBBC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F0393B-8173-F698-A50A-2B7F1C7C78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E24F6-1AE4-CB4C-BE95-61E88C0BF2A6}" type="datetimeFigureOut">
              <a:rPr lang="en-US" smtClean="0"/>
              <a:t>6/27/22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976487-1306-AABB-7F53-2A3737BE4C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393671-0C14-8675-1067-950F943691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036744-D754-AE47-A130-614CE8307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19E3604-FFC7-F003-2B21-24B71DCC2B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7187" y="1899602"/>
            <a:ext cx="2724150" cy="21240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88E275C-2D5D-D12D-3F46-D269AAD1F2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33925" y="1899602"/>
            <a:ext cx="2724150" cy="212407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FDC9BF2-2682-4CB4-4BFC-B3A6236C21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85726" y="1914842"/>
            <a:ext cx="2724150" cy="212407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15F36607-3E00-CFF8-35AF-CACC703B7D17}"/>
              </a:ext>
            </a:extLst>
          </p:cNvPr>
          <p:cNvSpPr/>
          <p:nvPr/>
        </p:nvSpPr>
        <p:spPr>
          <a:xfrm>
            <a:off x="1803468" y="1591826"/>
            <a:ext cx="2819781" cy="257947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B97A751-0E40-4C92-26D4-6D23DF5AD1E1}"/>
              </a:ext>
            </a:extLst>
          </p:cNvPr>
          <p:cNvSpPr/>
          <p:nvPr/>
        </p:nvSpPr>
        <p:spPr>
          <a:xfrm>
            <a:off x="4722689" y="1591826"/>
            <a:ext cx="2819781" cy="257947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02DA4F0-1AD0-30A3-09D3-22830C455053}"/>
              </a:ext>
            </a:extLst>
          </p:cNvPr>
          <p:cNvSpPr/>
          <p:nvPr/>
        </p:nvSpPr>
        <p:spPr>
          <a:xfrm>
            <a:off x="7637911" y="1591826"/>
            <a:ext cx="2819781" cy="257947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199E585-2E27-9D09-83EA-A9E8FEC5E037}"/>
              </a:ext>
            </a:extLst>
          </p:cNvPr>
          <p:cNvSpPr txBox="1"/>
          <p:nvPr/>
        </p:nvSpPr>
        <p:spPr>
          <a:xfrm>
            <a:off x="1803468" y="1591826"/>
            <a:ext cx="3048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95CC75A-07AE-2712-DEDB-8E6E2BBD574E}"/>
              </a:ext>
            </a:extLst>
          </p:cNvPr>
          <p:cNvSpPr txBox="1"/>
          <p:nvPr/>
        </p:nvSpPr>
        <p:spPr>
          <a:xfrm>
            <a:off x="4718689" y="1591825"/>
            <a:ext cx="3048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377B169-FDD4-0230-483A-24604659109E}"/>
              </a:ext>
            </a:extLst>
          </p:cNvPr>
          <p:cNvSpPr txBox="1"/>
          <p:nvPr/>
        </p:nvSpPr>
        <p:spPr>
          <a:xfrm>
            <a:off x="7633910" y="1591825"/>
            <a:ext cx="314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370F941-4F64-48CD-69A6-4FD1A58BADCA}"/>
              </a:ext>
            </a:extLst>
          </p:cNvPr>
          <p:cNvSpPr txBox="1"/>
          <p:nvPr/>
        </p:nvSpPr>
        <p:spPr>
          <a:xfrm>
            <a:off x="680720" y="4683760"/>
            <a:ext cx="107492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Figure S3.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Relationship between DNA methylation at CpG site 1 and gene expression for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Mtss1l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in the hippocampus. Relationship between DNA 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methylation and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gene expression for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Mtss1l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in A) all sexes combined; B) males only; and C) females only. Pearson correlation R square and p-values are reported. Control offspring = black with solid regression line; early exposed offspring = blue with dotted regression line. </a:t>
            </a:r>
          </a:p>
        </p:txBody>
      </p:sp>
    </p:spTree>
    <p:extLst>
      <p:ext uri="{BB962C8B-B14F-4D97-AF65-F5344CB8AC3E}">
        <p14:creationId xmlns:p14="http://schemas.microsoft.com/office/powerpoint/2010/main" val="2875256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78</Words>
  <Application>Microsoft Macintosh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SK Murphy</dc:creator>
  <cp:keywords/>
  <dc:description/>
  <cp:lastModifiedBy>Susan K Murphy, Ph.D.</cp:lastModifiedBy>
  <cp:revision>2</cp:revision>
  <dcterms:created xsi:type="dcterms:W3CDTF">2022-06-05T13:58:54Z</dcterms:created>
  <dcterms:modified xsi:type="dcterms:W3CDTF">2022-06-27T16:25:37Z</dcterms:modified>
  <cp:category/>
</cp:coreProperties>
</file>