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240"/>
  </p:normalViewPr>
  <p:slideViewPr>
    <p:cSldViewPr snapToGrid="0" snapToObjects="1">
      <p:cViewPr varScale="1">
        <p:scale>
          <a:sx n="125" d="100"/>
          <a:sy n="125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DA885-10E0-8B87-FA83-550DED3F2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DE025-3B73-30C0-6F4C-09D2CF4F6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0F713-F32E-B095-C013-00CE110F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2D90F-4F76-B7D4-1D54-BC00205C8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4FB5C-A5A3-32D2-2FE1-0511BAA9E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0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F9BA1-32EA-7D85-6798-C9DA0283F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A1FF4-6069-5DF9-54D1-30B07A6E1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84786-0CD7-5437-4018-573173E21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FA558-48A6-94D2-57FF-74DD16640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E7F57-A867-B5B3-9623-94BB6C389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9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43D9D0-CCF2-ADA4-4403-8EF28C10A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6310CA-9116-B76F-3553-5DBF48F70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577FE-1C95-074F-793F-D812F914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C9481-A64A-90FF-0C7D-115797435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2C4E5-9016-4E6C-AC7A-0FCDE0DDF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1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22225-EB8C-973C-1C8F-93E7365F8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12EC2-404B-91C3-7CFD-AA31BB18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BA26C-D141-2024-E3EB-8B5672465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5D9C8-C4F5-E61A-7AD3-CCFC1AF86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D62A8-DE71-996E-BF86-8FA742BB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0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AD84C-80E6-1281-8B62-DF04E99D8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66BFF-EC2D-08E0-BAC5-8137E83AF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CB6FD-C2FA-9080-2A1D-CDB2FAD5C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B4041-CAA3-40B7-EFE9-FE01BB16D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019F4-E814-A299-B2E7-E2FD161F9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7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02F8D-0C81-3050-4648-725A8CB4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64D13-C319-B2B5-1ACE-FAE31E6D8E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2928D-91B0-F553-B669-96B99365B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8CF96-CE28-CB96-3E72-91A913969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83863-9FF9-B16F-A9B3-8309857F6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8488F8-0C34-194E-09D4-1E760383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5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3D774-3D14-6682-DBBB-AD9144AD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00EA5-5640-36EB-3AE0-CD93E198C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470F7-E82A-9C37-503D-62579FE3F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869621-9EF7-C51B-5534-372496CBA3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97DE39-E54D-5F9D-7018-BA852D3EC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D7B6E4-2614-7E83-C9D9-E4318E5DC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0E5BAA-4B2F-288B-CEA6-8B365B30A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D4ACB-F8C2-6B6A-05DB-0FD3B2A7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45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71C93-E375-CEB8-B414-58ACECBD0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448652-5B40-25B5-2F1F-9D10F0757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EA080A-1A23-17D1-F6A4-5EF06B5F6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FFF6F-C593-1C1A-235D-362A9DCF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9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7FC8CA-A58E-F5E8-FB91-0410BF0E0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727390-A977-64D5-91E2-5E09D202D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A8541-A9FD-22B5-F2F5-FECAA0667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8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D109C-F2AF-0F0E-29B5-DDB69BE3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29D72-2AA6-246B-F488-F6F45D1CF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4002C-D596-00D0-309D-EB7481842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6D24C-030C-657E-790A-413C3FC8F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9D6E7-08A0-5D33-EC65-8EB07EFC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AC933-793D-3657-63EB-AF9888B7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5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2F1DD-D411-5E8E-1D00-AF246D8A9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83E2D8-95BB-2670-04C5-F41C59AC63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EB9AD-59D1-92DD-C343-238E936F7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56577-53C4-23DB-9FA0-611E8F5A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95869-9104-5877-5E6E-504776A92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E7E42-7991-014E-8784-99808457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8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CA9941-401D-5A39-DAA6-EB2AA38BE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8B1B9-C34D-7114-FC41-1DE586417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2A640-7A56-5563-BE63-9CD105D99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75D72-4C00-7945-BA3C-C8372B5E0832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F6876-F7D6-9897-F27B-A1FE444EEC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59ECD-980E-D768-BCDF-49ED5E90A7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30E50-DB11-954A-ACD3-893F11889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8EEE81C-AA02-378C-B29A-D03629436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9501" y="224315"/>
            <a:ext cx="2535560" cy="17634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34D942-5FF1-F9A0-1750-AB62DEA2DE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840" y="2585292"/>
            <a:ext cx="2482919" cy="17634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C91BEF-68C6-E9BC-919D-21CBF63475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495" y="224315"/>
            <a:ext cx="2482919" cy="17634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E5D813-DF90-DD1E-90D6-B07D0122C4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08675" y="224315"/>
            <a:ext cx="2482919" cy="17634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8CBA59-D181-B67F-B969-D937A5F70A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547257"/>
            <a:ext cx="2535560" cy="17634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80713DA-FED4-EEC0-5FBA-D4065175FD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94868" y="2547257"/>
            <a:ext cx="2482919" cy="17634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884CECC-EA09-6332-9CC2-32634246B9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6199" y="227246"/>
            <a:ext cx="2535560" cy="17634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7673F55-D079-0FAD-8127-6A6810970D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94868" y="4809637"/>
            <a:ext cx="2482919" cy="176348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61ED04A-FC88-7223-F454-EB9CEEBAD28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8840" y="4809637"/>
            <a:ext cx="2482919" cy="176348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5FC82A4-B956-F5E1-606E-D0FDE6BEEFFF}"/>
              </a:ext>
            </a:extLst>
          </p:cNvPr>
          <p:cNvSpPr/>
          <p:nvPr/>
        </p:nvSpPr>
        <p:spPr>
          <a:xfrm>
            <a:off x="422593" y="163574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CC6710-96AE-E890-0F4E-4054190E26CF}"/>
              </a:ext>
            </a:extLst>
          </p:cNvPr>
          <p:cNvSpPr/>
          <p:nvPr/>
        </p:nvSpPr>
        <p:spPr>
          <a:xfrm>
            <a:off x="3250045" y="160643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EAD748F-7063-D761-B9F2-F80A3318A593}"/>
              </a:ext>
            </a:extLst>
          </p:cNvPr>
          <p:cNvSpPr/>
          <p:nvPr/>
        </p:nvSpPr>
        <p:spPr>
          <a:xfrm>
            <a:off x="6077497" y="161620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FEEFAC-84C2-7112-DF61-20A73D400F23}"/>
              </a:ext>
            </a:extLst>
          </p:cNvPr>
          <p:cNvSpPr/>
          <p:nvPr/>
        </p:nvSpPr>
        <p:spPr>
          <a:xfrm>
            <a:off x="8919028" y="162597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EA529A0-B02D-5596-E88F-B501B47729B9}"/>
              </a:ext>
            </a:extLst>
          </p:cNvPr>
          <p:cNvSpPr/>
          <p:nvPr/>
        </p:nvSpPr>
        <p:spPr>
          <a:xfrm>
            <a:off x="422593" y="2442322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281B883-6DE4-F836-AE5A-7AB9E0B0FD66}"/>
              </a:ext>
            </a:extLst>
          </p:cNvPr>
          <p:cNvSpPr/>
          <p:nvPr/>
        </p:nvSpPr>
        <p:spPr>
          <a:xfrm>
            <a:off x="3250045" y="2442322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60E207A-2ED5-A1EC-E12F-0BCBBBB33EDA}"/>
              </a:ext>
            </a:extLst>
          </p:cNvPr>
          <p:cNvSpPr/>
          <p:nvPr/>
        </p:nvSpPr>
        <p:spPr>
          <a:xfrm>
            <a:off x="6077497" y="2455759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69F4B8-7507-AC57-A91E-9421D1CD65AD}"/>
              </a:ext>
            </a:extLst>
          </p:cNvPr>
          <p:cNvSpPr/>
          <p:nvPr/>
        </p:nvSpPr>
        <p:spPr>
          <a:xfrm>
            <a:off x="422593" y="4721070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AE7251-C984-0556-ADA7-FC13729990EF}"/>
              </a:ext>
            </a:extLst>
          </p:cNvPr>
          <p:cNvSpPr/>
          <p:nvPr/>
        </p:nvSpPr>
        <p:spPr>
          <a:xfrm>
            <a:off x="3250045" y="4718139"/>
            <a:ext cx="2572566" cy="19464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4137D6-9888-350B-5637-48C7383E2D19}"/>
              </a:ext>
            </a:extLst>
          </p:cNvPr>
          <p:cNvSpPr txBox="1"/>
          <p:nvPr/>
        </p:nvSpPr>
        <p:spPr>
          <a:xfrm>
            <a:off x="6077497" y="4718139"/>
            <a:ext cx="59519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Figure S2.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Pyrosequencing validation of WGBS CpG sites. Bisulfite pyrosequencing of CpG sites initially identified via WGBS as significantly differentially methylated between late exposed sperm and controls for (A)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Hoxb9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(B)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Mettl11b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(C)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Sycp3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(D)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Cit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(E)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Slit2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F)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Lrp1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G)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Syt17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and early exposed and controls (H)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Grin2a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(I)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Syn3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CpG sites are identified as A-D on the x-axis, and the methylation level is on the y-axis. Each point is an </a:t>
            </a: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individual sample.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Black = controls, green = late exposed, blue = early exposed. *p&lt;0.05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7B7E25-0C6D-9463-AE96-341F6B1CAF4F}"/>
              </a:ext>
            </a:extLst>
          </p:cNvPr>
          <p:cNvSpPr txBox="1"/>
          <p:nvPr/>
        </p:nvSpPr>
        <p:spPr>
          <a:xfrm>
            <a:off x="395043" y="13281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4AA8D6-71CC-952B-CF35-A17B6E13BAF0}"/>
              </a:ext>
            </a:extLst>
          </p:cNvPr>
          <p:cNvSpPr txBox="1"/>
          <p:nvPr/>
        </p:nvSpPr>
        <p:spPr>
          <a:xfrm>
            <a:off x="3230672" y="13281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938017-E194-D604-71F3-02C3DD093C6F}"/>
              </a:ext>
            </a:extLst>
          </p:cNvPr>
          <p:cNvSpPr txBox="1"/>
          <p:nvPr/>
        </p:nvSpPr>
        <p:spPr>
          <a:xfrm>
            <a:off x="6066301" y="132817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6D7B70-F47D-AD20-BC9B-013318936323}"/>
              </a:ext>
            </a:extLst>
          </p:cNvPr>
          <p:cNvSpPr txBox="1"/>
          <p:nvPr/>
        </p:nvSpPr>
        <p:spPr>
          <a:xfrm>
            <a:off x="8901930" y="132817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E916D7B-DA57-E8AF-02A0-2311355A6B5A}"/>
              </a:ext>
            </a:extLst>
          </p:cNvPr>
          <p:cNvSpPr txBox="1"/>
          <p:nvPr/>
        </p:nvSpPr>
        <p:spPr>
          <a:xfrm>
            <a:off x="406239" y="2446792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95AF311-B27C-6DFC-E5AD-708E2D42AEC5}"/>
              </a:ext>
            </a:extLst>
          </p:cNvPr>
          <p:cNvSpPr txBox="1"/>
          <p:nvPr/>
        </p:nvSpPr>
        <p:spPr>
          <a:xfrm>
            <a:off x="3241868" y="2446792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5AFA874-A0B1-008A-D3EF-76077F8669DA}"/>
              </a:ext>
            </a:extLst>
          </p:cNvPr>
          <p:cNvSpPr txBox="1"/>
          <p:nvPr/>
        </p:nvSpPr>
        <p:spPr>
          <a:xfrm>
            <a:off x="6077497" y="2446792"/>
            <a:ext cx="304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21ADAF6-F216-B6F2-0D1E-2C2D44256E5C}"/>
              </a:ext>
            </a:extLst>
          </p:cNvPr>
          <p:cNvSpPr txBox="1"/>
          <p:nvPr/>
        </p:nvSpPr>
        <p:spPr>
          <a:xfrm>
            <a:off x="395043" y="4706364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6482BC2-858F-1B4E-8FD3-749306948604}"/>
              </a:ext>
            </a:extLst>
          </p:cNvPr>
          <p:cNvSpPr txBox="1"/>
          <p:nvPr/>
        </p:nvSpPr>
        <p:spPr>
          <a:xfrm>
            <a:off x="3230672" y="4706364"/>
            <a:ext cx="2279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765817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131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SK Murphy</dc:creator>
  <cp:keywords/>
  <dc:description/>
  <cp:lastModifiedBy>SK Murphy</cp:lastModifiedBy>
  <cp:revision>3</cp:revision>
  <dcterms:created xsi:type="dcterms:W3CDTF">2022-06-05T13:57:34Z</dcterms:created>
  <dcterms:modified xsi:type="dcterms:W3CDTF">2022-06-05T14:05:27Z</dcterms:modified>
  <cp:category/>
</cp:coreProperties>
</file>