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15"/>
    <p:restoredTop sz="96240"/>
  </p:normalViewPr>
  <p:slideViewPr>
    <p:cSldViewPr snapToGrid="0" snapToObjects="1">
      <p:cViewPr varScale="1">
        <p:scale>
          <a:sx n="125" d="100"/>
          <a:sy n="125" d="100"/>
        </p:scale>
        <p:origin x="7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0A74B-76FD-D782-355F-D6AE7FC8F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69F1A-F608-D6A9-7F4E-3CBC81791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AE1F6-198D-4D0B-8CF1-5137F2A2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BF5EE-2AE1-DDA0-4A46-69053B74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81076-3FC0-404A-6676-BCE79D1C4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6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97E64-A4D2-FFEA-2581-906891C0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05128-A9CC-C9EF-85A5-8E41D417B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C1EC5-EF3A-74BA-5A31-4C2E16207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F81F4-FFFE-8268-D447-7FE7D1BA0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6B545-7346-69D9-0B57-57815B5AF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CCD534-037E-2C83-71C3-021206B05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E58E5-BA01-6A3E-837A-C0AFBCCB5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573DF-0270-434D-9001-B062259F8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C5AD8-50B8-7F1F-7C0B-2DF45CBBA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45B58-5DA4-EF41-CCC8-4823FBEE6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0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C458E-9BE3-E7D9-83A9-36DDB6BEB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BD610-C638-7D6E-65F9-54399865A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25544-B72D-8860-B46F-7F5CEECA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14B29-0EC2-8663-8D9C-755A3939F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4DC75-20A0-6A93-4413-08002F4A1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5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89F4-D8FE-DF94-DCFE-11AF19492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0D2C7-ACEA-1993-A587-2FF4FC8F9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54410-80C2-8890-F67C-D2A8A22A2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6FDEA-2D5D-39E2-D69C-80096384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8A50A-9A47-A6FF-17F5-258EC638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9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DCD28-060E-13F7-4A3B-EB6BA6C7B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4ACAB-C8A3-31EB-BD22-611F02BC2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D9188-D0E7-0426-4FF6-8DA185B25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B7B3A-D121-C8DE-8BA5-DD444BE0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77F880-5C3A-4363-1E46-81062649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84AB9-0229-3C58-0B6C-4354319D9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0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8F44-33BC-45CB-3423-4F53CD32E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56560-6DE0-616A-ABDC-34AC70E74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1CF72-9F81-3DD6-C73E-6887A9979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68A3FD-8E10-779D-6140-AB93A2809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2DD72C-C58F-6A55-B176-7CE91244A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145EA0-CEA5-6A50-215F-2C6DE0917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577035-07D5-D743-9179-00F559C5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B530FC-97B4-1191-0C04-9BF2A20A6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0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6124C-07B0-FE3A-58AA-9180C60E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B4E8A5-49EA-3246-1996-65874A4B7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8AF782-270C-288D-05FA-EEFAB82D4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51D32-64EC-490E-2F5E-9326606B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0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B0C16-5B72-BC47-2850-EEFD864C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DAEE2E-5388-837A-ECFE-7923D585B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9BA1C-8A38-3138-8EAD-8E04ED75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198D5-9A7F-54CF-403E-205B6C9A7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07664-5E55-F7DE-A2E5-262CD5EFA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0312A-8EF4-766E-880F-996806408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37737-0B8A-CC95-EA3E-19052ECF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766B7-435E-5C56-0F2C-00B830F2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D7418-6FF4-BCFC-0821-9899F83A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3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DD9A2-6F57-C940-A5E7-11B3F5CB0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966BAA-2F6B-9AE9-9FF4-D455645C20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03A10-FD9D-2E09-A5C0-18A3B3DFE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B7EDA-F795-AEA7-92AE-ECACCDCA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4CA16-2289-1A26-3071-21DCBA03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2DD96-7A95-5C1B-E3A7-A9B6933A6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1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2BDF7C-42F0-2082-D24A-DFDC28201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F6A26-D991-8B95-58A6-AE3222C2B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14DE8-2E78-9825-90AF-4671BF975D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6D3CB-B201-E64E-B768-87BD4BC8B9C9}" type="datetimeFigureOut">
              <a:rPr lang="en-US" smtClean="0"/>
              <a:t>6/5/22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C665D-62DD-28AF-9814-87CDCCABF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2834E-551D-65B0-E534-872B78F51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33352-1864-BC4D-AF53-CEFB7FA1C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1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BDF34C-6809-F8AF-85BD-BC3524075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6038" y="2199640"/>
            <a:ext cx="2103120" cy="14020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D09D7FB-32D8-04C3-3251-4D1DE40F6D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269" y="2199640"/>
            <a:ext cx="2103120" cy="14020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C24CC1-4B02-BEC9-2D9D-0F9B8320AB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653" y="2199640"/>
            <a:ext cx="2103120" cy="14020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28565E-7142-9C3E-EC11-ADFEBD8868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9961" y="4078448"/>
            <a:ext cx="2103120" cy="14020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B7B20E-350D-7C45-E6A4-9AA14512C7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8118" y="332494"/>
            <a:ext cx="2103120" cy="14020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385765-764F-0D0A-8ADC-28A6F0700E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3935" y="4078448"/>
            <a:ext cx="2103120" cy="14020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CAA5AA-63C9-B395-DED4-67253FA63E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01125" y="4078448"/>
            <a:ext cx="2103120" cy="14020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C39620B-D7AF-B650-2813-8D0C28EC81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01125" y="332494"/>
            <a:ext cx="2103120" cy="1402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2F7AC4C-100A-45F8-184C-10381E4754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49354" y="332494"/>
            <a:ext cx="2103120" cy="14020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89D136-922C-A468-6164-63EAA37EEF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89961" y="2199640"/>
            <a:ext cx="2103120" cy="14020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255C5BE-DBCB-4240-8548-DEDD9931BE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057" y="4078448"/>
            <a:ext cx="2103120" cy="14020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E0360BB-15C7-7301-FAB7-094293D328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43935" y="332494"/>
            <a:ext cx="2103120" cy="14020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020E4D9-F537-55D7-BD33-CE3FCEB4170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07345" y="2199640"/>
            <a:ext cx="2103120" cy="14020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8AD523-71C9-CB5D-136F-66507DA558D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6439" y="332494"/>
            <a:ext cx="2103120" cy="140208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8E73FBA-9637-D12E-F0D2-579F466E1F63}"/>
              </a:ext>
            </a:extLst>
          </p:cNvPr>
          <p:cNvSpPr/>
          <p:nvPr/>
        </p:nvSpPr>
        <p:spPr>
          <a:xfrm>
            <a:off x="78057" y="243871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D10C8E-37B7-3D6F-0D9E-F45317BFED19}"/>
              </a:ext>
            </a:extLst>
          </p:cNvPr>
          <p:cNvSpPr/>
          <p:nvPr/>
        </p:nvSpPr>
        <p:spPr>
          <a:xfrm>
            <a:off x="2526286" y="243870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AD61FE-C8A5-00B0-947A-706A21A7C368}"/>
              </a:ext>
            </a:extLst>
          </p:cNvPr>
          <p:cNvSpPr/>
          <p:nvPr/>
        </p:nvSpPr>
        <p:spPr>
          <a:xfrm>
            <a:off x="4974515" y="243870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661F3B9-30A5-8815-2A03-B4B34FB11BD8}"/>
              </a:ext>
            </a:extLst>
          </p:cNvPr>
          <p:cNvSpPr/>
          <p:nvPr/>
        </p:nvSpPr>
        <p:spPr>
          <a:xfrm>
            <a:off x="7422744" y="243870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816A71-FE54-1B5A-1253-D1F9F47B799A}"/>
              </a:ext>
            </a:extLst>
          </p:cNvPr>
          <p:cNvSpPr/>
          <p:nvPr/>
        </p:nvSpPr>
        <p:spPr>
          <a:xfrm>
            <a:off x="9870973" y="243869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9C5FCB7-09C5-60F8-C306-A787DA58A0C6}"/>
              </a:ext>
            </a:extLst>
          </p:cNvPr>
          <p:cNvSpPr/>
          <p:nvPr/>
        </p:nvSpPr>
        <p:spPr>
          <a:xfrm>
            <a:off x="78057" y="2116847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750955-6E30-0BDA-5CF3-64632C451A67}"/>
              </a:ext>
            </a:extLst>
          </p:cNvPr>
          <p:cNvSpPr/>
          <p:nvPr/>
        </p:nvSpPr>
        <p:spPr>
          <a:xfrm>
            <a:off x="2526286" y="2116847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2EC62ED-85EC-009C-4BA8-6CFA45A961E4}"/>
              </a:ext>
            </a:extLst>
          </p:cNvPr>
          <p:cNvSpPr/>
          <p:nvPr/>
        </p:nvSpPr>
        <p:spPr>
          <a:xfrm>
            <a:off x="4974515" y="2116847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2456024-7B32-35D7-04B9-8D843C7E8C82}"/>
              </a:ext>
            </a:extLst>
          </p:cNvPr>
          <p:cNvSpPr/>
          <p:nvPr/>
        </p:nvSpPr>
        <p:spPr>
          <a:xfrm>
            <a:off x="7422744" y="2116847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0462A8-E5B8-7D77-E9E3-EBD2CF07B6B5}"/>
              </a:ext>
            </a:extLst>
          </p:cNvPr>
          <p:cNvSpPr/>
          <p:nvPr/>
        </p:nvSpPr>
        <p:spPr>
          <a:xfrm>
            <a:off x="9870973" y="2116846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9369D2-719E-58BA-8FC7-C4FD0943F2A6}"/>
              </a:ext>
            </a:extLst>
          </p:cNvPr>
          <p:cNvSpPr/>
          <p:nvPr/>
        </p:nvSpPr>
        <p:spPr>
          <a:xfrm>
            <a:off x="78057" y="3989824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4161FB-452F-DA69-E66F-96A28DF8928E}"/>
              </a:ext>
            </a:extLst>
          </p:cNvPr>
          <p:cNvSpPr/>
          <p:nvPr/>
        </p:nvSpPr>
        <p:spPr>
          <a:xfrm>
            <a:off x="2526286" y="3989823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79CD1D8-3943-570F-E71F-171E3837F8A6}"/>
              </a:ext>
            </a:extLst>
          </p:cNvPr>
          <p:cNvSpPr/>
          <p:nvPr/>
        </p:nvSpPr>
        <p:spPr>
          <a:xfrm>
            <a:off x="4974515" y="3989823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E8C9C22-4A18-CDC0-BB82-7A30789D1E06}"/>
              </a:ext>
            </a:extLst>
          </p:cNvPr>
          <p:cNvSpPr/>
          <p:nvPr/>
        </p:nvSpPr>
        <p:spPr>
          <a:xfrm>
            <a:off x="7422744" y="3989823"/>
            <a:ext cx="2259883" cy="1579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71F562D-AA21-9188-7890-6441EB581CC1}"/>
              </a:ext>
            </a:extLst>
          </p:cNvPr>
          <p:cNvSpPr txBox="1"/>
          <p:nvPr/>
        </p:nvSpPr>
        <p:spPr>
          <a:xfrm>
            <a:off x="1" y="5750560"/>
            <a:ext cx="11919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S1. Pyrosequencing Validation Curves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Defined mixtures of bisulfite modified fully methylated and unmethylated rat genomic DNAs were analyzed for linearity in ability to detect increasing amounts of methylation. X-axis, the input (expected) level of methylation, y-axis, the measured level of methylation. R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p-values values are indicated.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548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SK Murphy</dc:creator>
  <cp:keywords/>
  <dc:description/>
  <cp:lastModifiedBy>SK Murphy</cp:lastModifiedBy>
  <cp:revision>2</cp:revision>
  <dcterms:created xsi:type="dcterms:W3CDTF">2022-06-05T13:55:01Z</dcterms:created>
  <dcterms:modified xsi:type="dcterms:W3CDTF">2022-06-05T14:03:12Z</dcterms:modified>
  <cp:category/>
</cp:coreProperties>
</file>