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>
        <p:scale>
          <a:sx n="86" d="100"/>
          <a:sy n="86" d="100"/>
        </p:scale>
        <p:origin x="72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F6348-7692-4EB7-B8CE-C334D6C9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F6291-200B-48CE-82EF-4D3C3379ED3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格 16"/>
          <p:cNvGraphicFramePr/>
          <p:nvPr/>
        </p:nvGraphicFramePr>
        <p:xfrm>
          <a:off x="3201988" y="1744622"/>
          <a:ext cx="931862" cy="978129"/>
        </p:xfrm>
        <a:graphic>
          <a:graphicData uri="http://schemas.openxmlformats.org/drawingml/2006/table">
            <a:tbl>
              <a:tblPr/>
              <a:tblGrid>
                <a:gridCol w="538162"/>
                <a:gridCol w="393700"/>
              </a:tblGrid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01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8" name="直接连接符 17"/>
          <p:cNvCxnSpPr/>
          <p:nvPr/>
        </p:nvCxnSpPr>
        <p:spPr>
          <a:xfrm flipV="1">
            <a:off x="3371850" y="1523729"/>
            <a:ext cx="1584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8"/>
          <p:cNvSpPr txBox="1">
            <a:spLocks noChangeArrowheads="1"/>
          </p:cNvSpPr>
          <p:nvPr/>
        </p:nvSpPr>
        <p:spPr bwMode="auto">
          <a:xfrm>
            <a:off x="2566988" y="1728264"/>
            <a:ext cx="949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3486150" y="1484041"/>
            <a:ext cx="6794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input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1" name="TextBox 14"/>
          <p:cNvSpPr txBox="1">
            <a:spLocks noChangeArrowheads="1"/>
          </p:cNvSpPr>
          <p:nvPr/>
        </p:nvSpPr>
        <p:spPr bwMode="auto">
          <a:xfrm>
            <a:off x="4165600" y="1484041"/>
            <a:ext cx="8810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IP(HA)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2" name="TextBox 30"/>
          <p:cNvSpPr txBox="1">
            <a:spLocks noChangeArrowheads="1"/>
          </p:cNvSpPr>
          <p:nvPr/>
        </p:nvSpPr>
        <p:spPr bwMode="auto">
          <a:xfrm>
            <a:off x="2838301" y="2764688"/>
            <a:ext cx="6715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MYC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" name="TextBox 32"/>
          <p:cNvSpPr txBox="1">
            <a:spLocks noChangeArrowheads="1"/>
          </p:cNvSpPr>
          <p:nvPr/>
        </p:nvSpPr>
        <p:spPr bwMode="auto">
          <a:xfrm>
            <a:off x="2799070" y="3600161"/>
            <a:ext cx="6099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FLAG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4" name="TextBox 33"/>
          <p:cNvSpPr txBox="1">
            <a:spLocks noChangeArrowheads="1"/>
          </p:cNvSpPr>
          <p:nvPr/>
        </p:nvSpPr>
        <p:spPr bwMode="auto">
          <a:xfrm>
            <a:off x="2787192" y="4005993"/>
            <a:ext cx="6413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ACTB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1" name="TextBox 7"/>
          <p:cNvSpPr txBox="1">
            <a:spLocks noChangeArrowheads="1"/>
          </p:cNvSpPr>
          <p:nvPr/>
        </p:nvSpPr>
        <p:spPr bwMode="auto">
          <a:xfrm>
            <a:off x="1482725" y="1962150"/>
            <a:ext cx="2047240" cy="275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pcdna3.1-RHOGDIA-FLAG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7" name="TextBox 9"/>
          <p:cNvSpPr txBox="1">
            <a:spLocks noChangeArrowheads="1"/>
          </p:cNvSpPr>
          <p:nvPr/>
        </p:nvSpPr>
        <p:spPr bwMode="auto">
          <a:xfrm>
            <a:off x="1846462" y="2231216"/>
            <a:ext cx="17002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pcDNA3.1-HHEX-HA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40" name="直接连接符 39"/>
          <p:cNvCxnSpPr/>
          <p:nvPr/>
        </p:nvCxnSpPr>
        <p:spPr>
          <a:xfrm>
            <a:off x="3392488" y="1712641"/>
            <a:ext cx="7191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4216400" y="1712641"/>
            <a:ext cx="7191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V="1">
            <a:off x="7418400" y="1496666"/>
            <a:ext cx="1584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2"/>
          <p:cNvSpPr txBox="1">
            <a:spLocks noChangeArrowheads="1"/>
          </p:cNvSpPr>
          <p:nvPr/>
        </p:nvSpPr>
        <p:spPr bwMode="auto">
          <a:xfrm>
            <a:off x="7534287" y="1463328"/>
            <a:ext cx="6794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input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4" name="TextBox 14"/>
          <p:cNvSpPr txBox="1">
            <a:spLocks noChangeArrowheads="1"/>
          </p:cNvSpPr>
          <p:nvPr/>
        </p:nvSpPr>
        <p:spPr bwMode="auto">
          <a:xfrm>
            <a:off x="8213737" y="1463328"/>
            <a:ext cx="8810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IP(HA)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7439037" y="1691928"/>
            <a:ext cx="7191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8262950" y="1691928"/>
            <a:ext cx="720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5"/>
          <p:cNvSpPr txBox="1">
            <a:spLocks noChangeArrowheads="1"/>
          </p:cNvSpPr>
          <p:nvPr/>
        </p:nvSpPr>
        <p:spPr bwMode="auto">
          <a:xfrm>
            <a:off x="3810000" y="1284016"/>
            <a:ext cx="7413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293T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8" name="TextBox 5"/>
          <p:cNvSpPr txBox="1">
            <a:spLocks noChangeArrowheads="1"/>
          </p:cNvSpPr>
          <p:nvPr/>
        </p:nvSpPr>
        <p:spPr bwMode="auto">
          <a:xfrm>
            <a:off x="7950212" y="1263303"/>
            <a:ext cx="6064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293T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640668" y="2489314"/>
            <a:ext cx="18367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pcDNA3.1-CDC42-MYC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51" name="表格 50"/>
          <p:cNvGraphicFramePr/>
          <p:nvPr/>
        </p:nvGraphicFramePr>
        <p:xfrm>
          <a:off x="4081985" y="1723909"/>
          <a:ext cx="931862" cy="978129"/>
        </p:xfrm>
        <a:graphic>
          <a:graphicData uri="http://schemas.openxmlformats.org/drawingml/2006/table">
            <a:tbl>
              <a:tblPr/>
              <a:tblGrid>
                <a:gridCol w="538162"/>
                <a:gridCol w="393700"/>
              </a:tblGrid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01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3" name="图片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8625" y="2806119"/>
            <a:ext cx="717551" cy="2226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5" name="图片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2168" y="2778525"/>
            <a:ext cx="717551" cy="2965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7" name="图片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2168" y="3587181"/>
            <a:ext cx="716400" cy="3137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9" name="图片 58"/>
          <p:cNvPicPr/>
          <p:nvPr/>
        </p:nvPicPr>
        <p:blipFill>
          <a:blip r:embed="rId4"/>
          <a:stretch>
            <a:fillRect/>
          </a:stretch>
        </p:blipFill>
        <p:spPr>
          <a:xfrm>
            <a:off x="3382168" y="3963304"/>
            <a:ext cx="716400" cy="3343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0" name="文本框 59"/>
          <p:cNvSpPr txBox="1"/>
          <p:nvPr/>
        </p:nvSpPr>
        <p:spPr>
          <a:xfrm>
            <a:off x="2894329" y="3175397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2" name="图片 61"/>
          <p:cNvPicPr/>
          <p:nvPr/>
        </p:nvPicPr>
        <p:blipFill>
          <a:blip r:embed="rId5"/>
          <a:stretch>
            <a:fillRect/>
          </a:stretch>
        </p:blipFill>
        <p:spPr>
          <a:xfrm>
            <a:off x="3382168" y="3128350"/>
            <a:ext cx="716400" cy="3909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图片 63"/>
          <p:cNvPicPr/>
          <p:nvPr/>
        </p:nvPicPr>
        <p:blipFill>
          <a:blip r:embed="rId6"/>
          <a:stretch>
            <a:fillRect/>
          </a:stretch>
        </p:blipFill>
        <p:spPr>
          <a:xfrm>
            <a:off x="4238625" y="3157220"/>
            <a:ext cx="716400" cy="2355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图片 6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5290" y="2756196"/>
            <a:ext cx="717551" cy="261571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9" name="表格 68"/>
          <p:cNvGraphicFramePr/>
          <p:nvPr/>
        </p:nvGraphicFramePr>
        <p:xfrm>
          <a:off x="7292776" y="1744622"/>
          <a:ext cx="931862" cy="978129"/>
        </p:xfrm>
        <a:graphic>
          <a:graphicData uri="http://schemas.openxmlformats.org/drawingml/2006/table">
            <a:tbl>
              <a:tblPr/>
              <a:tblGrid>
                <a:gridCol w="538162"/>
                <a:gridCol w="393700"/>
              </a:tblGrid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01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表格 69"/>
          <p:cNvGraphicFramePr/>
          <p:nvPr/>
        </p:nvGraphicFramePr>
        <p:xfrm>
          <a:off x="8172773" y="1723909"/>
          <a:ext cx="931862" cy="978129"/>
        </p:xfrm>
        <a:graphic>
          <a:graphicData uri="http://schemas.openxmlformats.org/drawingml/2006/table">
            <a:tbl>
              <a:tblPr/>
              <a:tblGrid>
                <a:gridCol w="538162"/>
                <a:gridCol w="393700"/>
              </a:tblGrid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01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704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+</a:t>
                      </a:r>
                      <a:endParaRPr lang="en-US" altLang="zh-CN" sz="1000" b="1" dirty="0"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91404" marR="91404" marT="45737" marB="457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2" name="图片 7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65290" y="3074517"/>
            <a:ext cx="717551" cy="28533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4" name="图片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1544" y="3835406"/>
            <a:ext cx="769159" cy="28290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6" name="图片 7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58551" y="2766981"/>
            <a:ext cx="762152" cy="3075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8" name="图片 7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52821" y="3430068"/>
            <a:ext cx="767882" cy="34215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图片 7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53718" y="3144057"/>
            <a:ext cx="763132" cy="2534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1" name="TextBox 8"/>
          <p:cNvSpPr txBox="1">
            <a:spLocks noChangeArrowheads="1"/>
          </p:cNvSpPr>
          <p:nvPr/>
        </p:nvSpPr>
        <p:spPr bwMode="auto">
          <a:xfrm>
            <a:off x="6569379" y="1752922"/>
            <a:ext cx="949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2" name="TextBox 30"/>
          <p:cNvSpPr txBox="1">
            <a:spLocks noChangeArrowheads="1"/>
          </p:cNvSpPr>
          <p:nvPr/>
        </p:nvSpPr>
        <p:spPr bwMode="auto">
          <a:xfrm>
            <a:off x="6840692" y="2789346"/>
            <a:ext cx="6715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MYC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3" name="TextBox 32"/>
          <p:cNvSpPr txBox="1">
            <a:spLocks noChangeArrowheads="1"/>
          </p:cNvSpPr>
          <p:nvPr/>
        </p:nvSpPr>
        <p:spPr bwMode="auto">
          <a:xfrm>
            <a:off x="6801461" y="3507979"/>
            <a:ext cx="6099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FLAG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4" name="TextBox 33"/>
          <p:cNvSpPr txBox="1">
            <a:spLocks noChangeArrowheads="1"/>
          </p:cNvSpPr>
          <p:nvPr/>
        </p:nvSpPr>
        <p:spPr bwMode="auto">
          <a:xfrm>
            <a:off x="6774978" y="3826181"/>
            <a:ext cx="6413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ACTB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5" name="TextBox 7"/>
          <p:cNvSpPr txBox="1">
            <a:spLocks noChangeArrowheads="1"/>
          </p:cNvSpPr>
          <p:nvPr/>
        </p:nvSpPr>
        <p:spPr bwMode="auto">
          <a:xfrm>
            <a:off x="5440045" y="2030730"/>
            <a:ext cx="2106930" cy="275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pcdna3.1-RHOGDIA-FLAG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6" name="TextBox 9"/>
          <p:cNvSpPr txBox="1">
            <a:spLocks noChangeArrowheads="1"/>
          </p:cNvSpPr>
          <p:nvPr/>
        </p:nvSpPr>
        <p:spPr bwMode="auto">
          <a:xfrm>
            <a:off x="5848853" y="2270479"/>
            <a:ext cx="17002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pcDNA3.1-HHEX-HA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5686874" y="2513972"/>
            <a:ext cx="18367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zh-CN" sz="120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pcDNA3.1-RHOA-MYC</a:t>
            </a:r>
            <a:endParaRPr lang="en-US" altLang="zh-CN" sz="120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8" name="文本框 87"/>
          <p:cNvSpPr txBox="1"/>
          <p:nvPr/>
        </p:nvSpPr>
        <p:spPr>
          <a:xfrm>
            <a:off x="6896720" y="3112425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83055" y="776605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altLang="zh-C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34125" y="806450"/>
            <a:ext cx="537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altLang="zh-C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75420" y="2741930"/>
            <a:ext cx="716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21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69070" y="3091180"/>
            <a:ext cx="716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34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24520" y="3519170"/>
            <a:ext cx="7321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30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216900" y="3876040"/>
            <a:ext cx="6273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43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54905" y="2779395"/>
            <a:ext cx="716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21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33950" y="3143250"/>
            <a:ext cx="7169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34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75430" y="3615690"/>
            <a:ext cx="7321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30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067810" y="3987165"/>
            <a:ext cx="6273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latin typeface="Arial" panose="020B0604020202020204" pitchFamily="34" charset="0"/>
                <a:cs typeface="Arial" panose="020B0604020202020204" pitchFamily="34" charset="0"/>
              </a:rPr>
              <a:t>43 KD</a:t>
            </a:r>
            <a:endParaRPr lang="en-US" altLang="zh-C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WPS 演示</Application>
  <PresentationFormat>宽屏</PresentationFormat>
  <Paragraphs>128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楷体</vt:lpstr>
      <vt:lpstr>幼圆</vt:lpstr>
      <vt:lpstr>Algerian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xiaopeng</dc:creator>
  <cp:lastModifiedBy>七大罪</cp:lastModifiedBy>
  <cp:revision>13</cp:revision>
  <dcterms:created xsi:type="dcterms:W3CDTF">2021-04-25T11:25:00Z</dcterms:created>
  <dcterms:modified xsi:type="dcterms:W3CDTF">2021-05-10T12:24:07Z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BDF5CF9F3FA248C4A0A5BC8EB115F931</vt:lpwstr>
  </property>
  <property fmtid="{D5CDD505-2E9C-101B-9397-08002B2CF9AE}" pid="3" name="KSOProductBuildVer">
    <vt:lpwstr>2052-11.1.0.10495</vt:lpwstr>
  </property>
</Properties>
</file>