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7" autoAdjust="0"/>
    <p:restoredTop sz="94660"/>
  </p:normalViewPr>
  <p:slideViewPr>
    <p:cSldViewPr snapToGrid="0">
      <p:cViewPr varScale="1">
        <p:scale>
          <a:sx n="82" d="100"/>
          <a:sy n="82" d="100"/>
        </p:scale>
        <p:origin x="2949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CFB5-9C8A-43A3-9247-3DDFB73E45C7}" type="datetimeFigureOut">
              <a:rPr lang="zh-CN" altLang="en-US" smtClean="0"/>
              <a:t>2021/7/25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6895-80F7-49BC-8222-2339268B50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56906930-7932-4957-8CDD-F05D95B07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53" y="197708"/>
            <a:ext cx="6334293" cy="95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0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0</Words>
  <Application>Microsoft Office PowerPoint</Application>
  <PresentationFormat>A4 纸张(210x297 毫米)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2604128122@qq.com</dc:creator>
  <cp:lastModifiedBy>lenovo</cp:lastModifiedBy>
  <cp:revision>28</cp:revision>
  <dcterms:created xsi:type="dcterms:W3CDTF">2020-09-16T01:04:00Z</dcterms:created>
  <dcterms:modified xsi:type="dcterms:W3CDTF">2021-07-25T07:09:59Z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5AA0CA6DD98A4862B0509A7D714D0BA4</vt:lpwstr>
  </property>
</Properties>
</file>