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tif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picturecompress_2021020706254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410970"/>
            <a:ext cx="1795145" cy="1437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590" y="1135380"/>
            <a:ext cx="492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pic>
        <p:nvPicPr>
          <p:cNvPr id="6" name="图片 5" descr="C:/Users/ADMINI~1/AppData/Local/Temp/picturecompress_20210207062653/output_1.jpgoutput_1"/>
          <p:cNvPicPr/>
          <p:nvPr/>
        </p:nvPicPr>
        <p:blipFill>
          <a:blip r:embed="rId3"/>
          <a:stretch>
            <a:fillRect/>
          </a:stretch>
        </p:blipFill>
        <p:spPr>
          <a:xfrm>
            <a:off x="2071370" y="1410970"/>
            <a:ext cx="1785600" cy="1436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215" y="1135380"/>
            <a:ext cx="7689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HHEX</a:t>
            </a:r>
          </a:p>
        </p:txBody>
      </p:sp>
      <p:pic>
        <p:nvPicPr>
          <p:cNvPr id="8" name="图片 7" descr="C:/Users/ADMINI~1/AppData/Local/Temp/picturecompress_20210207063022/output_1.jpgoutput_1"/>
          <p:cNvPicPr/>
          <p:nvPr/>
        </p:nvPicPr>
        <p:blipFill>
          <a:blip r:embed="rId4"/>
          <a:stretch>
            <a:fillRect/>
          </a:stretch>
        </p:blipFill>
        <p:spPr>
          <a:xfrm>
            <a:off x="5274945" y="1410970"/>
            <a:ext cx="1796400" cy="1436400"/>
          </a:xfrm>
          <a:prstGeom prst="rect">
            <a:avLst/>
          </a:prstGeom>
        </p:spPr>
      </p:pic>
      <p:pic>
        <p:nvPicPr>
          <p:cNvPr id="9" name="图片 8" descr="C:/Users/ADMINI~1/AppData/Local/Temp/picturecompress_20210207063113/output_1.jpgoutput_1"/>
          <p:cNvPicPr/>
          <p:nvPr/>
        </p:nvPicPr>
        <p:blipFill>
          <a:blip r:embed="rId5"/>
          <a:stretch>
            <a:fillRect/>
          </a:stretch>
        </p:blipFill>
        <p:spPr>
          <a:xfrm>
            <a:off x="7169150" y="1410970"/>
            <a:ext cx="1796400" cy="1436400"/>
          </a:xfrm>
          <a:prstGeom prst="rect">
            <a:avLst/>
          </a:prstGeom>
        </p:spPr>
      </p:pic>
      <p:pic>
        <p:nvPicPr>
          <p:cNvPr id="10" name="图片 9" descr="C:/Users/ADMINI~1/AppData/Local/Temp/picturecompress_20210207063213/output_1.jpgoutput_1"/>
          <p:cNvPicPr/>
          <p:nvPr/>
        </p:nvPicPr>
        <p:blipFill>
          <a:blip r:embed="rId6"/>
          <a:stretch>
            <a:fillRect/>
          </a:stretch>
        </p:blipFill>
        <p:spPr>
          <a:xfrm>
            <a:off x="9074150" y="1410970"/>
            <a:ext cx="1796400" cy="1436400"/>
          </a:xfrm>
          <a:prstGeom prst="rect">
            <a:avLst/>
          </a:prstGeom>
        </p:spPr>
      </p:pic>
      <p:sp>
        <p:nvSpPr>
          <p:cNvPr id="3143" name="TextBox 82"/>
          <p:cNvSpPr txBox="1">
            <a:spLocks noChangeArrowheads="1"/>
          </p:cNvSpPr>
          <p:nvPr/>
        </p:nvSpPr>
        <p:spPr bwMode="auto">
          <a:xfrm rot="16200000">
            <a:off x="6131560" y="645160"/>
            <a:ext cx="39814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cs typeface="Arial" panose="020B0604020202020204" pitchFamily="34" charset="0"/>
              </a:rPr>
              <a:t>siRNA CTRL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93025" y="1135380"/>
            <a:ext cx="9531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HHEXi#1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538970" y="1146810"/>
            <a:ext cx="1017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HHEXi#2</a:t>
            </a:r>
          </a:p>
        </p:txBody>
      </p:sp>
      <p:pic>
        <p:nvPicPr>
          <p:cNvPr id="2" name="内容占位符 1" descr="C:/Users/ADMINI~1/AppData/Local/Temp/picturecompress_20210207064312/output_1.jpgoutput_1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052955" y="4316095"/>
            <a:ext cx="1796400" cy="143834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207064328/output_1.jpgoutput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275" y="4316095"/>
            <a:ext cx="1796400" cy="14382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8830" y="4027805"/>
            <a:ext cx="584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45410" y="4057015"/>
            <a:ext cx="7334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HHEX</a:t>
            </a:r>
          </a:p>
        </p:txBody>
      </p:sp>
      <p:pic>
        <p:nvPicPr>
          <p:cNvPr id="15" name="图片 14" descr="C:/Users/ADMINI~1/AppData/Local/Temp/picturecompress_20210207064428/output_1.jp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4975" y="4316095"/>
            <a:ext cx="1796400" cy="1438207"/>
          </a:xfrm>
          <a:prstGeom prst="rect">
            <a:avLst/>
          </a:prstGeom>
        </p:spPr>
      </p:pic>
      <p:pic>
        <p:nvPicPr>
          <p:cNvPr id="16" name="图片 15" descr="C:/Users/ADMINI~1/AppData/Local/Temp/picturecompress_20210207064447/output_1.jpgoutput_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4570" y="4316095"/>
            <a:ext cx="1796400" cy="1438278"/>
          </a:xfrm>
          <a:prstGeom prst="rect">
            <a:avLst/>
          </a:prstGeom>
        </p:spPr>
      </p:pic>
      <p:pic>
        <p:nvPicPr>
          <p:cNvPr id="17" name="图片 16" descr="C:/Users/ADMINI~1/AppData/Local/Temp/picturecompress_20210207064505/output_1.jpgoutput_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0045" y="4316095"/>
            <a:ext cx="1796400" cy="1438389"/>
          </a:xfrm>
          <a:prstGeom prst="rect">
            <a:avLst/>
          </a:prstGeom>
        </p:spPr>
      </p:pic>
      <p:sp>
        <p:nvSpPr>
          <p:cNvPr id="18" name="TextBox 82"/>
          <p:cNvSpPr txBox="1">
            <a:spLocks noChangeArrowheads="1"/>
          </p:cNvSpPr>
          <p:nvPr/>
        </p:nvSpPr>
        <p:spPr bwMode="auto">
          <a:xfrm rot="16200000">
            <a:off x="6214110" y="3643630"/>
            <a:ext cx="398145" cy="11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cs typeface="Arial" panose="020B0604020202020204" pitchFamily="34" charset="0"/>
              </a:rPr>
              <a:t>siRNA CTRL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16545" y="4057015"/>
            <a:ext cx="1157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HHEXi#1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62185" y="4057015"/>
            <a:ext cx="11842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HHEXi#2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68275" y="1118870"/>
            <a:ext cx="3679190" cy="4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74495" y="779780"/>
            <a:ext cx="1062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H1792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255895" y="1115695"/>
            <a:ext cx="5622925" cy="8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635875" y="778510"/>
            <a:ext cx="100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H1792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8275" y="670560"/>
            <a:ext cx="43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2560" y="3462020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77800" y="3999865"/>
            <a:ext cx="3679190" cy="4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790065" y="3656965"/>
            <a:ext cx="1071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A549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5423535" y="4019550"/>
            <a:ext cx="5622925" cy="8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916545" y="3631565"/>
            <a:ext cx="100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A549</a:t>
            </a:r>
          </a:p>
        </p:txBody>
      </p:sp>
      <p:pic>
        <p:nvPicPr>
          <p:cNvPr id="22" name="图片 21" descr="A549  TRANSWELL 过表达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2720" y="4096385"/>
            <a:ext cx="1273175" cy="1878330"/>
          </a:xfrm>
          <a:prstGeom prst="rect">
            <a:avLst/>
          </a:prstGeom>
        </p:spPr>
      </p:pic>
      <p:pic>
        <p:nvPicPr>
          <p:cNvPr id="30" name="图片 29" descr="h1792 transwell 过表达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2720" y="1411605"/>
            <a:ext cx="1179195" cy="17399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B9CB60F-40BD-4502-B14D-42E0690F1F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35" y="1474416"/>
            <a:ext cx="1017905" cy="163537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1D7F947-5007-4045-917B-85384640E3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20" y="4096385"/>
            <a:ext cx="951108" cy="1528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宽屏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 xiaopeng</cp:lastModifiedBy>
  <cp:revision>12</cp:revision>
  <dcterms:created xsi:type="dcterms:W3CDTF">2021-02-06T22:24:00Z</dcterms:created>
  <dcterms:modified xsi:type="dcterms:W3CDTF">2021-05-10T17:49:58Z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43BB6C90049148BF87026EED93D51705</vt:lpwstr>
  </property>
</Properties>
</file>