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2" y="1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  <a:lvl6pPr marL="2286000" indent="0">
              <a:buNone/>
              <a:defRPr/>
            </a:lvl6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Font typeface="Arial" panose="020B0604020202020204" pitchFamily="34" charset="0"/>
              <a:buNone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buFont typeface="Arial" panose="020B0604020202020204" pitchFamily="34" charset="0"/>
              <a:buChar char="●"/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2021/5/15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2021/5/15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emf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对象 3"/>
          <p:cNvGraphicFramePr/>
          <p:nvPr/>
        </p:nvGraphicFramePr>
        <p:xfrm>
          <a:off x="2530475" y="1920240"/>
          <a:ext cx="1908000" cy="378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5486400" imgH="923290" progId="Photoshop.Image.20">
                  <p:embed/>
                </p:oleObj>
              </mc:Choice>
              <mc:Fallback>
                <p:oleObj r:id="rId3" imgW="5486400" imgH="923290" progId="Photoshop.Image.20">
                  <p:embed/>
                  <p:pic>
                    <p:nvPicPr>
                      <p:cNvPr id="0" name="图片 4"/>
                      <p:cNvPicPr/>
                      <p:nvPr/>
                    </p:nvPicPr>
                    <p:blipFill>
                      <a:blip r:embed="rId4"/>
                      <a:srcRect l="10376" t="5246"/>
                      <a:stretch>
                        <a:fillRect/>
                      </a:stretch>
                    </p:blipFill>
                    <p:spPr>
                      <a:xfrm>
                        <a:off x="2530475" y="1920240"/>
                        <a:ext cx="1908000" cy="378460"/>
                      </a:xfrm>
                      <a:prstGeom prst="rect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0475" y="2347595"/>
            <a:ext cx="1907540" cy="39306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文本框 8"/>
          <p:cNvSpPr txBox="1"/>
          <p:nvPr/>
        </p:nvSpPr>
        <p:spPr>
          <a:xfrm>
            <a:off x="1878965" y="1955800"/>
            <a:ext cx="8223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/>
              <a:t>Hhex</a:t>
            </a:r>
            <a:endParaRPr lang="en-US" altLang="zh-CN" sz="1400" dirty="0"/>
          </a:p>
        </p:txBody>
      </p:sp>
      <p:sp>
        <p:nvSpPr>
          <p:cNvPr id="10" name="文本框 9"/>
          <p:cNvSpPr txBox="1"/>
          <p:nvPr/>
        </p:nvSpPr>
        <p:spPr>
          <a:xfrm>
            <a:off x="1740535" y="2390775"/>
            <a:ext cx="8540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GAPDH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498090" y="1649095"/>
            <a:ext cx="19729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CTRL      #1         #2</a:t>
            </a:r>
          </a:p>
        </p:txBody>
      </p:sp>
      <p:cxnSp>
        <p:nvCxnSpPr>
          <p:cNvPr id="12" name="直接连接符 11"/>
          <p:cNvCxnSpPr/>
          <p:nvPr/>
        </p:nvCxnSpPr>
        <p:spPr>
          <a:xfrm flipV="1">
            <a:off x="2528570" y="1633855"/>
            <a:ext cx="1908000" cy="15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93085" y="1280795"/>
            <a:ext cx="901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A549</a:t>
            </a: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1885" y="2360295"/>
            <a:ext cx="1076960" cy="4241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7"/>
          <a:srcRect r="9841" b="7363"/>
          <a:stretch>
            <a:fillRect/>
          </a:stretch>
        </p:blipFill>
        <p:spPr>
          <a:xfrm>
            <a:off x="7461885" y="1755775"/>
            <a:ext cx="1076960" cy="5492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6" name="文本框 15"/>
          <p:cNvSpPr txBox="1"/>
          <p:nvPr/>
        </p:nvSpPr>
        <p:spPr>
          <a:xfrm>
            <a:off x="6809105" y="1877060"/>
            <a:ext cx="8388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/>
              <a:t>Hhex</a:t>
            </a:r>
            <a:endParaRPr lang="en-US" altLang="zh-CN" sz="1400" dirty="0"/>
          </a:p>
        </p:txBody>
      </p:sp>
      <p:sp>
        <p:nvSpPr>
          <p:cNvPr id="17" name="文本框 16"/>
          <p:cNvSpPr txBox="1"/>
          <p:nvPr/>
        </p:nvSpPr>
        <p:spPr>
          <a:xfrm>
            <a:off x="6677660" y="2433955"/>
            <a:ext cx="8788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GAPDH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7452995" y="1453515"/>
            <a:ext cx="11315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NC   HHEX</a:t>
            </a:r>
          </a:p>
        </p:txBody>
      </p:sp>
      <p:cxnSp>
        <p:nvCxnSpPr>
          <p:cNvPr id="19" name="直接连接符 18"/>
          <p:cNvCxnSpPr/>
          <p:nvPr/>
        </p:nvCxnSpPr>
        <p:spPr>
          <a:xfrm>
            <a:off x="7461885" y="1448435"/>
            <a:ext cx="1076400" cy="25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7586980" y="1115695"/>
            <a:ext cx="8350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A549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912620" y="4590415"/>
            <a:ext cx="8223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/>
              <a:t>Hhex</a:t>
            </a:r>
            <a:endParaRPr lang="en-US" altLang="zh-CN" sz="1400" dirty="0"/>
          </a:p>
        </p:txBody>
      </p:sp>
      <p:sp>
        <p:nvSpPr>
          <p:cNvPr id="25" name="文本框 24"/>
          <p:cNvSpPr txBox="1"/>
          <p:nvPr/>
        </p:nvSpPr>
        <p:spPr>
          <a:xfrm>
            <a:off x="1774190" y="5071110"/>
            <a:ext cx="8540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GAPDH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2577465" y="4237990"/>
            <a:ext cx="19729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CTRL      #1         #2</a:t>
            </a:r>
          </a:p>
        </p:txBody>
      </p:sp>
      <p:cxnSp>
        <p:nvCxnSpPr>
          <p:cNvPr id="27" name="直接连接符 26"/>
          <p:cNvCxnSpPr/>
          <p:nvPr/>
        </p:nvCxnSpPr>
        <p:spPr>
          <a:xfrm flipV="1">
            <a:off x="2607945" y="4207510"/>
            <a:ext cx="1875600" cy="152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3126740" y="3869690"/>
            <a:ext cx="901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H1792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6800215" y="4505325"/>
            <a:ext cx="8388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 err="1"/>
              <a:t>Hhex</a:t>
            </a:r>
            <a:endParaRPr lang="en-US" altLang="zh-CN" sz="1400" dirty="0"/>
          </a:p>
        </p:txBody>
      </p:sp>
      <p:sp>
        <p:nvSpPr>
          <p:cNvPr id="32" name="文本框 31"/>
          <p:cNvSpPr txBox="1"/>
          <p:nvPr/>
        </p:nvSpPr>
        <p:spPr>
          <a:xfrm>
            <a:off x="6668770" y="5062220"/>
            <a:ext cx="87884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GAPDH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444105" y="4081780"/>
            <a:ext cx="11315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NC   HHEX</a:t>
            </a:r>
          </a:p>
        </p:txBody>
      </p:sp>
      <p:cxnSp>
        <p:nvCxnSpPr>
          <p:cNvPr id="34" name="直接连接符 33"/>
          <p:cNvCxnSpPr/>
          <p:nvPr/>
        </p:nvCxnSpPr>
        <p:spPr>
          <a:xfrm>
            <a:off x="7452995" y="4076700"/>
            <a:ext cx="1076400" cy="25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7520305" y="3741420"/>
            <a:ext cx="9302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/>
              <a:t>H1792</a:t>
            </a:r>
          </a:p>
        </p:txBody>
      </p:sp>
      <p:pic>
        <p:nvPicPr>
          <p:cNvPr id="36" name="图片 35"/>
          <p:cNvPicPr>
            <a:picLocks noChangeAspect="1"/>
          </p:cNvPicPr>
          <p:nvPr/>
        </p:nvPicPr>
        <p:blipFill>
          <a:blip r:embed="rId8"/>
          <a:srcRect l="-1014" t="12388" r="-36" b="17069"/>
          <a:stretch>
            <a:fillRect/>
          </a:stretch>
        </p:blipFill>
        <p:spPr>
          <a:xfrm>
            <a:off x="7472680" y="4431030"/>
            <a:ext cx="1068070" cy="57086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图片 36"/>
          <p:cNvPicPr/>
          <p:nvPr/>
        </p:nvPicPr>
        <p:blipFill>
          <a:blip r:embed="rId9"/>
          <a:stretch>
            <a:fillRect/>
          </a:stretch>
        </p:blipFill>
        <p:spPr>
          <a:xfrm>
            <a:off x="7472680" y="5062220"/>
            <a:ext cx="1069200" cy="3994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9" name="图片 3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28265" y="4558030"/>
            <a:ext cx="1877060" cy="3200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0" name="图片 39"/>
          <p:cNvPicPr/>
          <p:nvPr/>
        </p:nvPicPr>
        <p:blipFill>
          <a:blip r:embed="rId11"/>
          <a:stretch>
            <a:fillRect/>
          </a:stretch>
        </p:blipFill>
        <p:spPr>
          <a:xfrm>
            <a:off x="2628265" y="4955540"/>
            <a:ext cx="1875600" cy="47434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文本框 1"/>
          <p:cNvSpPr txBox="1"/>
          <p:nvPr/>
        </p:nvSpPr>
        <p:spPr>
          <a:xfrm>
            <a:off x="4439285" y="1985645"/>
            <a:ext cx="9721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34KD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426585" y="2390775"/>
            <a:ext cx="10312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36KD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462780" y="4590415"/>
            <a:ext cx="9721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34KD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79290" y="5068570"/>
            <a:ext cx="10312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36KD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8540750" y="1971675"/>
            <a:ext cx="9721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34KD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8517255" y="2434590"/>
            <a:ext cx="10312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36KD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499475" y="4592320"/>
            <a:ext cx="9721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34KD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8515985" y="5128895"/>
            <a:ext cx="103124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/>
              <a:t>36KD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宽屏</PresentationFormat>
  <Paragraphs>24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Wingdings</vt:lpstr>
      <vt:lpstr>Office 主题​​</vt:lpstr>
      <vt:lpstr>Photoshop.Image.20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li xiaopeng</cp:lastModifiedBy>
  <cp:revision>153</cp:revision>
  <dcterms:created xsi:type="dcterms:W3CDTF">2019-06-19T02:08:00Z</dcterms:created>
  <dcterms:modified xsi:type="dcterms:W3CDTF">2021-05-15T13:17:08Z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348D1E4966CA48CAA87BFFCDD7BB149A</vt:lpwstr>
  </property>
</Properties>
</file>