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42" y="-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4C4B957-7EA8-445E-A6BC-4627261908CD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09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Supplemental Figure1. Frequency of sample type and overall survival event in pan-cancer data. A. Frequency bar chart of number of primary tumors and number of adjacent normal. B. Frequency bar chart of number of ovarall survival event (OS_event), number of censored (OS_censored), and number of pateints without survival information (NA). </a:t>
            </a:r>
          </a:p>
        </p:txBody>
      </p:sp>
      <p:sp>
        <p:nvSpPr>
          <p:cNvPr id="29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67DEBFD-FFD2-4118-8CFE-8DB5D37A38D7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 smtClean="0">
                <a:latin typeface="+mn-lt"/>
              </a:rPr>
              <a:t>Figure S2.  Pan-cancer SEMA3 expression. A. Boxplot to show the expression distribution of SEMA3 members across pan-cancer. B. </a:t>
            </a:r>
            <a:r>
              <a:rPr lang="en-US" sz="2000" b="0" strike="noStrike" spc="-1" dirty="0" err="1" smtClean="0">
                <a:latin typeface="+mn-lt"/>
              </a:rPr>
              <a:t>Heatmap</a:t>
            </a:r>
            <a:r>
              <a:rPr lang="en-US" sz="2000" b="0" strike="noStrike" spc="-1" dirty="0" smtClean="0">
                <a:latin typeface="+mn-lt"/>
              </a:rPr>
              <a:t> for SEMA expression comparing tumor to adjacent normal based on log2foldchange. C. </a:t>
            </a:r>
            <a:r>
              <a:rPr lang="en-US" sz="2000" b="0" strike="noStrike" spc="-1" dirty="0" err="1" smtClean="0">
                <a:latin typeface="+mn-lt"/>
              </a:rPr>
              <a:t>Corr</a:t>
            </a:r>
            <a:r>
              <a:rPr lang="en-US" sz="2000" b="0" strike="noStrike" spc="-1" dirty="0" smtClean="0">
                <a:latin typeface="+mn-lt"/>
              </a:rPr>
              <a:t> matrix between SEMA3 family members across all 31 cancer types.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B90F124-4346-429D-885D-A99B2DB0FDEF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720" y="685800"/>
            <a:ext cx="2374200" cy="342828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Figure S3. SEMA3 expression and KIRC patient overall survival. High: expression above median. Low: expression below median. </a:t>
            </a: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A04960B-5CB0-47D0-9DE6-86D1F830793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720" y="685800"/>
            <a:ext cx="2374200" cy="342828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 dirty="0">
                <a:latin typeface="Arial"/>
              </a:rPr>
              <a:t>Figure S4. A. Survival plot of patients belonging to different immune </a:t>
            </a:r>
            <a:r>
              <a:rPr lang="en-US" sz="2000" b="0" strike="noStrike" spc="-1" dirty="0" smtClean="0">
                <a:latin typeface="Arial"/>
              </a:rPr>
              <a:t>subtypes. </a:t>
            </a:r>
            <a:r>
              <a:rPr lang="en-US" sz="2000" b="0" strike="noStrike" spc="-1" dirty="0">
                <a:latin typeface="Arial"/>
              </a:rPr>
              <a:t>B. Correlation matrix between expression of SEMA3 and level of immune cell infiltrates. C. Correlation matrix between expression of SEMA3 and level of tumor cell purity. </a:t>
            </a: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A0966FC-5D4A-493E-B193-F5A24852181D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Figure S5. SEMA3 expression and cancer cell sensitivity to drug treatment using NCI-60 cell lines. A. boxplot to show SEMA3 exprssion across different cell lines. B. Heatmap to show SEMA3 expression in individual cell lines. C. The Z-score distritution of the drugs that associate with SEMA3 expression. </a:t>
            </a:r>
          </a:p>
        </p:txBody>
      </p:sp>
      <p:sp>
        <p:nvSpPr>
          <p:cNvPr id="30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F1F272A-9698-4423-84B8-B56C150AF55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</a:pPr>
            <a:r>
              <a:rPr lang="en-US" sz="2000" b="0" strike="noStrike" spc="-1">
                <a:latin typeface="Arial"/>
              </a:rPr>
              <a:t>Figure S6. SEMA3 expression in breast cancer. A. boxplot of SEMA3 expression between tumor and adjacent normal. B. Correlation matrix to show the correlation between members of SEMA3 family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8A973A1-B786-4DEC-9B0E-92CEF670C9E2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4272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1656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94920"/>
            <a:ext cx="6171840" cy="766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3176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4272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16560" y="5318280"/>
            <a:ext cx="198720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94920"/>
            <a:ext cx="6171840" cy="766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53182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317680"/>
            <a:ext cx="301176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5318280"/>
            <a:ext cx="6171840" cy="2739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94560"/>
            <a:ext cx="6171480" cy="1654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400" y="55008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54800" y="492084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28440" y="0"/>
            <a:ext cx="122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Figure S1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13" name="Picture 112"/>
          <p:cNvPicPr/>
          <p:nvPr/>
        </p:nvPicPr>
        <p:blipFill>
          <a:blip r:embed="rId3"/>
          <a:stretch/>
        </p:blipFill>
        <p:spPr>
          <a:xfrm>
            <a:off x="717480" y="640440"/>
            <a:ext cx="5486040" cy="457164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4"/>
          <a:stretch/>
        </p:blipFill>
        <p:spPr>
          <a:xfrm>
            <a:off x="640080" y="5212080"/>
            <a:ext cx="5486040" cy="45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34720" y="32040"/>
            <a:ext cx="122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Figure S2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16" name="Picture 115"/>
          <p:cNvPicPr/>
          <p:nvPr/>
        </p:nvPicPr>
        <p:blipFill>
          <a:blip r:embed="rId3"/>
          <a:stretch/>
        </p:blipFill>
        <p:spPr>
          <a:xfrm>
            <a:off x="31680" y="669600"/>
            <a:ext cx="6826320" cy="866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07520" y="344520"/>
            <a:ext cx="122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Figure S3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18" name="Picture 117"/>
          <p:cNvPicPr/>
          <p:nvPr/>
        </p:nvPicPr>
        <p:blipFill>
          <a:blip r:embed="rId3"/>
          <a:stretch/>
        </p:blipFill>
        <p:spPr>
          <a:xfrm>
            <a:off x="457200" y="914400"/>
            <a:ext cx="5943240" cy="822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54800" y="87840"/>
            <a:ext cx="122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Figure S4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51200" y="91440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21320" y="522540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51200" y="784872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23" name="Picture 11"/>
          <p:cNvPicPr/>
          <p:nvPr/>
        </p:nvPicPr>
        <p:blipFill>
          <a:blip r:embed="rId3"/>
          <a:stretch/>
        </p:blipFill>
        <p:spPr>
          <a:xfrm>
            <a:off x="838080" y="5638680"/>
            <a:ext cx="5485680" cy="2193840"/>
          </a:xfrm>
          <a:prstGeom prst="rect">
            <a:avLst/>
          </a:prstGeom>
          <a:ln>
            <a:noFill/>
          </a:ln>
        </p:spPr>
      </p:pic>
      <p:pic>
        <p:nvPicPr>
          <p:cNvPr id="124" name="Picture 12"/>
          <p:cNvPicPr/>
          <p:nvPr/>
        </p:nvPicPr>
        <p:blipFill>
          <a:blip r:embed="rId4"/>
          <a:stretch/>
        </p:blipFill>
        <p:spPr>
          <a:xfrm>
            <a:off x="911520" y="7696080"/>
            <a:ext cx="5485680" cy="2193840"/>
          </a:xfrm>
          <a:prstGeom prst="rect">
            <a:avLst/>
          </a:prstGeom>
          <a:ln>
            <a:noFill/>
          </a:ln>
        </p:spPr>
      </p:pic>
      <p:pic>
        <p:nvPicPr>
          <p:cNvPr id="125" name="Picture 124"/>
          <p:cNvPicPr/>
          <p:nvPr/>
        </p:nvPicPr>
        <p:blipFill>
          <a:blip r:embed="rId5"/>
          <a:stretch/>
        </p:blipFill>
        <p:spPr>
          <a:xfrm>
            <a:off x="731520" y="366120"/>
            <a:ext cx="5485680" cy="527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34720" y="336960"/>
            <a:ext cx="122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Figure S5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28" name="Picture 3"/>
          <p:cNvPicPr/>
          <p:nvPr/>
        </p:nvPicPr>
        <p:blipFill>
          <a:blip r:embed="rId3"/>
          <a:stretch/>
        </p:blipFill>
        <p:spPr>
          <a:xfrm>
            <a:off x="3505320" y="76320"/>
            <a:ext cx="3199680" cy="548568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0" y="43920"/>
            <a:ext cx="98532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04"/>
          <p:cNvSpPr/>
          <p:nvPr/>
        </p:nvSpPr>
        <p:spPr>
          <a:xfrm>
            <a:off x="347400" y="641880"/>
            <a:ext cx="37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7" name="CustomShape 105"/>
          <p:cNvSpPr/>
          <p:nvPr/>
        </p:nvSpPr>
        <p:spPr>
          <a:xfrm>
            <a:off x="2761920" y="641880"/>
            <a:ext cx="37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8" name="CustomShape 106"/>
          <p:cNvSpPr/>
          <p:nvPr/>
        </p:nvSpPr>
        <p:spPr>
          <a:xfrm>
            <a:off x="269640" y="4741560"/>
            <a:ext cx="371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0880" y="5722560"/>
            <a:ext cx="4016160" cy="3837759"/>
            <a:chOff x="380880" y="5722560"/>
            <a:chExt cx="4016160" cy="3837759"/>
          </a:xfrm>
        </p:grpSpPr>
        <p:grpSp>
          <p:nvGrpSpPr>
            <p:cNvPr id="130" name="Group 3"/>
            <p:cNvGrpSpPr/>
            <p:nvPr/>
          </p:nvGrpSpPr>
          <p:grpSpPr>
            <a:xfrm>
              <a:off x="380880" y="5722560"/>
              <a:ext cx="4016160" cy="3560760"/>
              <a:chOff x="380880" y="5722560"/>
              <a:chExt cx="4016160" cy="3560760"/>
            </a:xfrm>
          </p:grpSpPr>
          <p:grpSp>
            <p:nvGrpSpPr>
              <p:cNvPr id="131" name="Group 4"/>
              <p:cNvGrpSpPr/>
              <p:nvPr/>
            </p:nvGrpSpPr>
            <p:grpSpPr>
              <a:xfrm>
                <a:off x="380880" y="5799960"/>
                <a:ext cx="3985200" cy="3483360"/>
                <a:chOff x="380880" y="5799960"/>
                <a:chExt cx="3985200" cy="3483360"/>
              </a:xfrm>
            </p:grpSpPr>
            <p:sp>
              <p:nvSpPr>
                <p:cNvPr id="132" name="CustomShape 5"/>
                <p:cNvSpPr/>
                <p:nvPr/>
              </p:nvSpPr>
              <p:spPr>
                <a:xfrm>
                  <a:off x="380880" y="5799960"/>
                  <a:ext cx="1678680" cy="30297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2600" rIns="0" bIns="0">
                  <a:spAutoFit/>
                </a:bodyPr>
                <a:lstStyle/>
                <a:p>
                  <a:pPr algn="r">
                    <a:lnSpc>
                      <a:spcPts val="1225"/>
                    </a:lnSpc>
                    <a:spcBef>
                      <a:spcPts val="99"/>
                    </a:spcBef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atinib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Ba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etinib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Dab</a:t>
                  </a:r>
                  <a:r>
                    <a:rPr lang="en-US" sz="1200" b="0" strike="noStrike" spc="-15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enib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00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V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</a:t>
                  </a:r>
                  <a:r>
                    <a:rPr lang="en-US" sz="1200" b="0" strike="noStrike" spc="-15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m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u</a:t>
                  </a:r>
                  <a:r>
                    <a:rPr lang="en-US" sz="1200" b="0" strike="noStrike" spc="-15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enib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Aminofl</a:t>
                  </a:r>
                  <a:r>
                    <a:rPr lang="en-US" sz="1200" b="0" strike="noStrike" spc="-26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</a:t>
                  </a:r>
                  <a:r>
                    <a:rPr lang="en-US" sz="1200" b="0" strike="noStrike" spc="-32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v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one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Homohar</a:t>
                  </a:r>
                  <a:r>
                    <a:rPr lang="en-US" sz="1200" b="0" strike="noStrike" spc="9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ingtonine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E−7820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Ib</a:t>
                  </a:r>
                  <a:r>
                    <a:rPr lang="en-US" sz="1200" b="0" strike="noStrike" spc="9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utinib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52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P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albociclib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Nela</a:t>
                  </a:r>
                  <a:r>
                    <a:rPr lang="en-US" sz="1200" b="0" strike="noStrike" spc="-15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abine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Abi</a:t>
                  </a:r>
                  <a:r>
                    <a:rPr lang="en-US" sz="1200" b="0" strike="noStrike" spc="-15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aterone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Im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xon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PX−316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XK−469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Iroful</a:t>
                  </a:r>
                  <a:r>
                    <a:rPr lang="en-US" sz="1200" b="0" strike="noStrike" spc="-32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v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en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7−Hydr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o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xystaurospo</a:t>
                  </a:r>
                  <a:r>
                    <a:rPr lang="en-US" sz="1200" b="0" strike="noStrike" spc="9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Sim</a:t>
                  </a:r>
                  <a:r>
                    <a:rPr lang="en-US" sz="1200" b="0" strike="noStrike" spc="-32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v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astatin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Ca</a:t>
                  </a:r>
                  <a:r>
                    <a:rPr lang="en-US" sz="1200" b="0" strike="noStrike" spc="26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5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m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ustine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Oxaliplatin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os</a:t>
                  </a:r>
                  <a:r>
                    <a:rPr lang="en-US" sz="1200" b="0" strike="noStrike" spc="-4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f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amide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Chele</a:t>
                  </a:r>
                  <a:r>
                    <a:rPr lang="en-US" sz="1200" b="0" strike="noStrike" spc="29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yth</a:t>
                  </a:r>
                  <a:r>
                    <a:rPr lang="en-US" sz="1200" b="0" strike="noStrike" spc="9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r</a:t>
                  </a: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ine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01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Cyclophosphamide</a:t>
                  </a:r>
                  <a:endParaRPr lang="en-US" sz="1200" b="0" strike="noStrike" spc="-1">
                    <a:latin typeface="Arial"/>
                  </a:endParaRPr>
                </a:p>
                <a:p>
                  <a:pPr algn="r">
                    <a:lnSpc>
                      <a:spcPts val="1225"/>
                    </a:lnSpc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Pipobroman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33" name="CustomShape 6"/>
                <p:cNvSpPr/>
                <p:nvPr/>
              </p:nvSpPr>
              <p:spPr>
                <a:xfrm>
                  <a:off x="2363760" y="8924040"/>
                  <a:ext cx="194688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545">
                      <a:moveTo>
                        <a:pt x="0" y="0"/>
                      </a:moveTo>
                      <a:lnTo>
                        <a:pt x="1947418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4" name="CustomShape 7"/>
                <p:cNvSpPr/>
                <p:nvPr/>
              </p:nvSpPr>
              <p:spPr>
                <a:xfrm>
                  <a:off x="2363760" y="8924040"/>
                  <a:ext cx="3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1439">
                      <a:moveTo>
                        <a:pt x="0" y="0"/>
                      </a:moveTo>
                      <a:lnTo>
                        <a:pt x="0" y="9144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5" name="CustomShape 8"/>
                <p:cNvSpPr/>
                <p:nvPr/>
              </p:nvSpPr>
              <p:spPr>
                <a:xfrm>
                  <a:off x="2850840" y="8924040"/>
                  <a:ext cx="3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1439">
                      <a:moveTo>
                        <a:pt x="0" y="0"/>
                      </a:moveTo>
                      <a:lnTo>
                        <a:pt x="0" y="9144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6" name="CustomShape 9"/>
                <p:cNvSpPr/>
                <p:nvPr/>
              </p:nvSpPr>
              <p:spPr>
                <a:xfrm>
                  <a:off x="3337560" y="8924040"/>
                  <a:ext cx="3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1439">
                      <a:moveTo>
                        <a:pt x="0" y="0"/>
                      </a:moveTo>
                      <a:lnTo>
                        <a:pt x="0" y="9144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7" name="CustomShape 10"/>
                <p:cNvSpPr/>
                <p:nvPr/>
              </p:nvSpPr>
              <p:spPr>
                <a:xfrm>
                  <a:off x="3824280" y="8924040"/>
                  <a:ext cx="3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1439">
                      <a:moveTo>
                        <a:pt x="0" y="0"/>
                      </a:moveTo>
                      <a:lnTo>
                        <a:pt x="0" y="9144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8" name="CustomShape 11"/>
                <p:cNvSpPr/>
                <p:nvPr/>
              </p:nvSpPr>
              <p:spPr>
                <a:xfrm>
                  <a:off x="4311360" y="8924040"/>
                  <a:ext cx="360" cy="9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91439">
                      <a:moveTo>
                        <a:pt x="0" y="0"/>
                      </a:moveTo>
                      <a:lnTo>
                        <a:pt x="0" y="9144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9" name="CustomShape 12"/>
                <p:cNvSpPr/>
                <p:nvPr/>
              </p:nvSpPr>
              <p:spPr>
                <a:xfrm>
                  <a:off x="2264400" y="9088200"/>
                  <a:ext cx="198720" cy="195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2600" rIns="0" bIns="0">
                  <a:spAutoFit/>
                </a:bodyPr>
                <a:lstStyle/>
                <a:p>
                  <a:pPr marL="12600">
                    <a:lnSpc>
                      <a:spcPct val="100000"/>
                    </a:lnSpc>
                    <a:spcBef>
                      <a:spcPts val="99"/>
                    </a:spcBef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−4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40" name="CustomShape 13"/>
                <p:cNvSpPr/>
                <p:nvPr/>
              </p:nvSpPr>
              <p:spPr>
                <a:xfrm>
                  <a:off x="2751120" y="9088200"/>
                  <a:ext cx="198720" cy="195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2600" rIns="0" bIns="0">
                  <a:spAutoFit/>
                </a:bodyPr>
                <a:lstStyle/>
                <a:p>
                  <a:pPr marL="12600">
                    <a:lnSpc>
                      <a:spcPct val="100000"/>
                    </a:lnSpc>
                    <a:spcBef>
                      <a:spcPts val="99"/>
                    </a:spcBef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−2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41" name="CustomShape 14"/>
                <p:cNvSpPr/>
                <p:nvPr/>
              </p:nvSpPr>
              <p:spPr>
                <a:xfrm>
                  <a:off x="3282480" y="9088200"/>
                  <a:ext cx="109800" cy="195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2600" rIns="0" bIns="0">
                  <a:spAutoFit/>
                </a:bodyPr>
                <a:lstStyle/>
                <a:p>
                  <a:pPr marL="12600">
                    <a:lnSpc>
                      <a:spcPct val="100000"/>
                    </a:lnSpc>
                    <a:spcBef>
                      <a:spcPts val="99"/>
                    </a:spcBef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0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42" name="CustomShape 15"/>
                <p:cNvSpPr/>
                <p:nvPr/>
              </p:nvSpPr>
              <p:spPr>
                <a:xfrm>
                  <a:off x="3769200" y="9088200"/>
                  <a:ext cx="109800" cy="195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2600" rIns="0" bIns="0">
                  <a:spAutoFit/>
                </a:bodyPr>
                <a:lstStyle/>
                <a:p>
                  <a:pPr marL="12600">
                    <a:lnSpc>
                      <a:spcPct val="100000"/>
                    </a:lnSpc>
                    <a:spcBef>
                      <a:spcPts val="99"/>
                    </a:spcBef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2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  <p:sp>
              <p:nvSpPr>
                <p:cNvPr id="143" name="CustomShape 16"/>
                <p:cNvSpPr/>
                <p:nvPr/>
              </p:nvSpPr>
              <p:spPr>
                <a:xfrm>
                  <a:off x="4256280" y="9088200"/>
                  <a:ext cx="109800" cy="1951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12600" rIns="0" bIns="0">
                  <a:spAutoFit/>
                </a:bodyPr>
                <a:lstStyle/>
                <a:p>
                  <a:pPr marL="12600">
                    <a:lnSpc>
                      <a:spcPct val="100000"/>
                    </a:lnSpc>
                    <a:spcBef>
                      <a:spcPts val="99"/>
                    </a:spcBef>
                  </a:pPr>
                  <a:r>
                    <a:rPr lang="en-US" sz="12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rPr>
                    <a:t>4</a:t>
                  </a:r>
                  <a:endParaRPr lang="en-US" sz="12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144" name="Group 17"/>
              <p:cNvGrpSpPr/>
              <p:nvPr/>
            </p:nvGrpSpPr>
            <p:grpSpPr>
              <a:xfrm>
                <a:off x="2202480" y="5722560"/>
                <a:ext cx="2194560" cy="3291480"/>
                <a:chOff x="2202480" y="5722560"/>
                <a:chExt cx="2194560" cy="3291480"/>
              </a:xfrm>
            </p:grpSpPr>
            <p:sp>
              <p:nvSpPr>
                <p:cNvPr id="145" name="CustomShape 18"/>
                <p:cNvSpPr/>
                <p:nvPr/>
              </p:nvSpPr>
              <p:spPr>
                <a:xfrm>
                  <a:off x="3269880" y="87919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6" name="Line 19"/>
                <p:cNvSpPr/>
                <p:nvPr/>
              </p:nvSpPr>
              <p:spPr>
                <a:xfrm>
                  <a:off x="3080160" y="8740440"/>
                  <a:ext cx="137880" cy="0"/>
                </a:xfrm>
                <a:prstGeom prst="line">
                  <a:avLst/>
                </a:prstGeom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7" name="CustomShape 20"/>
                <p:cNvSpPr/>
                <p:nvPr/>
              </p:nvSpPr>
              <p:spPr>
                <a:xfrm>
                  <a:off x="3080160" y="876636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8" name="CustomShape 21"/>
                <p:cNvSpPr/>
                <p:nvPr/>
              </p:nvSpPr>
              <p:spPr>
                <a:xfrm>
                  <a:off x="3603600" y="874044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9" name="CustomShape 22"/>
                <p:cNvSpPr/>
                <p:nvPr/>
              </p:nvSpPr>
              <p:spPr>
                <a:xfrm>
                  <a:off x="3217320" y="8688960"/>
                  <a:ext cx="38556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163">
                      <a:moveTo>
                        <a:pt x="607" y="122"/>
                      </a:moveTo>
                      <a:lnTo>
                        <a:pt x="607" y="41"/>
                      </a:lnTo>
                      <a:moveTo>
                        <a:pt x="0" y="162"/>
                      </a:moveTo>
                      <a:lnTo>
                        <a:pt x="0" y="0"/>
                      </a:lnTo>
                      <a:lnTo>
                        <a:pt x="259" y="0"/>
                      </a:lnTo>
                      <a:lnTo>
                        <a:pt x="259" y="162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0" name="CustomShape 23"/>
                <p:cNvSpPr/>
                <p:nvPr/>
              </p:nvSpPr>
              <p:spPr>
                <a:xfrm>
                  <a:off x="3289680" y="866340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1" name="CustomShape 24"/>
                <p:cNvSpPr/>
                <p:nvPr/>
              </p:nvSpPr>
              <p:spPr>
                <a:xfrm>
                  <a:off x="3289680" y="861156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2" name="CustomShape 25"/>
                <p:cNvSpPr/>
                <p:nvPr/>
              </p:nvSpPr>
              <p:spPr>
                <a:xfrm>
                  <a:off x="3257640" y="8560080"/>
                  <a:ext cx="6804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63">
                      <a:moveTo>
                        <a:pt x="50" y="122"/>
                      </a:moveTo>
                      <a:lnTo>
                        <a:pt x="50" y="41"/>
                      </a:lnTo>
                      <a:moveTo>
                        <a:pt x="50" y="163"/>
                      </a:moveTo>
                      <a:lnTo>
                        <a:pt x="50" y="0"/>
                      </a:lnTo>
                      <a:lnTo>
                        <a:pt x="50" y="163"/>
                      </a:lnTo>
                      <a:moveTo>
                        <a:pt x="0" y="81"/>
                      </a:moveTo>
                      <a:lnTo>
                        <a:pt x="4" y="60"/>
                      </a:lnTo>
                      <a:lnTo>
                        <a:pt x="16" y="43"/>
                      </a:lnTo>
                      <a:lnTo>
                        <a:pt x="33" y="32"/>
                      </a:lnTo>
                      <a:lnTo>
                        <a:pt x="54" y="27"/>
                      </a:lnTo>
                      <a:lnTo>
                        <a:pt x="75" y="32"/>
                      </a:lnTo>
                      <a:lnTo>
                        <a:pt x="92" y="43"/>
                      </a:lnTo>
                      <a:lnTo>
                        <a:pt x="103" y="60"/>
                      </a:lnTo>
                      <a:lnTo>
                        <a:pt x="108" y="81"/>
                      </a:lnTo>
                      <a:lnTo>
                        <a:pt x="103" y="102"/>
                      </a:lnTo>
                      <a:lnTo>
                        <a:pt x="92" y="119"/>
                      </a:lnTo>
                      <a:lnTo>
                        <a:pt x="75" y="131"/>
                      </a:lnTo>
                      <a:lnTo>
                        <a:pt x="54" y="135"/>
                      </a:lnTo>
                      <a:lnTo>
                        <a:pt x="33" y="131"/>
                      </a:lnTo>
                      <a:lnTo>
                        <a:pt x="16" y="119"/>
                      </a:lnTo>
                      <a:lnTo>
                        <a:pt x="4" y="102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53" name="Picture 384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3608280" y="85723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54" name="CustomShape 26"/>
                <p:cNvSpPr/>
                <p:nvPr/>
              </p:nvSpPr>
              <p:spPr>
                <a:xfrm>
                  <a:off x="3250440" y="8577360"/>
                  <a:ext cx="680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lnTo>
                        <a:pt x="75" y="5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55" name="Picture 386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3432960" y="85723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56" name="CustomShape 27"/>
                <p:cNvSpPr/>
                <p:nvPr/>
              </p:nvSpPr>
              <p:spPr>
                <a:xfrm>
                  <a:off x="3265200" y="8577360"/>
                  <a:ext cx="680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lnTo>
                        <a:pt x="75" y="5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7" name="CustomShape 28"/>
                <p:cNvSpPr/>
                <p:nvPr/>
              </p:nvSpPr>
              <p:spPr>
                <a:xfrm>
                  <a:off x="3318840" y="85345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8" name="CustomShape 29"/>
                <p:cNvSpPr/>
                <p:nvPr/>
              </p:nvSpPr>
              <p:spPr>
                <a:xfrm>
                  <a:off x="3211920" y="8482680"/>
                  <a:ext cx="1872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>
                      <a:moveTo>
                        <a:pt x="0" y="0"/>
                      </a:moveTo>
                      <a:lnTo>
                        <a:pt x="123" y="0"/>
                      </a:lnTo>
                      <a:moveTo>
                        <a:pt x="295" y="0"/>
                      </a:moveTo>
                      <a:lnTo>
                        <a:pt x="207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9" name="CustomShape 30"/>
                <p:cNvSpPr/>
                <p:nvPr/>
              </p:nvSpPr>
              <p:spPr>
                <a:xfrm>
                  <a:off x="2985120" y="8431200"/>
                  <a:ext cx="41328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3">
                      <a:moveTo>
                        <a:pt x="357" y="122"/>
                      </a:moveTo>
                      <a:lnTo>
                        <a:pt x="357" y="41"/>
                      </a:lnTo>
                      <a:moveTo>
                        <a:pt x="652" y="122"/>
                      </a:moveTo>
                      <a:lnTo>
                        <a:pt x="652" y="41"/>
                      </a:lnTo>
                      <a:moveTo>
                        <a:pt x="480" y="163"/>
                      </a:moveTo>
                      <a:lnTo>
                        <a:pt x="480" y="0"/>
                      </a:lnTo>
                      <a:lnTo>
                        <a:pt x="564" y="0"/>
                      </a:lnTo>
                      <a:lnTo>
                        <a:pt x="564" y="163"/>
                      </a:lnTo>
                      <a:lnTo>
                        <a:pt x="480" y="163"/>
                      </a:lnTo>
                      <a:moveTo>
                        <a:pt x="54" y="81"/>
                      </a:moveTo>
                      <a:lnTo>
                        <a:pt x="58" y="60"/>
                      </a:lnTo>
                      <a:lnTo>
                        <a:pt x="70" y="43"/>
                      </a:lnTo>
                      <a:lnTo>
                        <a:pt x="87" y="32"/>
                      </a:lnTo>
                      <a:lnTo>
                        <a:pt x="108" y="27"/>
                      </a:lnTo>
                      <a:lnTo>
                        <a:pt x="129" y="32"/>
                      </a:lnTo>
                      <a:lnTo>
                        <a:pt x="146" y="43"/>
                      </a:lnTo>
                      <a:lnTo>
                        <a:pt x="158" y="60"/>
                      </a:lnTo>
                      <a:lnTo>
                        <a:pt x="162" y="81"/>
                      </a:lnTo>
                      <a:lnTo>
                        <a:pt x="158" y="102"/>
                      </a:lnTo>
                      <a:lnTo>
                        <a:pt x="146" y="120"/>
                      </a:lnTo>
                      <a:lnTo>
                        <a:pt x="129" y="131"/>
                      </a:lnTo>
                      <a:lnTo>
                        <a:pt x="108" y="135"/>
                      </a:lnTo>
                      <a:lnTo>
                        <a:pt x="87" y="131"/>
                      </a:lnTo>
                      <a:lnTo>
                        <a:pt x="70" y="120"/>
                      </a:lnTo>
                      <a:lnTo>
                        <a:pt x="58" y="102"/>
                      </a:lnTo>
                      <a:lnTo>
                        <a:pt x="54" y="81"/>
                      </a:lnTo>
                      <a:moveTo>
                        <a:pt x="0" y="81"/>
                      </a:moveTo>
                      <a:lnTo>
                        <a:pt x="5" y="60"/>
                      </a:lnTo>
                      <a:lnTo>
                        <a:pt x="16" y="43"/>
                      </a:lnTo>
                      <a:lnTo>
                        <a:pt x="33" y="32"/>
                      </a:lnTo>
                      <a:lnTo>
                        <a:pt x="54" y="27"/>
                      </a:lnTo>
                      <a:lnTo>
                        <a:pt x="75" y="32"/>
                      </a:lnTo>
                      <a:lnTo>
                        <a:pt x="93" y="43"/>
                      </a:lnTo>
                      <a:lnTo>
                        <a:pt x="104" y="60"/>
                      </a:lnTo>
                      <a:lnTo>
                        <a:pt x="108" y="81"/>
                      </a:lnTo>
                      <a:lnTo>
                        <a:pt x="104" y="102"/>
                      </a:lnTo>
                      <a:lnTo>
                        <a:pt x="93" y="120"/>
                      </a:lnTo>
                      <a:lnTo>
                        <a:pt x="75" y="131"/>
                      </a:lnTo>
                      <a:lnTo>
                        <a:pt x="54" y="135"/>
                      </a:lnTo>
                      <a:lnTo>
                        <a:pt x="33" y="131"/>
                      </a:lnTo>
                      <a:lnTo>
                        <a:pt x="16" y="120"/>
                      </a:lnTo>
                      <a:lnTo>
                        <a:pt x="5" y="102"/>
                      </a:lnTo>
                      <a:lnTo>
                        <a:pt x="0" y="81"/>
                      </a:lnTo>
                      <a:moveTo>
                        <a:pt x="284" y="81"/>
                      </a:moveTo>
                      <a:lnTo>
                        <a:pt x="288" y="60"/>
                      </a:lnTo>
                      <a:lnTo>
                        <a:pt x="300" y="43"/>
                      </a:lnTo>
                      <a:lnTo>
                        <a:pt x="317" y="32"/>
                      </a:lnTo>
                      <a:lnTo>
                        <a:pt x="338" y="27"/>
                      </a:lnTo>
                      <a:lnTo>
                        <a:pt x="359" y="32"/>
                      </a:lnTo>
                      <a:lnTo>
                        <a:pt x="376" y="43"/>
                      </a:lnTo>
                      <a:lnTo>
                        <a:pt x="388" y="60"/>
                      </a:lnTo>
                      <a:lnTo>
                        <a:pt x="392" y="81"/>
                      </a:lnTo>
                      <a:lnTo>
                        <a:pt x="388" y="102"/>
                      </a:lnTo>
                      <a:lnTo>
                        <a:pt x="376" y="120"/>
                      </a:lnTo>
                      <a:lnTo>
                        <a:pt x="359" y="131"/>
                      </a:lnTo>
                      <a:lnTo>
                        <a:pt x="338" y="135"/>
                      </a:lnTo>
                      <a:lnTo>
                        <a:pt x="317" y="131"/>
                      </a:lnTo>
                      <a:lnTo>
                        <a:pt x="300" y="120"/>
                      </a:lnTo>
                      <a:lnTo>
                        <a:pt x="288" y="102"/>
                      </a:lnTo>
                      <a:lnTo>
                        <a:pt x="284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60" name="Picture 391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3423240" y="84434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61" name="Picture 392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3615840" y="84434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62" name="CustomShape 31"/>
                <p:cNvSpPr/>
                <p:nvPr/>
              </p:nvSpPr>
              <p:spPr>
                <a:xfrm>
                  <a:off x="3326040" y="840564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3" name="CustomShape 32"/>
                <p:cNvSpPr/>
                <p:nvPr/>
              </p:nvSpPr>
              <p:spPr>
                <a:xfrm>
                  <a:off x="3116520" y="8353800"/>
                  <a:ext cx="5544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>
                      <a:moveTo>
                        <a:pt x="0" y="0"/>
                      </a:moveTo>
                      <a:lnTo>
                        <a:pt x="138" y="0"/>
                      </a:lnTo>
                      <a:moveTo>
                        <a:pt x="874" y="0"/>
                      </a:moveTo>
                      <a:lnTo>
                        <a:pt x="477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4" name="CustomShape 33"/>
                <p:cNvSpPr/>
                <p:nvPr/>
              </p:nvSpPr>
              <p:spPr>
                <a:xfrm>
                  <a:off x="3116520" y="8302320"/>
                  <a:ext cx="55440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874" y="122"/>
                      </a:moveTo>
                      <a:lnTo>
                        <a:pt x="874" y="41"/>
                      </a:lnTo>
                      <a:moveTo>
                        <a:pt x="138" y="163"/>
                      </a:moveTo>
                      <a:lnTo>
                        <a:pt x="138" y="0"/>
                      </a:lnTo>
                      <a:lnTo>
                        <a:pt x="477" y="0"/>
                      </a:lnTo>
                      <a:lnTo>
                        <a:pt x="477" y="163"/>
                      </a:lnTo>
                      <a:lnTo>
                        <a:pt x="138" y="163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5" name="CustomShape 34"/>
                <p:cNvSpPr/>
                <p:nvPr/>
              </p:nvSpPr>
              <p:spPr>
                <a:xfrm>
                  <a:off x="3377520" y="827676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6" name="CustomShape 35"/>
                <p:cNvSpPr/>
                <p:nvPr/>
              </p:nvSpPr>
              <p:spPr>
                <a:xfrm>
                  <a:off x="3014280" y="8224920"/>
                  <a:ext cx="62748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>
                      <a:moveTo>
                        <a:pt x="0" y="0"/>
                      </a:moveTo>
                      <a:lnTo>
                        <a:pt x="393" y="0"/>
                      </a:lnTo>
                      <a:moveTo>
                        <a:pt x="989" y="0"/>
                      </a:moveTo>
                      <a:lnTo>
                        <a:pt x="690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7" name="CustomShape 36"/>
                <p:cNvSpPr/>
                <p:nvPr/>
              </p:nvSpPr>
              <p:spPr>
                <a:xfrm>
                  <a:off x="3014280" y="8173440"/>
                  <a:ext cx="62748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63">
                      <a:moveTo>
                        <a:pt x="0" y="121"/>
                      </a:moveTo>
                      <a:lnTo>
                        <a:pt x="0" y="40"/>
                      </a:lnTo>
                      <a:moveTo>
                        <a:pt x="989" y="121"/>
                      </a:moveTo>
                      <a:lnTo>
                        <a:pt x="989" y="40"/>
                      </a:lnTo>
                      <a:moveTo>
                        <a:pt x="393" y="162"/>
                      </a:moveTo>
                      <a:lnTo>
                        <a:pt x="393" y="0"/>
                      </a:lnTo>
                      <a:lnTo>
                        <a:pt x="690" y="0"/>
                      </a:lnTo>
                      <a:lnTo>
                        <a:pt x="690" y="162"/>
                      </a:lnTo>
                      <a:lnTo>
                        <a:pt x="393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8" name="CustomShape 37"/>
                <p:cNvSpPr/>
                <p:nvPr/>
              </p:nvSpPr>
              <p:spPr>
                <a:xfrm>
                  <a:off x="3316320" y="814788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9" name="CustomShape 38"/>
                <p:cNvSpPr/>
                <p:nvPr/>
              </p:nvSpPr>
              <p:spPr>
                <a:xfrm>
                  <a:off x="2865600" y="8096040"/>
                  <a:ext cx="9324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>
                      <a:moveTo>
                        <a:pt x="0" y="0"/>
                      </a:moveTo>
                      <a:lnTo>
                        <a:pt x="494" y="0"/>
                      </a:lnTo>
                      <a:moveTo>
                        <a:pt x="1468" y="0"/>
                      </a:moveTo>
                      <a:lnTo>
                        <a:pt x="1039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0" name="CustomShape 39"/>
                <p:cNvSpPr/>
                <p:nvPr/>
              </p:nvSpPr>
              <p:spPr>
                <a:xfrm>
                  <a:off x="2865600" y="8044560"/>
                  <a:ext cx="93240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163">
                      <a:moveTo>
                        <a:pt x="0" y="121"/>
                      </a:moveTo>
                      <a:lnTo>
                        <a:pt x="0" y="40"/>
                      </a:lnTo>
                      <a:moveTo>
                        <a:pt x="1468" y="121"/>
                      </a:moveTo>
                      <a:lnTo>
                        <a:pt x="1468" y="40"/>
                      </a:lnTo>
                      <a:moveTo>
                        <a:pt x="494" y="162"/>
                      </a:moveTo>
                      <a:lnTo>
                        <a:pt x="494" y="0"/>
                      </a:lnTo>
                      <a:lnTo>
                        <a:pt x="1039" y="0"/>
                      </a:lnTo>
                      <a:lnTo>
                        <a:pt x="1039" y="162"/>
                      </a:lnTo>
                      <a:lnTo>
                        <a:pt x="494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1" name="CustomShape 40"/>
                <p:cNvSpPr/>
                <p:nvPr/>
              </p:nvSpPr>
              <p:spPr>
                <a:xfrm>
                  <a:off x="3292200" y="801900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" name="CustomShape 41"/>
                <p:cNvSpPr/>
                <p:nvPr/>
              </p:nvSpPr>
              <p:spPr>
                <a:xfrm>
                  <a:off x="3034080" y="7967160"/>
                  <a:ext cx="5544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>
                      <a:moveTo>
                        <a:pt x="0" y="0"/>
                      </a:moveTo>
                      <a:lnTo>
                        <a:pt x="305" y="0"/>
                      </a:lnTo>
                      <a:moveTo>
                        <a:pt x="874" y="0"/>
                      </a:moveTo>
                      <a:lnTo>
                        <a:pt x="616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" name="CustomShape 42"/>
                <p:cNvSpPr/>
                <p:nvPr/>
              </p:nvSpPr>
              <p:spPr>
                <a:xfrm>
                  <a:off x="3034080" y="7915680"/>
                  <a:ext cx="55440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63">
                      <a:moveTo>
                        <a:pt x="0" y="121"/>
                      </a:moveTo>
                      <a:lnTo>
                        <a:pt x="0" y="40"/>
                      </a:lnTo>
                      <a:moveTo>
                        <a:pt x="874" y="121"/>
                      </a:moveTo>
                      <a:lnTo>
                        <a:pt x="874" y="40"/>
                      </a:lnTo>
                      <a:moveTo>
                        <a:pt x="305" y="162"/>
                      </a:moveTo>
                      <a:lnTo>
                        <a:pt x="305" y="0"/>
                      </a:lnTo>
                      <a:lnTo>
                        <a:pt x="616" y="0"/>
                      </a:lnTo>
                      <a:lnTo>
                        <a:pt x="616" y="162"/>
                      </a:lnTo>
                      <a:lnTo>
                        <a:pt x="305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74" name="Picture 405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3808080" y="7928280"/>
                  <a:ext cx="12888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75" name="Picture 406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2870640" y="792828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76" name="Picture 407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3688920" y="792828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77" name="CustomShape 43"/>
                <p:cNvSpPr/>
                <p:nvPr/>
              </p:nvSpPr>
              <p:spPr>
                <a:xfrm>
                  <a:off x="3321360" y="78901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" name="CustomShape 44"/>
                <p:cNvSpPr/>
                <p:nvPr/>
              </p:nvSpPr>
              <p:spPr>
                <a:xfrm>
                  <a:off x="3040920" y="7837920"/>
                  <a:ext cx="58356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>
                      <a:moveTo>
                        <a:pt x="0" y="0"/>
                      </a:moveTo>
                      <a:lnTo>
                        <a:pt x="215" y="0"/>
                      </a:lnTo>
                      <a:moveTo>
                        <a:pt x="920" y="0"/>
                      </a:moveTo>
                      <a:lnTo>
                        <a:pt x="747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9" name="CustomShape 45"/>
                <p:cNvSpPr/>
                <p:nvPr/>
              </p:nvSpPr>
              <p:spPr>
                <a:xfrm>
                  <a:off x="3040920" y="7786800"/>
                  <a:ext cx="58356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" h="163">
                      <a:moveTo>
                        <a:pt x="0" y="122"/>
                      </a:moveTo>
                      <a:lnTo>
                        <a:pt x="0" y="40"/>
                      </a:lnTo>
                      <a:moveTo>
                        <a:pt x="920" y="122"/>
                      </a:moveTo>
                      <a:lnTo>
                        <a:pt x="920" y="40"/>
                      </a:lnTo>
                      <a:moveTo>
                        <a:pt x="215" y="162"/>
                      </a:moveTo>
                      <a:lnTo>
                        <a:pt x="215" y="0"/>
                      </a:lnTo>
                      <a:lnTo>
                        <a:pt x="747" y="0"/>
                      </a:lnTo>
                      <a:lnTo>
                        <a:pt x="747" y="162"/>
                      </a:lnTo>
                      <a:lnTo>
                        <a:pt x="215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0" name="CustomShape 46"/>
                <p:cNvSpPr/>
                <p:nvPr/>
              </p:nvSpPr>
              <p:spPr>
                <a:xfrm>
                  <a:off x="3229920" y="776088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1" name="CustomShape 47"/>
                <p:cNvSpPr/>
                <p:nvPr/>
              </p:nvSpPr>
              <p:spPr>
                <a:xfrm>
                  <a:off x="3097440" y="7709040"/>
                  <a:ext cx="87588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">
                      <a:moveTo>
                        <a:pt x="0" y="0"/>
                      </a:moveTo>
                      <a:lnTo>
                        <a:pt x="123" y="0"/>
                      </a:lnTo>
                      <a:moveTo>
                        <a:pt x="1380" y="0"/>
                      </a:moveTo>
                      <a:lnTo>
                        <a:pt x="644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2" name="CustomShape 48"/>
                <p:cNvSpPr/>
                <p:nvPr/>
              </p:nvSpPr>
              <p:spPr>
                <a:xfrm>
                  <a:off x="3097440" y="7657560"/>
                  <a:ext cx="87588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1380" y="122"/>
                      </a:moveTo>
                      <a:lnTo>
                        <a:pt x="1380" y="41"/>
                      </a:lnTo>
                      <a:moveTo>
                        <a:pt x="123" y="162"/>
                      </a:moveTo>
                      <a:lnTo>
                        <a:pt x="123" y="0"/>
                      </a:lnTo>
                      <a:lnTo>
                        <a:pt x="644" y="0"/>
                      </a:lnTo>
                      <a:lnTo>
                        <a:pt x="644" y="162"/>
                      </a:lnTo>
                      <a:lnTo>
                        <a:pt x="123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3" name="CustomShape 49"/>
                <p:cNvSpPr/>
                <p:nvPr/>
              </p:nvSpPr>
              <p:spPr>
                <a:xfrm>
                  <a:off x="3399120" y="763200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4" name="CustomShape 50"/>
                <p:cNvSpPr/>
                <p:nvPr/>
              </p:nvSpPr>
              <p:spPr>
                <a:xfrm>
                  <a:off x="3182400" y="7580880"/>
                  <a:ext cx="42552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">
                      <a:moveTo>
                        <a:pt x="0" y="0"/>
                      </a:moveTo>
                      <a:lnTo>
                        <a:pt x="253" y="0"/>
                      </a:lnTo>
                      <a:moveTo>
                        <a:pt x="671" y="0"/>
                      </a:moveTo>
                      <a:lnTo>
                        <a:pt x="426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5" name="CustomShape 51"/>
                <p:cNvSpPr/>
                <p:nvPr/>
              </p:nvSpPr>
              <p:spPr>
                <a:xfrm>
                  <a:off x="2873160" y="7528680"/>
                  <a:ext cx="7819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63">
                      <a:moveTo>
                        <a:pt x="487" y="122"/>
                      </a:moveTo>
                      <a:lnTo>
                        <a:pt x="487" y="41"/>
                      </a:lnTo>
                      <a:moveTo>
                        <a:pt x="1158" y="122"/>
                      </a:moveTo>
                      <a:lnTo>
                        <a:pt x="1158" y="41"/>
                      </a:lnTo>
                      <a:moveTo>
                        <a:pt x="740" y="162"/>
                      </a:moveTo>
                      <a:lnTo>
                        <a:pt x="740" y="0"/>
                      </a:lnTo>
                      <a:lnTo>
                        <a:pt x="913" y="0"/>
                      </a:lnTo>
                      <a:lnTo>
                        <a:pt x="913" y="162"/>
                      </a:lnTo>
                      <a:lnTo>
                        <a:pt x="740" y="162"/>
                      </a:lnTo>
                      <a:moveTo>
                        <a:pt x="0" y="81"/>
                      </a:moveTo>
                      <a:lnTo>
                        <a:pt x="4" y="60"/>
                      </a:lnTo>
                      <a:lnTo>
                        <a:pt x="16" y="43"/>
                      </a:lnTo>
                      <a:lnTo>
                        <a:pt x="33" y="31"/>
                      </a:lnTo>
                      <a:lnTo>
                        <a:pt x="54" y="27"/>
                      </a:lnTo>
                      <a:lnTo>
                        <a:pt x="75" y="31"/>
                      </a:lnTo>
                      <a:lnTo>
                        <a:pt x="92" y="43"/>
                      </a:lnTo>
                      <a:lnTo>
                        <a:pt x="104" y="60"/>
                      </a:lnTo>
                      <a:lnTo>
                        <a:pt x="108" y="81"/>
                      </a:lnTo>
                      <a:lnTo>
                        <a:pt x="104" y="102"/>
                      </a:lnTo>
                      <a:lnTo>
                        <a:pt x="92" y="119"/>
                      </a:lnTo>
                      <a:lnTo>
                        <a:pt x="75" y="131"/>
                      </a:lnTo>
                      <a:lnTo>
                        <a:pt x="54" y="135"/>
                      </a:lnTo>
                      <a:lnTo>
                        <a:pt x="33" y="131"/>
                      </a:lnTo>
                      <a:lnTo>
                        <a:pt x="16" y="119"/>
                      </a:lnTo>
                      <a:lnTo>
                        <a:pt x="4" y="102"/>
                      </a:lnTo>
                      <a:lnTo>
                        <a:pt x="0" y="81"/>
                      </a:lnTo>
                      <a:moveTo>
                        <a:pt x="1123" y="81"/>
                      </a:moveTo>
                      <a:lnTo>
                        <a:pt x="1127" y="60"/>
                      </a:lnTo>
                      <a:lnTo>
                        <a:pt x="1139" y="43"/>
                      </a:lnTo>
                      <a:lnTo>
                        <a:pt x="1156" y="31"/>
                      </a:lnTo>
                      <a:lnTo>
                        <a:pt x="1177" y="27"/>
                      </a:lnTo>
                      <a:lnTo>
                        <a:pt x="1198" y="31"/>
                      </a:lnTo>
                      <a:lnTo>
                        <a:pt x="1215" y="43"/>
                      </a:lnTo>
                      <a:lnTo>
                        <a:pt x="1227" y="60"/>
                      </a:lnTo>
                      <a:lnTo>
                        <a:pt x="1231" y="81"/>
                      </a:lnTo>
                      <a:lnTo>
                        <a:pt x="1227" y="102"/>
                      </a:lnTo>
                      <a:lnTo>
                        <a:pt x="1215" y="119"/>
                      </a:lnTo>
                      <a:lnTo>
                        <a:pt x="1198" y="131"/>
                      </a:lnTo>
                      <a:lnTo>
                        <a:pt x="1177" y="135"/>
                      </a:lnTo>
                      <a:lnTo>
                        <a:pt x="1156" y="131"/>
                      </a:lnTo>
                      <a:lnTo>
                        <a:pt x="1139" y="119"/>
                      </a:lnTo>
                      <a:lnTo>
                        <a:pt x="1127" y="102"/>
                      </a:lnTo>
                      <a:lnTo>
                        <a:pt x="1123" y="81"/>
                      </a:lnTo>
                      <a:moveTo>
                        <a:pt x="364" y="81"/>
                      </a:moveTo>
                      <a:lnTo>
                        <a:pt x="368" y="60"/>
                      </a:lnTo>
                      <a:lnTo>
                        <a:pt x="380" y="43"/>
                      </a:lnTo>
                      <a:lnTo>
                        <a:pt x="397" y="31"/>
                      </a:lnTo>
                      <a:lnTo>
                        <a:pt x="418" y="27"/>
                      </a:lnTo>
                      <a:lnTo>
                        <a:pt x="439" y="31"/>
                      </a:lnTo>
                      <a:lnTo>
                        <a:pt x="456" y="43"/>
                      </a:lnTo>
                      <a:lnTo>
                        <a:pt x="468" y="60"/>
                      </a:lnTo>
                      <a:lnTo>
                        <a:pt x="472" y="81"/>
                      </a:lnTo>
                      <a:lnTo>
                        <a:pt x="468" y="102"/>
                      </a:lnTo>
                      <a:lnTo>
                        <a:pt x="456" y="119"/>
                      </a:lnTo>
                      <a:lnTo>
                        <a:pt x="439" y="131"/>
                      </a:lnTo>
                      <a:lnTo>
                        <a:pt x="418" y="135"/>
                      </a:lnTo>
                      <a:lnTo>
                        <a:pt x="397" y="131"/>
                      </a:lnTo>
                      <a:lnTo>
                        <a:pt x="380" y="119"/>
                      </a:lnTo>
                      <a:lnTo>
                        <a:pt x="368" y="102"/>
                      </a:lnTo>
                      <a:lnTo>
                        <a:pt x="364" y="81"/>
                      </a:lnTo>
                      <a:moveTo>
                        <a:pt x="81" y="81"/>
                      </a:moveTo>
                      <a:lnTo>
                        <a:pt x="85" y="60"/>
                      </a:lnTo>
                      <a:lnTo>
                        <a:pt x="96" y="43"/>
                      </a:lnTo>
                      <a:lnTo>
                        <a:pt x="114" y="31"/>
                      </a:lnTo>
                      <a:lnTo>
                        <a:pt x="134" y="27"/>
                      </a:lnTo>
                      <a:lnTo>
                        <a:pt x="155" y="31"/>
                      </a:lnTo>
                      <a:lnTo>
                        <a:pt x="173" y="43"/>
                      </a:lnTo>
                      <a:lnTo>
                        <a:pt x="184" y="60"/>
                      </a:lnTo>
                      <a:lnTo>
                        <a:pt x="188" y="81"/>
                      </a:lnTo>
                      <a:lnTo>
                        <a:pt x="184" y="102"/>
                      </a:lnTo>
                      <a:lnTo>
                        <a:pt x="173" y="119"/>
                      </a:lnTo>
                      <a:lnTo>
                        <a:pt x="155" y="131"/>
                      </a:lnTo>
                      <a:lnTo>
                        <a:pt x="134" y="135"/>
                      </a:lnTo>
                      <a:lnTo>
                        <a:pt x="114" y="131"/>
                      </a:lnTo>
                      <a:lnTo>
                        <a:pt x="96" y="119"/>
                      </a:lnTo>
                      <a:lnTo>
                        <a:pt x="85" y="102"/>
                      </a:lnTo>
                      <a:lnTo>
                        <a:pt x="81" y="81"/>
                      </a:lnTo>
                      <a:moveTo>
                        <a:pt x="318" y="81"/>
                      </a:moveTo>
                      <a:lnTo>
                        <a:pt x="322" y="60"/>
                      </a:lnTo>
                      <a:lnTo>
                        <a:pt x="334" y="43"/>
                      </a:lnTo>
                      <a:lnTo>
                        <a:pt x="351" y="31"/>
                      </a:lnTo>
                      <a:lnTo>
                        <a:pt x="372" y="27"/>
                      </a:lnTo>
                      <a:lnTo>
                        <a:pt x="393" y="31"/>
                      </a:lnTo>
                      <a:lnTo>
                        <a:pt x="410" y="43"/>
                      </a:lnTo>
                      <a:lnTo>
                        <a:pt x="422" y="60"/>
                      </a:lnTo>
                      <a:lnTo>
                        <a:pt x="426" y="81"/>
                      </a:lnTo>
                      <a:lnTo>
                        <a:pt x="422" y="102"/>
                      </a:lnTo>
                      <a:lnTo>
                        <a:pt x="410" y="119"/>
                      </a:lnTo>
                      <a:lnTo>
                        <a:pt x="393" y="131"/>
                      </a:lnTo>
                      <a:lnTo>
                        <a:pt x="372" y="135"/>
                      </a:lnTo>
                      <a:lnTo>
                        <a:pt x="351" y="131"/>
                      </a:lnTo>
                      <a:lnTo>
                        <a:pt x="334" y="119"/>
                      </a:lnTo>
                      <a:lnTo>
                        <a:pt x="322" y="102"/>
                      </a:lnTo>
                      <a:lnTo>
                        <a:pt x="318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86" name="Picture 417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3718080" y="7541640"/>
                  <a:ext cx="900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87" name="CustomShape 52"/>
                <p:cNvSpPr/>
                <p:nvPr/>
              </p:nvSpPr>
              <p:spPr>
                <a:xfrm>
                  <a:off x="3092400" y="7546680"/>
                  <a:ext cx="10980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  <a:moveTo>
                        <a:pt x="65" y="54"/>
                      </a:moveTo>
                      <a:lnTo>
                        <a:pt x="69" y="33"/>
                      </a:lnTo>
                      <a:lnTo>
                        <a:pt x="81" y="16"/>
                      </a:lnTo>
                      <a:lnTo>
                        <a:pt x="98" y="4"/>
                      </a:lnTo>
                      <a:lnTo>
                        <a:pt x="119" y="0"/>
                      </a:lnTo>
                      <a:lnTo>
                        <a:pt x="140" y="4"/>
                      </a:lnTo>
                      <a:lnTo>
                        <a:pt x="157" y="16"/>
                      </a:lnTo>
                      <a:lnTo>
                        <a:pt x="169" y="33"/>
                      </a:lnTo>
                      <a:lnTo>
                        <a:pt x="173" y="54"/>
                      </a:lnTo>
                      <a:lnTo>
                        <a:pt x="169" y="75"/>
                      </a:lnTo>
                      <a:lnTo>
                        <a:pt x="157" y="92"/>
                      </a:lnTo>
                      <a:lnTo>
                        <a:pt x="140" y="104"/>
                      </a:lnTo>
                      <a:lnTo>
                        <a:pt x="119" y="108"/>
                      </a:lnTo>
                      <a:lnTo>
                        <a:pt x="98" y="104"/>
                      </a:lnTo>
                      <a:lnTo>
                        <a:pt x="81" y="92"/>
                      </a:lnTo>
                      <a:lnTo>
                        <a:pt x="69" y="75"/>
                      </a:lnTo>
                      <a:lnTo>
                        <a:pt x="65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8" name="CustomShape 53"/>
                <p:cNvSpPr/>
                <p:nvPr/>
              </p:nvSpPr>
              <p:spPr>
                <a:xfrm>
                  <a:off x="3250440" y="75031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9" name="CustomShape 54"/>
                <p:cNvSpPr/>
                <p:nvPr/>
              </p:nvSpPr>
              <p:spPr>
                <a:xfrm>
                  <a:off x="3128400" y="7452000"/>
                  <a:ext cx="62316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">
                      <a:moveTo>
                        <a:pt x="0" y="0"/>
                      </a:moveTo>
                      <a:lnTo>
                        <a:pt x="142" y="0"/>
                      </a:lnTo>
                      <a:moveTo>
                        <a:pt x="981" y="0"/>
                      </a:moveTo>
                      <a:lnTo>
                        <a:pt x="487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0" name="CustomShape 55"/>
                <p:cNvSpPr/>
                <p:nvPr/>
              </p:nvSpPr>
              <p:spPr>
                <a:xfrm>
                  <a:off x="3128400" y="7400520"/>
                  <a:ext cx="83268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981" y="122"/>
                      </a:moveTo>
                      <a:lnTo>
                        <a:pt x="981" y="41"/>
                      </a:lnTo>
                      <a:moveTo>
                        <a:pt x="142" y="162"/>
                      </a:moveTo>
                      <a:lnTo>
                        <a:pt x="142" y="0"/>
                      </a:lnTo>
                      <a:lnTo>
                        <a:pt x="487" y="0"/>
                      </a:lnTo>
                      <a:lnTo>
                        <a:pt x="487" y="162"/>
                      </a:lnTo>
                      <a:lnTo>
                        <a:pt x="142" y="162"/>
                      </a:lnTo>
                      <a:moveTo>
                        <a:pt x="954" y="81"/>
                      </a:moveTo>
                      <a:lnTo>
                        <a:pt x="958" y="60"/>
                      </a:lnTo>
                      <a:lnTo>
                        <a:pt x="970" y="43"/>
                      </a:lnTo>
                      <a:lnTo>
                        <a:pt x="987" y="31"/>
                      </a:lnTo>
                      <a:lnTo>
                        <a:pt x="1008" y="27"/>
                      </a:lnTo>
                      <a:lnTo>
                        <a:pt x="1029" y="31"/>
                      </a:lnTo>
                      <a:lnTo>
                        <a:pt x="1046" y="43"/>
                      </a:lnTo>
                      <a:lnTo>
                        <a:pt x="1058" y="60"/>
                      </a:lnTo>
                      <a:lnTo>
                        <a:pt x="1062" y="81"/>
                      </a:lnTo>
                      <a:lnTo>
                        <a:pt x="1058" y="102"/>
                      </a:lnTo>
                      <a:lnTo>
                        <a:pt x="1046" y="119"/>
                      </a:lnTo>
                      <a:lnTo>
                        <a:pt x="1029" y="131"/>
                      </a:lnTo>
                      <a:lnTo>
                        <a:pt x="1008" y="135"/>
                      </a:lnTo>
                      <a:lnTo>
                        <a:pt x="987" y="131"/>
                      </a:lnTo>
                      <a:lnTo>
                        <a:pt x="970" y="119"/>
                      </a:lnTo>
                      <a:lnTo>
                        <a:pt x="958" y="102"/>
                      </a:lnTo>
                      <a:lnTo>
                        <a:pt x="954" y="81"/>
                      </a:lnTo>
                      <a:moveTo>
                        <a:pt x="1203" y="81"/>
                      </a:moveTo>
                      <a:lnTo>
                        <a:pt x="1207" y="60"/>
                      </a:lnTo>
                      <a:lnTo>
                        <a:pt x="1219" y="43"/>
                      </a:lnTo>
                      <a:lnTo>
                        <a:pt x="1236" y="31"/>
                      </a:lnTo>
                      <a:lnTo>
                        <a:pt x="1257" y="27"/>
                      </a:lnTo>
                      <a:lnTo>
                        <a:pt x="1278" y="31"/>
                      </a:lnTo>
                      <a:lnTo>
                        <a:pt x="1295" y="43"/>
                      </a:lnTo>
                      <a:lnTo>
                        <a:pt x="1307" y="60"/>
                      </a:lnTo>
                      <a:lnTo>
                        <a:pt x="1311" y="81"/>
                      </a:lnTo>
                      <a:lnTo>
                        <a:pt x="1307" y="102"/>
                      </a:lnTo>
                      <a:lnTo>
                        <a:pt x="1295" y="119"/>
                      </a:lnTo>
                      <a:lnTo>
                        <a:pt x="1278" y="131"/>
                      </a:lnTo>
                      <a:lnTo>
                        <a:pt x="1257" y="135"/>
                      </a:lnTo>
                      <a:lnTo>
                        <a:pt x="1236" y="131"/>
                      </a:lnTo>
                      <a:lnTo>
                        <a:pt x="1219" y="119"/>
                      </a:lnTo>
                      <a:lnTo>
                        <a:pt x="1207" y="102"/>
                      </a:lnTo>
                      <a:lnTo>
                        <a:pt x="1203" y="81"/>
                      </a:lnTo>
                      <a:moveTo>
                        <a:pt x="1173" y="81"/>
                      </a:moveTo>
                      <a:lnTo>
                        <a:pt x="1177" y="60"/>
                      </a:lnTo>
                      <a:lnTo>
                        <a:pt x="1188" y="43"/>
                      </a:lnTo>
                      <a:lnTo>
                        <a:pt x="1206" y="31"/>
                      </a:lnTo>
                      <a:lnTo>
                        <a:pt x="1226" y="27"/>
                      </a:lnTo>
                      <a:lnTo>
                        <a:pt x="1247" y="31"/>
                      </a:lnTo>
                      <a:lnTo>
                        <a:pt x="1265" y="43"/>
                      </a:lnTo>
                      <a:lnTo>
                        <a:pt x="1276" y="60"/>
                      </a:lnTo>
                      <a:lnTo>
                        <a:pt x="1280" y="81"/>
                      </a:lnTo>
                      <a:lnTo>
                        <a:pt x="1276" y="102"/>
                      </a:lnTo>
                      <a:lnTo>
                        <a:pt x="1265" y="119"/>
                      </a:lnTo>
                      <a:lnTo>
                        <a:pt x="1247" y="131"/>
                      </a:lnTo>
                      <a:lnTo>
                        <a:pt x="1226" y="135"/>
                      </a:lnTo>
                      <a:lnTo>
                        <a:pt x="1206" y="131"/>
                      </a:lnTo>
                      <a:lnTo>
                        <a:pt x="1188" y="119"/>
                      </a:lnTo>
                      <a:lnTo>
                        <a:pt x="1177" y="102"/>
                      </a:lnTo>
                      <a:lnTo>
                        <a:pt x="1173" y="81"/>
                      </a:lnTo>
                      <a:moveTo>
                        <a:pt x="1123" y="81"/>
                      </a:moveTo>
                      <a:lnTo>
                        <a:pt x="1127" y="60"/>
                      </a:lnTo>
                      <a:lnTo>
                        <a:pt x="1139" y="43"/>
                      </a:lnTo>
                      <a:lnTo>
                        <a:pt x="1156" y="31"/>
                      </a:lnTo>
                      <a:lnTo>
                        <a:pt x="1177" y="27"/>
                      </a:lnTo>
                      <a:lnTo>
                        <a:pt x="1198" y="31"/>
                      </a:lnTo>
                      <a:lnTo>
                        <a:pt x="1215" y="43"/>
                      </a:lnTo>
                      <a:lnTo>
                        <a:pt x="1226" y="60"/>
                      </a:lnTo>
                      <a:lnTo>
                        <a:pt x="1231" y="81"/>
                      </a:lnTo>
                      <a:lnTo>
                        <a:pt x="1226" y="102"/>
                      </a:lnTo>
                      <a:lnTo>
                        <a:pt x="1215" y="119"/>
                      </a:lnTo>
                      <a:lnTo>
                        <a:pt x="1198" y="131"/>
                      </a:lnTo>
                      <a:lnTo>
                        <a:pt x="1177" y="135"/>
                      </a:lnTo>
                      <a:lnTo>
                        <a:pt x="1156" y="131"/>
                      </a:lnTo>
                      <a:lnTo>
                        <a:pt x="1139" y="119"/>
                      </a:lnTo>
                      <a:lnTo>
                        <a:pt x="1127" y="102"/>
                      </a:lnTo>
                      <a:lnTo>
                        <a:pt x="1123" y="81"/>
                      </a:lnTo>
                      <a:moveTo>
                        <a:pt x="1077" y="81"/>
                      </a:moveTo>
                      <a:lnTo>
                        <a:pt x="1081" y="60"/>
                      </a:lnTo>
                      <a:lnTo>
                        <a:pt x="1093" y="43"/>
                      </a:lnTo>
                      <a:lnTo>
                        <a:pt x="1110" y="31"/>
                      </a:lnTo>
                      <a:lnTo>
                        <a:pt x="1131" y="27"/>
                      </a:lnTo>
                      <a:lnTo>
                        <a:pt x="1152" y="31"/>
                      </a:lnTo>
                      <a:lnTo>
                        <a:pt x="1169" y="43"/>
                      </a:lnTo>
                      <a:lnTo>
                        <a:pt x="1180" y="60"/>
                      </a:lnTo>
                      <a:lnTo>
                        <a:pt x="1185" y="81"/>
                      </a:lnTo>
                      <a:lnTo>
                        <a:pt x="1180" y="102"/>
                      </a:lnTo>
                      <a:lnTo>
                        <a:pt x="1169" y="119"/>
                      </a:lnTo>
                      <a:lnTo>
                        <a:pt x="1152" y="131"/>
                      </a:lnTo>
                      <a:lnTo>
                        <a:pt x="1131" y="135"/>
                      </a:lnTo>
                      <a:lnTo>
                        <a:pt x="1110" y="131"/>
                      </a:lnTo>
                      <a:lnTo>
                        <a:pt x="1093" y="119"/>
                      </a:lnTo>
                      <a:lnTo>
                        <a:pt x="1081" y="102"/>
                      </a:lnTo>
                      <a:lnTo>
                        <a:pt x="1077" y="81"/>
                      </a:lnTo>
                      <a:moveTo>
                        <a:pt x="1023" y="81"/>
                      </a:moveTo>
                      <a:lnTo>
                        <a:pt x="1027" y="60"/>
                      </a:lnTo>
                      <a:lnTo>
                        <a:pt x="1039" y="43"/>
                      </a:lnTo>
                      <a:lnTo>
                        <a:pt x="1056" y="31"/>
                      </a:lnTo>
                      <a:lnTo>
                        <a:pt x="1077" y="27"/>
                      </a:lnTo>
                      <a:lnTo>
                        <a:pt x="1098" y="31"/>
                      </a:lnTo>
                      <a:lnTo>
                        <a:pt x="1115" y="43"/>
                      </a:lnTo>
                      <a:lnTo>
                        <a:pt x="1127" y="60"/>
                      </a:lnTo>
                      <a:lnTo>
                        <a:pt x="1131" y="81"/>
                      </a:lnTo>
                      <a:lnTo>
                        <a:pt x="1127" y="102"/>
                      </a:lnTo>
                      <a:lnTo>
                        <a:pt x="1115" y="119"/>
                      </a:lnTo>
                      <a:lnTo>
                        <a:pt x="1098" y="131"/>
                      </a:lnTo>
                      <a:lnTo>
                        <a:pt x="1077" y="135"/>
                      </a:lnTo>
                      <a:lnTo>
                        <a:pt x="1056" y="131"/>
                      </a:lnTo>
                      <a:lnTo>
                        <a:pt x="1039" y="119"/>
                      </a:lnTo>
                      <a:lnTo>
                        <a:pt x="1027" y="102"/>
                      </a:lnTo>
                      <a:lnTo>
                        <a:pt x="1023" y="81"/>
                      </a:lnTo>
                      <a:moveTo>
                        <a:pt x="965" y="81"/>
                      </a:moveTo>
                      <a:lnTo>
                        <a:pt x="970" y="60"/>
                      </a:lnTo>
                      <a:lnTo>
                        <a:pt x="981" y="43"/>
                      </a:lnTo>
                      <a:lnTo>
                        <a:pt x="998" y="31"/>
                      </a:lnTo>
                      <a:lnTo>
                        <a:pt x="1019" y="27"/>
                      </a:lnTo>
                      <a:lnTo>
                        <a:pt x="1040" y="31"/>
                      </a:lnTo>
                      <a:lnTo>
                        <a:pt x="1058" y="43"/>
                      </a:lnTo>
                      <a:lnTo>
                        <a:pt x="1069" y="60"/>
                      </a:lnTo>
                      <a:lnTo>
                        <a:pt x="1073" y="81"/>
                      </a:lnTo>
                      <a:lnTo>
                        <a:pt x="1069" y="102"/>
                      </a:lnTo>
                      <a:lnTo>
                        <a:pt x="1058" y="119"/>
                      </a:lnTo>
                      <a:lnTo>
                        <a:pt x="1040" y="131"/>
                      </a:lnTo>
                      <a:lnTo>
                        <a:pt x="1019" y="135"/>
                      </a:lnTo>
                      <a:lnTo>
                        <a:pt x="998" y="131"/>
                      </a:lnTo>
                      <a:lnTo>
                        <a:pt x="981" y="119"/>
                      </a:lnTo>
                      <a:lnTo>
                        <a:pt x="970" y="102"/>
                      </a:lnTo>
                      <a:lnTo>
                        <a:pt x="965" y="81"/>
                      </a:lnTo>
                      <a:moveTo>
                        <a:pt x="954" y="81"/>
                      </a:moveTo>
                      <a:lnTo>
                        <a:pt x="958" y="60"/>
                      </a:lnTo>
                      <a:lnTo>
                        <a:pt x="970" y="43"/>
                      </a:lnTo>
                      <a:lnTo>
                        <a:pt x="987" y="31"/>
                      </a:lnTo>
                      <a:lnTo>
                        <a:pt x="1008" y="27"/>
                      </a:lnTo>
                      <a:lnTo>
                        <a:pt x="1029" y="31"/>
                      </a:lnTo>
                      <a:lnTo>
                        <a:pt x="1046" y="43"/>
                      </a:lnTo>
                      <a:lnTo>
                        <a:pt x="1058" y="60"/>
                      </a:lnTo>
                      <a:lnTo>
                        <a:pt x="1062" y="81"/>
                      </a:lnTo>
                      <a:lnTo>
                        <a:pt x="1058" y="102"/>
                      </a:lnTo>
                      <a:lnTo>
                        <a:pt x="1046" y="119"/>
                      </a:lnTo>
                      <a:lnTo>
                        <a:pt x="1029" y="131"/>
                      </a:lnTo>
                      <a:lnTo>
                        <a:pt x="1008" y="135"/>
                      </a:lnTo>
                      <a:lnTo>
                        <a:pt x="987" y="131"/>
                      </a:lnTo>
                      <a:lnTo>
                        <a:pt x="970" y="119"/>
                      </a:lnTo>
                      <a:lnTo>
                        <a:pt x="958" y="102"/>
                      </a:lnTo>
                      <a:lnTo>
                        <a:pt x="954" y="81"/>
                      </a:lnTo>
                      <a:moveTo>
                        <a:pt x="969" y="81"/>
                      </a:moveTo>
                      <a:lnTo>
                        <a:pt x="974" y="60"/>
                      </a:lnTo>
                      <a:lnTo>
                        <a:pt x="985" y="43"/>
                      </a:lnTo>
                      <a:lnTo>
                        <a:pt x="1002" y="31"/>
                      </a:lnTo>
                      <a:lnTo>
                        <a:pt x="1023" y="27"/>
                      </a:lnTo>
                      <a:lnTo>
                        <a:pt x="1044" y="31"/>
                      </a:lnTo>
                      <a:lnTo>
                        <a:pt x="1062" y="43"/>
                      </a:lnTo>
                      <a:lnTo>
                        <a:pt x="1073" y="60"/>
                      </a:lnTo>
                      <a:lnTo>
                        <a:pt x="1077" y="81"/>
                      </a:lnTo>
                      <a:lnTo>
                        <a:pt x="1073" y="102"/>
                      </a:lnTo>
                      <a:lnTo>
                        <a:pt x="1062" y="119"/>
                      </a:lnTo>
                      <a:lnTo>
                        <a:pt x="1044" y="131"/>
                      </a:lnTo>
                      <a:lnTo>
                        <a:pt x="1023" y="135"/>
                      </a:lnTo>
                      <a:lnTo>
                        <a:pt x="1002" y="131"/>
                      </a:lnTo>
                      <a:lnTo>
                        <a:pt x="985" y="119"/>
                      </a:lnTo>
                      <a:lnTo>
                        <a:pt x="974" y="102"/>
                      </a:lnTo>
                      <a:lnTo>
                        <a:pt x="969" y="81"/>
                      </a:lnTo>
                      <a:moveTo>
                        <a:pt x="992" y="81"/>
                      </a:moveTo>
                      <a:lnTo>
                        <a:pt x="997" y="60"/>
                      </a:lnTo>
                      <a:lnTo>
                        <a:pt x="1008" y="43"/>
                      </a:lnTo>
                      <a:lnTo>
                        <a:pt x="1025" y="31"/>
                      </a:lnTo>
                      <a:lnTo>
                        <a:pt x="1046" y="27"/>
                      </a:lnTo>
                      <a:lnTo>
                        <a:pt x="1067" y="31"/>
                      </a:lnTo>
                      <a:lnTo>
                        <a:pt x="1085" y="43"/>
                      </a:lnTo>
                      <a:lnTo>
                        <a:pt x="1096" y="60"/>
                      </a:lnTo>
                      <a:lnTo>
                        <a:pt x="1100" y="81"/>
                      </a:lnTo>
                      <a:lnTo>
                        <a:pt x="1096" y="102"/>
                      </a:lnTo>
                      <a:lnTo>
                        <a:pt x="1085" y="119"/>
                      </a:lnTo>
                      <a:lnTo>
                        <a:pt x="1067" y="131"/>
                      </a:lnTo>
                      <a:lnTo>
                        <a:pt x="1046" y="135"/>
                      </a:lnTo>
                      <a:lnTo>
                        <a:pt x="1025" y="131"/>
                      </a:lnTo>
                      <a:lnTo>
                        <a:pt x="1008" y="119"/>
                      </a:lnTo>
                      <a:lnTo>
                        <a:pt x="997" y="102"/>
                      </a:lnTo>
                      <a:lnTo>
                        <a:pt x="992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1" name="CustomShape 56"/>
                <p:cNvSpPr/>
                <p:nvPr/>
              </p:nvSpPr>
              <p:spPr>
                <a:xfrm>
                  <a:off x="3243240" y="737496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2" name="CustomShape 57"/>
                <p:cNvSpPr/>
                <p:nvPr/>
              </p:nvSpPr>
              <p:spPr>
                <a:xfrm>
                  <a:off x="3243600" y="7323120"/>
                  <a:ext cx="18216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>
                      <a:moveTo>
                        <a:pt x="0" y="0"/>
                      </a:moveTo>
                      <a:lnTo>
                        <a:pt x="0" y="0"/>
                      </a:lnTo>
                      <a:moveTo>
                        <a:pt x="288" y="0"/>
                      </a:moveTo>
                      <a:lnTo>
                        <a:pt x="117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3" name="CustomShape 58"/>
                <p:cNvSpPr/>
                <p:nvPr/>
              </p:nvSpPr>
              <p:spPr>
                <a:xfrm>
                  <a:off x="3243600" y="7271640"/>
                  <a:ext cx="53280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288" y="122"/>
                      </a:moveTo>
                      <a:lnTo>
                        <a:pt x="288" y="41"/>
                      </a:lnTo>
                      <a:moveTo>
                        <a:pt x="0" y="163"/>
                      </a:move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17" y="163"/>
                      </a:lnTo>
                      <a:lnTo>
                        <a:pt x="0" y="163"/>
                      </a:lnTo>
                      <a:moveTo>
                        <a:pt x="575" y="81"/>
                      </a:moveTo>
                      <a:lnTo>
                        <a:pt x="579" y="60"/>
                      </a:lnTo>
                      <a:lnTo>
                        <a:pt x="591" y="43"/>
                      </a:lnTo>
                      <a:lnTo>
                        <a:pt x="608" y="32"/>
                      </a:lnTo>
                      <a:lnTo>
                        <a:pt x="629" y="27"/>
                      </a:lnTo>
                      <a:lnTo>
                        <a:pt x="650" y="32"/>
                      </a:lnTo>
                      <a:lnTo>
                        <a:pt x="667" y="43"/>
                      </a:lnTo>
                      <a:lnTo>
                        <a:pt x="678" y="60"/>
                      </a:lnTo>
                      <a:lnTo>
                        <a:pt x="683" y="81"/>
                      </a:lnTo>
                      <a:lnTo>
                        <a:pt x="678" y="102"/>
                      </a:lnTo>
                      <a:lnTo>
                        <a:pt x="667" y="120"/>
                      </a:lnTo>
                      <a:lnTo>
                        <a:pt x="650" y="131"/>
                      </a:lnTo>
                      <a:lnTo>
                        <a:pt x="629" y="135"/>
                      </a:lnTo>
                      <a:lnTo>
                        <a:pt x="608" y="131"/>
                      </a:lnTo>
                      <a:lnTo>
                        <a:pt x="591" y="120"/>
                      </a:lnTo>
                      <a:lnTo>
                        <a:pt x="579" y="102"/>
                      </a:lnTo>
                      <a:lnTo>
                        <a:pt x="575" y="81"/>
                      </a:lnTo>
                      <a:moveTo>
                        <a:pt x="590" y="81"/>
                      </a:moveTo>
                      <a:lnTo>
                        <a:pt x="594" y="60"/>
                      </a:lnTo>
                      <a:lnTo>
                        <a:pt x="606" y="43"/>
                      </a:lnTo>
                      <a:lnTo>
                        <a:pt x="623" y="32"/>
                      </a:lnTo>
                      <a:lnTo>
                        <a:pt x="644" y="27"/>
                      </a:lnTo>
                      <a:lnTo>
                        <a:pt x="665" y="32"/>
                      </a:lnTo>
                      <a:lnTo>
                        <a:pt x="682" y="43"/>
                      </a:lnTo>
                      <a:lnTo>
                        <a:pt x="694" y="60"/>
                      </a:lnTo>
                      <a:lnTo>
                        <a:pt x="698" y="81"/>
                      </a:lnTo>
                      <a:lnTo>
                        <a:pt x="694" y="102"/>
                      </a:lnTo>
                      <a:lnTo>
                        <a:pt x="682" y="120"/>
                      </a:lnTo>
                      <a:lnTo>
                        <a:pt x="665" y="131"/>
                      </a:lnTo>
                      <a:lnTo>
                        <a:pt x="644" y="135"/>
                      </a:lnTo>
                      <a:lnTo>
                        <a:pt x="623" y="131"/>
                      </a:lnTo>
                      <a:lnTo>
                        <a:pt x="606" y="120"/>
                      </a:lnTo>
                      <a:lnTo>
                        <a:pt x="594" y="102"/>
                      </a:lnTo>
                      <a:lnTo>
                        <a:pt x="590" y="81"/>
                      </a:lnTo>
                      <a:moveTo>
                        <a:pt x="303" y="81"/>
                      </a:moveTo>
                      <a:lnTo>
                        <a:pt x="307" y="60"/>
                      </a:lnTo>
                      <a:lnTo>
                        <a:pt x="318" y="43"/>
                      </a:lnTo>
                      <a:lnTo>
                        <a:pt x="336" y="32"/>
                      </a:lnTo>
                      <a:lnTo>
                        <a:pt x="356" y="27"/>
                      </a:lnTo>
                      <a:lnTo>
                        <a:pt x="377" y="32"/>
                      </a:lnTo>
                      <a:lnTo>
                        <a:pt x="395" y="43"/>
                      </a:lnTo>
                      <a:lnTo>
                        <a:pt x="406" y="60"/>
                      </a:lnTo>
                      <a:lnTo>
                        <a:pt x="410" y="81"/>
                      </a:lnTo>
                      <a:lnTo>
                        <a:pt x="406" y="102"/>
                      </a:lnTo>
                      <a:lnTo>
                        <a:pt x="395" y="120"/>
                      </a:lnTo>
                      <a:lnTo>
                        <a:pt x="377" y="131"/>
                      </a:lnTo>
                      <a:lnTo>
                        <a:pt x="356" y="135"/>
                      </a:lnTo>
                      <a:lnTo>
                        <a:pt x="336" y="131"/>
                      </a:lnTo>
                      <a:lnTo>
                        <a:pt x="318" y="120"/>
                      </a:lnTo>
                      <a:lnTo>
                        <a:pt x="307" y="102"/>
                      </a:lnTo>
                      <a:lnTo>
                        <a:pt x="303" y="81"/>
                      </a:lnTo>
                      <a:moveTo>
                        <a:pt x="283" y="81"/>
                      </a:moveTo>
                      <a:lnTo>
                        <a:pt x="288" y="60"/>
                      </a:lnTo>
                      <a:lnTo>
                        <a:pt x="299" y="43"/>
                      </a:lnTo>
                      <a:lnTo>
                        <a:pt x="316" y="32"/>
                      </a:lnTo>
                      <a:lnTo>
                        <a:pt x="337" y="27"/>
                      </a:lnTo>
                      <a:lnTo>
                        <a:pt x="358" y="32"/>
                      </a:lnTo>
                      <a:lnTo>
                        <a:pt x="376" y="43"/>
                      </a:lnTo>
                      <a:lnTo>
                        <a:pt x="387" y="60"/>
                      </a:lnTo>
                      <a:lnTo>
                        <a:pt x="391" y="81"/>
                      </a:lnTo>
                      <a:lnTo>
                        <a:pt x="387" y="102"/>
                      </a:lnTo>
                      <a:lnTo>
                        <a:pt x="376" y="120"/>
                      </a:lnTo>
                      <a:lnTo>
                        <a:pt x="358" y="131"/>
                      </a:lnTo>
                      <a:lnTo>
                        <a:pt x="337" y="135"/>
                      </a:lnTo>
                      <a:lnTo>
                        <a:pt x="316" y="131"/>
                      </a:lnTo>
                      <a:lnTo>
                        <a:pt x="299" y="120"/>
                      </a:lnTo>
                      <a:lnTo>
                        <a:pt x="288" y="102"/>
                      </a:lnTo>
                      <a:lnTo>
                        <a:pt x="283" y="81"/>
                      </a:lnTo>
                      <a:moveTo>
                        <a:pt x="732" y="81"/>
                      </a:moveTo>
                      <a:lnTo>
                        <a:pt x="736" y="60"/>
                      </a:lnTo>
                      <a:lnTo>
                        <a:pt x="748" y="43"/>
                      </a:lnTo>
                      <a:lnTo>
                        <a:pt x="765" y="32"/>
                      </a:lnTo>
                      <a:lnTo>
                        <a:pt x="786" y="27"/>
                      </a:lnTo>
                      <a:lnTo>
                        <a:pt x="807" y="32"/>
                      </a:lnTo>
                      <a:lnTo>
                        <a:pt x="824" y="43"/>
                      </a:lnTo>
                      <a:lnTo>
                        <a:pt x="836" y="60"/>
                      </a:lnTo>
                      <a:lnTo>
                        <a:pt x="840" y="81"/>
                      </a:lnTo>
                      <a:lnTo>
                        <a:pt x="836" y="102"/>
                      </a:lnTo>
                      <a:lnTo>
                        <a:pt x="824" y="120"/>
                      </a:lnTo>
                      <a:lnTo>
                        <a:pt x="807" y="131"/>
                      </a:lnTo>
                      <a:lnTo>
                        <a:pt x="786" y="135"/>
                      </a:lnTo>
                      <a:lnTo>
                        <a:pt x="765" y="131"/>
                      </a:lnTo>
                      <a:lnTo>
                        <a:pt x="748" y="120"/>
                      </a:lnTo>
                      <a:lnTo>
                        <a:pt x="736" y="102"/>
                      </a:lnTo>
                      <a:lnTo>
                        <a:pt x="732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94" name="Picture 425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4042080" y="72835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195" name="Picture 426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3925080" y="72835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96" name="CustomShape 59"/>
                <p:cNvSpPr/>
                <p:nvPr/>
              </p:nvSpPr>
              <p:spPr>
                <a:xfrm>
                  <a:off x="3207240" y="724608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" name="CustomShape 60"/>
                <p:cNvSpPr/>
                <p:nvPr/>
              </p:nvSpPr>
              <p:spPr>
                <a:xfrm>
                  <a:off x="3206520" y="7194240"/>
                  <a:ext cx="52092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>
                      <a:moveTo>
                        <a:pt x="0" y="0"/>
                      </a:moveTo>
                      <a:lnTo>
                        <a:pt x="0" y="0"/>
                      </a:lnTo>
                      <a:moveTo>
                        <a:pt x="820" y="0"/>
                      </a:moveTo>
                      <a:lnTo>
                        <a:pt x="339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8" name="CustomShape 61"/>
                <p:cNvSpPr/>
                <p:nvPr/>
              </p:nvSpPr>
              <p:spPr>
                <a:xfrm>
                  <a:off x="3206520" y="7142760"/>
                  <a:ext cx="5209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820" y="122"/>
                      </a:moveTo>
                      <a:lnTo>
                        <a:pt x="820" y="41"/>
                      </a:lnTo>
                      <a:moveTo>
                        <a:pt x="0" y="163"/>
                      </a:moveTo>
                      <a:lnTo>
                        <a:pt x="0" y="0"/>
                      </a:lnTo>
                      <a:lnTo>
                        <a:pt x="339" y="0"/>
                      </a:lnTo>
                      <a:lnTo>
                        <a:pt x="339" y="163"/>
                      </a:lnTo>
                      <a:lnTo>
                        <a:pt x="0" y="163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199" name="Picture 430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4027320" y="715536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00" name="CustomShape 62"/>
                <p:cNvSpPr/>
                <p:nvPr/>
              </p:nvSpPr>
              <p:spPr>
                <a:xfrm>
                  <a:off x="3306960" y="711720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1" name="CustomShape 63"/>
                <p:cNvSpPr/>
                <p:nvPr/>
              </p:nvSpPr>
              <p:spPr>
                <a:xfrm>
                  <a:off x="3072600" y="7065360"/>
                  <a:ext cx="50616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">
                      <a:moveTo>
                        <a:pt x="0" y="0"/>
                      </a:moveTo>
                      <a:lnTo>
                        <a:pt x="243" y="0"/>
                      </a:lnTo>
                      <a:moveTo>
                        <a:pt x="797" y="0"/>
                      </a:moveTo>
                      <a:lnTo>
                        <a:pt x="504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2" name="CustomShape 64"/>
                <p:cNvSpPr/>
                <p:nvPr/>
              </p:nvSpPr>
              <p:spPr>
                <a:xfrm>
                  <a:off x="3072600" y="7013880"/>
                  <a:ext cx="70380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797" y="122"/>
                      </a:moveTo>
                      <a:lnTo>
                        <a:pt x="797" y="41"/>
                      </a:lnTo>
                      <a:moveTo>
                        <a:pt x="243" y="163"/>
                      </a:moveTo>
                      <a:lnTo>
                        <a:pt x="243" y="0"/>
                      </a:lnTo>
                      <a:lnTo>
                        <a:pt x="504" y="0"/>
                      </a:lnTo>
                      <a:lnTo>
                        <a:pt x="504" y="163"/>
                      </a:lnTo>
                      <a:lnTo>
                        <a:pt x="243" y="163"/>
                      </a:lnTo>
                      <a:moveTo>
                        <a:pt x="908" y="82"/>
                      </a:moveTo>
                      <a:lnTo>
                        <a:pt x="912" y="61"/>
                      </a:lnTo>
                      <a:lnTo>
                        <a:pt x="924" y="43"/>
                      </a:lnTo>
                      <a:lnTo>
                        <a:pt x="941" y="32"/>
                      </a:lnTo>
                      <a:lnTo>
                        <a:pt x="962" y="28"/>
                      </a:lnTo>
                      <a:lnTo>
                        <a:pt x="983" y="32"/>
                      </a:lnTo>
                      <a:lnTo>
                        <a:pt x="1000" y="43"/>
                      </a:lnTo>
                      <a:lnTo>
                        <a:pt x="1012" y="61"/>
                      </a:lnTo>
                      <a:lnTo>
                        <a:pt x="1016" y="82"/>
                      </a:lnTo>
                      <a:lnTo>
                        <a:pt x="1012" y="103"/>
                      </a:lnTo>
                      <a:lnTo>
                        <a:pt x="1000" y="120"/>
                      </a:lnTo>
                      <a:lnTo>
                        <a:pt x="983" y="131"/>
                      </a:lnTo>
                      <a:lnTo>
                        <a:pt x="962" y="136"/>
                      </a:lnTo>
                      <a:lnTo>
                        <a:pt x="941" y="131"/>
                      </a:lnTo>
                      <a:lnTo>
                        <a:pt x="924" y="120"/>
                      </a:lnTo>
                      <a:lnTo>
                        <a:pt x="912" y="103"/>
                      </a:lnTo>
                      <a:lnTo>
                        <a:pt x="908" y="82"/>
                      </a:lnTo>
                      <a:moveTo>
                        <a:pt x="1000" y="82"/>
                      </a:moveTo>
                      <a:lnTo>
                        <a:pt x="1004" y="61"/>
                      </a:lnTo>
                      <a:lnTo>
                        <a:pt x="1016" y="43"/>
                      </a:lnTo>
                      <a:lnTo>
                        <a:pt x="1033" y="32"/>
                      </a:lnTo>
                      <a:lnTo>
                        <a:pt x="1054" y="28"/>
                      </a:lnTo>
                      <a:lnTo>
                        <a:pt x="1075" y="32"/>
                      </a:lnTo>
                      <a:lnTo>
                        <a:pt x="1092" y="43"/>
                      </a:lnTo>
                      <a:lnTo>
                        <a:pt x="1104" y="61"/>
                      </a:lnTo>
                      <a:lnTo>
                        <a:pt x="1108" y="82"/>
                      </a:lnTo>
                      <a:lnTo>
                        <a:pt x="1104" y="103"/>
                      </a:lnTo>
                      <a:lnTo>
                        <a:pt x="1092" y="120"/>
                      </a:lnTo>
                      <a:lnTo>
                        <a:pt x="1075" y="131"/>
                      </a:lnTo>
                      <a:lnTo>
                        <a:pt x="1054" y="136"/>
                      </a:lnTo>
                      <a:lnTo>
                        <a:pt x="1033" y="131"/>
                      </a:lnTo>
                      <a:lnTo>
                        <a:pt x="1016" y="120"/>
                      </a:lnTo>
                      <a:lnTo>
                        <a:pt x="1004" y="103"/>
                      </a:lnTo>
                      <a:lnTo>
                        <a:pt x="1000" y="82"/>
                      </a:lnTo>
                      <a:moveTo>
                        <a:pt x="850" y="82"/>
                      </a:moveTo>
                      <a:lnTo>
                        <a:pt x="855" y="61"/>
                      </a:lnTo>
                      <a:lnTo>
                        <a:pt x="866" y="43"/>
                      </a:lnTo>
                      <a:lnTo>
                        <a:pt x="883" y="32"/>
                      </a:lnTo>
                      <a:lnTo>
                        <a:pt x="904" y="28"/>
                      </a:lnTo>
                      <a:lnTo>
                        <a:pt x="925" y="32"/>
                      </a:lnTo>
                      <a:lnTo>
                        <a:pt x="943" y="43"/>
                      </a:lnTo>
                      <a:lnTo>
                        <a:pt x="954" y="61"/>
                      </a:lnTo>
                      <a:lnTo>
                        <a:pt x="958" y="82"/>
                      </a:lnTo>
                      <a:lnTo>
                        <a:pt x="954" y="103"/>
                      </a:lnTo>
                      <a:lnTo>
                        <a:pt x="943" y="120"/>
                      </a:lnTo>
                      <a:lnTo>
                        <a:pt x="925" y="131"/>
                      </a:lnTo>
                      <a:lnTo>
                        <a:pt x="904" y="136"/>
                      </a:lnTo>
                      <a:lnTo>
                        <a:pt x="883" y="131"/>
                      </a:lnTo>
                      <a:lnTo>
                        <a:pt x="866" y="120"/>
                      </a:lnTo>
                      <a:lnTo>
                        <a:pt x="855" y="103"/>
                      </a:lnTo>
                      <a:lnTo>
                        <a:pt x="850" y="8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03" name="Picture 434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3841920" y="702648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04" name="CustomShape 65"/>
                <p:cNvSpPr/>
                <p:nvPr/>
              </p:nvSpPr>
              <p:spPr>
                <a:xfrm>
                  <a:off x="3747240" y="7030800"/>
                  <a:ext cx="680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5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5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3"/>
                      </a:lnTo>
                      <a:lnTo>
                        <a:pt x="54" y="108"/>
                      </a:lnTo>
                      <a:lnTo>
                        <a:pt x="33" y="103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5" name="CustomShape 66"/>
                <p:cNvSpPr/>
                <p:nvPr/>
              </p:nvSpPr>
              <p:spPr>
                <a:xfrm>
                  <a:off x="3271320" y="69883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6" name="CustomShape 67"/>
                <p:cNvSpPr/>
                <p:nvPr/>
              </p:nvSpPr>
              <p:spPr>
                <a:xfrm>
                  <a:off x="3150720" y="6936120"/>
                  <a:ext cx="3600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>
                      <a:moveTo>
                        <a:pt x="0" y="0"/>
                      </a:moveTo>
                      <a:lnTo>
                        <a:pt x="92" y="0"/>
                      </a:lnTo>
                      <a:moveTo>
                        <a:pt x="568" y="0"/>
                      </a:moveTo>
                      <a:lnTo>
                        <a:pt x="288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7" name="CustomShape 68"/>
                <p:cNvSpPr/>
                <p:nvPr/>
              </p:nvSpPr>
              <p:spPr>
                <a:xfrm>
                  <a:off x="3150720" y="6885000"/>
                  <a:ext cx="4939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163">
                      <a:moveTo>
                        <a:pt x="0" y="121"/>
                      </a:moveTo>
                      <a:lnTo>
                        <a:pt x="0" y="40"/>
                      </a:lnTo>
                      <a:moveTo>
                        <a:pt x="568" y="121"/>
                      </a:moveTo>
                      <a:lnTo>
                        <a:pt x="568" y="40"/>
                      </a:lnTo>
                      <a:moveTo>
                        <a:pt x="92" y="162"/>
                      </a:moveTo>
                      <a:lnTo>
                        <a:pt x="92" y="0"/>
                      </a:lnTo>
                      <a:lnTo>
                        <a:pt x="288" y="0"/>
                      </a:lnTo>
                      <a:lnTo>
                        <a:pt x="288" y="162"/>
                      </a:lnTo>
                      <a:lnTo>
                        <a:pt x="92" y="162"/>
                      </a:lnTo>
                      <a:moveTo>
                        <a:pt x="671" y="81"/>
                      </a:moveTo>
                      <a:lnTo>
                        <a:pt x="675" y="60"/>
                      </a:lnTo>
                      <a:lnTo>
                        <a:pt x="687" y="43"/>
                      </a:lnTo>
                      <a:lnTo>
                        <a:pt x="704" y="31"/>
                      </a:lnTo>
                      <a:lnTo>
                        <a:pt x="725" y="27"/>
                      </a:lnTo>
                      <a:lnTo>
                        <a:pt x="746" y="31"/>
                      </a:lnTo>
                      <a:lnTo>
                        <a:pt x="763" y="43"/>
                      </a:lnTo>
                      <a:lnTo>
                        <a:pt x="775" y="60"/>
                      </a:lnTo>
                      <a:lnTo>
                        <a:pt x="779" y="81"/>
                      </a:lnTo>
                      <a:lnTo>
                        <a:pt x="775" y="102"/>
                      </a:lnTo>
                      <a:lnTo>
                        <a:pt x="763" y="119"/>
                      </a:lnTo>
                      <a:lnTo>
                        <a:pt x="746" y="131"/>
                      </a:lnTo>
                      <a:lnTo>
                        <a:pt x="725" y="135"/>
                      </a:lnTo>
                      <a:lnTo>
                        <a:pt x="704" y="131"/>
                      </a:lnTo>
                      <a:lnTo>
                        <a:pt x="687" y="119"/>
                      </a:lnTo>
                      <a:lnTo>
                        <a:pt x="675" y="102"/>
                      </a:lnTo>
                      <a:lnTo>
                        <a:pt x="671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08" name="Picture 439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3691440" y="689760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09" name="CustomShape 69"/>
                <p:cNvSpPr/>
                <p:nvPr/>
              </p:nvSpPr>
              <p:spPr>
                <a:xfrm>
                  <a:off x="3557160" y="6901920"/>
                  <a:ext cx="3308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08">
                      <a:moveTo>
                        <a:pt x="414" y="54"/>
                      </a:moveTo>
                      <a:lnTo>
                        <a:pt x="418" y="33"/>
                      </a:lnTo>
                      <a:lnTo>
                        <a:pt x="430" y="16"/>
                      </a:lnTo>
                      <a:lnTo>
                        <a:pt x="447" y="4"/>
                      </a:lnTo>
                      <a:lnTo>
                        <a:pt x="468" y="0"/>
                      </a:lnTo>
                      <a:lnTo>
                        <a:pt x="489" y="4"/>
                      </a:lnTo>
                      <a:lnTo>
                        <a:pt x="506" y="16"/>
                      </a:lnTo>
                      <a:lnTo>
                        <a:pt x="518" y="33"/>
                      </a:lnTo>
                      <a:lnTo>
                        <a:pt x="522" y="54"/>
                      </a:lnTo>
                      <a:lnTo>
                        <a:pt x="518" y="75"/>
                      </a:lnTo>
                      <a:lnTo>
                        <a:pt x="506" y="92"/>
                      </a:lnTo>
                      <a:lnTo>
                        <a:pt x="489" y="104"/>
                      </a:lnTo>
                      <a:lnTo>
                        <a:pt x="468" y="108"/>
                      </a:lnTo>
                      <a:lnTo>
                        <a:pt x="447" y="104"/>
                      </a:lnTo>
                      <a:lnTo>
                        <a:pt x="430" y="92"/>
                      </a:lnTo>
                      <a:lnTo>
                        <a:pt x="418" y="75"/>
                      </a:lnTo>
                      <a:lnTo>
                        <a:pt x="414" y="54"/>
                      </a:lnTo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10" name="Picture 441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3980880" y="689760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11" name="CustomShape 70"/>
                <p:cNvSpPr/>
                <p:nvPr/>
              </p:nvSpPr>
              <p:spPr>
                <a:xfrm>
                  <a:off x="3503160" y="6901920"/>
                  <a:ext cx="4064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108">
                      <a:moveTo>
                        <a:pt x="533" y="54"/>
                      </a:moveTo>
                      <a:lnTo>
                        <a:pt x="537" y="33"/>
                      </a:lnTo>
                      <a:lnTo>
                        <a:pt x="549" y="16"/>
                      </a:lnTo>
                      <a:lnTo>
                        <a:pt x="566" y="4"/>
                      </a:lnTo>
                      <a:lnTo>
                        <a:pt x="587" y="0"/>
                      </a:lnTo>
                      <a:lnTo>
                        <a:pt x="608" y="4"/>
                      </a:lnTo>
                      <a:lnTo>
                        <a:pt x="625" y="16"/>
                      </a:lnTo>
                      <a:lnTo>
                        <a:pt x="636" y="33"/>
                      </a:lnTo>
                      <a:lnTo>
                        <a:pt x="641" y="54"/>
                      </a:lnTo>
                      <a:lnTo>
                        <a:pt x="636" y="75"/>
                      </a:lnTo>
                      <a:lnTo>
                        <a:pt x="625" y="92"/>
                      </a:lnTo>
                      <a:lnTo>
                        <a:pt x="608" y="104"/>
                      </a:lnTo>
                      <a:lnTo>
                        <a:pt x="587" y="108"/>
                      </a:lnTo>
                      <a:lnTo>
                        <a:pt x="566" y="104"/>
                      </a:lnTo>
                      <a:lnTo>
                        <a:pt x="549" y="92"/>
                      </a:lnTo>
                      <a:lnTo>
                        <a:pt x="537" y="75"/>
                      </a:lnTo>
                      <a:lnTo>
                        <a:pt x="533" y="54"/>
                      </a:lnTo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2" name="CustomShape 71"/>
                <p:cNvSpPr/>
                <p:nvPr/>
              </p:nvSpPr>
              <p:spPr>
                <a:xfrm>
                  <a:off x="3357720" y="685944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3" name="CustomShape 72"/>
                <p:cNvSpPr/>
                <p:nvPr/>
              </p:nvSpPr>
              <p:spPr>
                <a:xfrm>
                  <a:off x="3099240" y="6807240"/>
                  <a:ext cx="61524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>
                      <a:moveTo>
                        <a:pt x="0" y="0"/>
                      </a:moveTo>
                      <a:lnTo>
                        <a:pt x="0" y="0"/>
                      </a:lnTo>
                      <a:moveTo>
                        <a:pt x="970" y="0"/>
                      </a:moveTo>
                      <a:lnTo>
                        <a:pt x="763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4" name="CustomShape 73"/>
                <p:cNvSpPr/>
                <p:nvPr/>
              </p:nvSpPr>
              <p:spPr>
                <a:xfrm>
                  <a:off x="3099240" y="6755760"/>
                  <a:ext cx="61524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163">
                      <a:moveTo>
                        <a:pt x="0" y="121"/>
                      </a:moveTo>
                      <a:lnTo>
                        <a:pt x="0" y="40"/>
                      </a:lnTo>
                      <a:moveTo>
                        <a:pt x="970" y="121"/>
                      </a:moveTo>
                      <a:lnTo>
                        <a:pt x="970" y="40"/>
                      </a:lnTo>
                      <a:moveTo>
                        <a:pt x="0" y="162"/>
                      </a:moveTo>
                      <a:lnTo>
                        <a:pt x="0" y="0"/>
                      </a:lnTo>
                      <a:lnTo>
                        <a:pt x="763" y="0"/>
                      </a:lnTo>
                      <a:lnTo>
                        <a:pt x="763" y="162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5" name="CustomShape 74"/>
                <p:cNvSpPr/>
                <p:nvPr/>
              </p:nvSpPr>
              <p:spPr>
                <a:xfrm>
                  <a:off x="3260520" y="673020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6" name="CustomShape 75"/>
                <p:cNvSpPr/>
                <p:nvPr/>
              </p:nvSpPr>
              <p:spPr>
                <a:xfrm>
                  <a:off x="3072600" y="6678360"/>
                  <a:ext cx="45468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>
                      <a:moveTo>
                        <a:pt x="0" y="0"/>
                      </a:moveTo>
                      <a:lnTo>
                        <a:pt x="184" y="0"/>
                      </a:lnTo>
                      <a:moveTo>
                        <a:pt x="717" y="0"/>
                      </a:moveTo>
                      <a:lnTo>
                        <a:pt x="429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7" name="CustomShape 76"/>
                <p:cNvSpPr/>
                <p:nvPr/>
              </p:nvSpPr>
              <p:spPr>
                <a:xfrm>
                  <a:off x="3072600" y="6626880"/>
                  <a:ext cx="9565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63">
                      <a:moveTo>
                        <a:pt x="0" y="121"/>
                      </a:moveTo>
                      <a:lnTo>
                        <a:pt x="0" y="40"/>
                      </a:lnTo>
                      <a:moveTo>
                        <a:pt x="717" y="121"/>
                      </a:moveTo>
                      <a:lnTo>
                        <a:pt x="717" y="40"/>
                      </a:lnTo>
                      <a:moveTo>
                        <a:pt x="184" y="162"/>
                      </a:moveTo>
                      <a:lnTo>
                        <a:pt x="184" y="0"/>
                      </a:lnTo>
                      <a:lnTo>
                        <a:pt x="429" y="0"/>
                      </a:lnTo>
                      <a:lnTo>
                        <a:pt x="429" y="162"/>
                      </a:lnTo>
                      <a:lnTo>
                        <a:pt x="184" y="162"/>
                      </a:lnTo>
                      <a:moveTo>
                        <a:pt x="754" y="81"/>
                      </a:moveTo>
                      <a:lnTo>
                        <a:pt x="759" y="60"/>
                      </a:lnTo>
                      <a:lnTo>
                        <a:pt x="770" y="43"/>
                      </a:lnTo>
                      <a:lnTo>
                        <a:pt x="787" y="31"/>
                      </a:lnTo>
                      <a:lnTo>
                        <a:pt x="808" y="27"/>
                      </a:lnTo>
                      <a:lnTo>
                        <a:pt x="829" y="31"/>
                      </a:lnTo>
                      <a:lnTo>
                        <a:pt x="847" y="43"/>
                      </a:lnTo>
                      <a:lnTo>
                        <a:pt x="858" y="60"/>
                      </a:lnTo>
                      <a:lnTo>
                        <a:pt x="862" y="81"/>
                      </a:lnTo>
                      <a:lnTo>
                        <a:pt x="858" y="102"/>
                      </a:lnTo>
                      <a:lnTo>
                        <a:pt x="847" y="119"/>
                      </a:lnTo>
                      <a:lnTo>
                        <a:pt x="829" y="131"/>
                      </a:lnTo>
                      <a:lnTo>
                        <a:pt x="808" y="135"/>
                      </a:lnTo>
                      <a:lnTo>
                        <a:pt x="787" y="131"/>
                      </a:lnTo>
                      <a:lnTo>
                        <a:pt x="770" y="119"/>
                      </a:lnTo>
                      <a:lnTo>
                        <a:pt x="759" y="102"/>
                      </a:lnTo>
                      <a:lnTo>
                        <a:pt x="754" y="81"/>
                      </a:lnTo>
                      <a:moveTo>
                        <a:pt x="1399" y="81"/>
                      </a:moveTo>
                      <a:lnTo>
                        <a:pt x="1403" y="60"/>
                      </a:lnTo>
                      <a:lnTo>
                        <a:pt x="1414" y="43"/>
                      </a:lnTo>
                      <a:lnTo>
                        <a:pt x="1432" y="31"/>
                      </a:lnTo>
                      <a:lnTo>
                        <a:pt x="1453" y="27"/>
                      </a:lnTo>
                      <a:lnTo>
                        <a:pt x="1474" y="31"/>
                      </a:lnTo>
                      <a:lnTo>
                        <a:pt x="1491" y="43"/>
                      </a:lnTo>
                      <a:lnTo>
                        <a:pt x="1502" y="60"/>
                      </a:lnTo>
                      <a:lnTo>
                        <a:pt x="1507" y="81"/>
                      </a:lnTo>
                      <a:lnTo>
                        <a:pt x="1502" y="102"/>
                      </a:lnTo>
                      <a:lnTo>
                        <a:pt x="1491" y="119"/>
                      </a:lnTo>
                      <a:lnTo>
                        <a:pt x="1474" y="131"/>
                      </a:lnTo>
                      <a:lnTo>
                        <a:pt x="1453" y="135"/>
                      </a:lnTo>
                      <a:lnTo>
                        <a:pt x="1432" y="131"/>
                      </a:lnTo>
                      <a:lnTo>
                        <a:pt x="1414" y="119"/>
                      </a:lnTo>
                      <a:lnTo>
                        <a:pt x="1403" y="102"/>
                      </a:lnTo>
                      <a:lnTo>
                        <a:pt x="1399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18" name="Picture 449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3747240" y="66398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19" name="CustomShape 77"/>
                <p:cNvSpPr/>
                <p:nvPr/>
              </p:nvSpPr>
              <p:spPr>
                <a:xfrm>
                  <a:off x="3608280" y="6644160"/>
                  <a:ext cx="42120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108">
                      <a:moveTo>
                        <a:pt x="556" y="54"/>
                      </a:moveTo>
                      <a:lnTo>
                        <a:pt x="560" y="33"/>
                      </a:lnTo>
                      <a:lnTo>
                        <a:pt x="571" y="16"/>
                      </a:lnTo>
                      <a:lnTo>
                        <a:pt x="589" y="4"/>
                      </a:lnTo>
                      <a:lnTo>
                        <a:pt x="610" y="0"/>
                      </a:lnTo>
                      <a:lnTo>
                        <a:pt x="631" y="4"/>
                      </a:lnTo>
                      <a:lnTo>
                        <a:pt x="648" y="16"/>
                      </a:lnTo>
                      <a:lnTo>
                        <a:pt x="659" y="33"/>
                      </a:lnTo>
                      <a:lnTo>
                        <a:pt x="664" y="54"/>
                      </a:lnTo>
                      <a:lnTo>
                        <a:pt x="659" y="75"/>
                      </a:lnTo>
                      <a:lnTo>
                        <a:pt x="648" y="92"/>
                      </a:lnTo>
                      <a:lnTo>
                        <a:pt x="631" y="104"/>
                      </a:lnTo>
                      <a:lnTo>
                        <a:pt x="610" y="108"/>
                      </a:lnTo>
                      <a:lnTo>
                        <a:pt x="589" y="104"/>
                      </a:lnTo>
                      <a:lnTo>
                        <a:pt x="571" y="92"/>
                      </a:lnTo>
                      <a:lnTo>
                        <a:pt x="560" y="75"/>
                      </a:lnTo>
                      <a:lnTo>
                        <a:pt x="556" y="54"/>
                      </a:lnTo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6"/>
                      </a:lnTo>
                      <a:lnTo>
                        <a:pt x="103" y="33"/>
                      </a:lnTo>
                      <a:lnTo>
                        <a:pt x="108" y="54"/>
                      </a:lnTo>
                      <a:lnTo>
                        <a:pt x="103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  <a:moveTo>
                        <a:pt x="406" y="54"/>
                      </a:moveTo>
                      <a:lnTo>
                        <a:pt x="410" y="33"/>
                      </a:lnTo>
                      <a:lnTo>
                        <a:pt x="422" y="16"/>
                      </a:lnTo>
                      <a:lnTo>
                        <a:pt x="439" y="4"/>
                      </a:lnTo>
                      <a:lnTo>
                        <a:pt x="460" y="0"/>
                      </a:lnTo>
                      <a:lnTo>
                        <a:pt x="481" y="4"/>
                      </a:lnTo>
                      <a:lnTo>
                        <a:pt x="498" y="16"/>
                      </a:lnTo>
                      <a:lnTo>
                        <a:pt x="510" y="33"/>
                      </a:lnTo>
                      <a:lnTo>
                        <a:pt x="514" y="54"/>
                      </a:lnTo>
                      <a:lnTo>
                        <a:pt x="510" y="75"/>
                      </a:lnTo>
                      <a:lnTo>
                        <a:pt x="498" y="92"/>
                      </a:lnTo>
                      <a:lnTo>
                        <a:pt x="481" y="104"/>
                      </a:lnTo>
                      <a:lnTo>
                        <a:pt x="460" y="108"/>
                      </a:lnTo>
                      <a:lnTo>
                        <a:pt x="439" y="104"/>
                      </a:lnTo>
                      <a:lnTo>
                        <a:pt x="422" y="92"/>
                      </a:lnTo>
                      <a:lnTo>
                        <a:pt x="410" y="75"/>
                      </a:lnTo>
                      <a:lnTo>
                        <a:pt x="406" y="54"/>
                      </a:lnTo>
                      <a:moveTo>
                        <a:pt x="556" y="54"/>
                      </a:moveTo>
                      <a:lnTo>
                        <a:pt x="560" y="33"/>
                      </a:lnTo>
                      <a:lnTo>
                        <a:pt x="571" y="16"/>
                      </a:lnTo>
                      <a:lnTo>
                        <a:pt x="589" y="4"/>
                      </a:lnTo>
                      <a:lnTo>
                        <a:pt x="610" y="0"/>
                      </a:lnTo>
                      <a:lnTo>
                        <a:pt x="631" y="4"/>
                      </a:lnTo>
                      <a:lnTo>
                        <a:pt x="648" y="16"/>
                      </a:lnTo>
                      <a:lnTo>
                        <a:pt x="659" y="33"/>
                      </a:lnTo>
                      <a:lnTo>
                        <a:pt x="664" y="54"/>
                      </a:lnTo>
                      <a:lnTo>
                        <a:pt x="659" y="75"/>
                      </a:lnTo>
                      <a:lnTo>
                        <a:pt x="648" y="92"/>
                      </a:lnTo>
                      <a:lnTo>
                        <a:pt x="631" y="104"/>
                      </a:lnTo>
                      <a:lnTo>
                        <a:pt x="610" y="108"/>
                      </a:lnTo>
                      <a:lnTo>
                        <a:pt x="589" y="104"/>
                      </a:lnTo>
                      <a:lnTo>
                        <a:pt x="571" y="92"/>
                      </a:lnTo>
                      <a:lnTo>
                        <a:pt x="560" y="75"/>
                      </a:lnTo>
                      <a:lnTo>
                        <a:pt x="556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0" name="CustomShape 78"/>
                <p:cNvSpPr/>
                <p:nvPr/>
              </p:nvSpPr>
              <p:spPr>
                <a:xfrm>
                  <a:off x="3304440" y="66013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1" name="CustomShape 79"/>
                <p:cNvSpPr/>
                <p:nvPr/>
              </p:nvSpPr>
              <p:spPr>
                <a:xfrm>
                  <a:off x="3304440" y="654984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2" name="CustomShape 80"/>
                <p:cNvSpPr/>
                <p:nvPr/>
              </p:nvSpPr>
              <p:spPr>
                <a:xfrm>
                  <a:off x="3303720" y="6498000"/>
                  <a:ext cx="7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3">
                      <a:moveTo>
                        <a:pt x="0" y="122"/>
                      </a:moveTo>
                      <a:lnTo>
                        <a:pt x="0" y="40"/>
                      </a:lnTo>
                      <a:moveTo>
                        <a:pt x="0" y="162"/>
                      </a:moveTo>
                      <a:lnTo>
                        <a:pt x="0" y="0"/>
                      </a:lnTo>
                      <a:lnTo>
                        <a:pt x="0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23" name="Picture 454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3942360" y="651096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24" name="CustomShape 81"/>
                <p:cNvSpPr/>
                <p:nvPr/>
              </p:nvSpPr>
              <p:spPr>
                <a:xfrm>
                  <a:off x="3265560" y="647244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5" name="CustomShape 82"/>
                <p:cNvSpPr/>
                <p:nvPr/>
              </p:nvSpPr>
              <p:spPr>
                <a:xfrm>
                  <a:off x="3075120" y="6421320"/>
                  <a:ext cx="78372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>
                      <a:moveTo>
                        <a:pt x="0" y="0"/>
                      </a:moveTo>
                      <a:lnTo>
                        <a:pt x="133" y="0"/>
                      </a:lnTo>
                      <a:moveTo>
                        <a:pt x="1235" y="0"/>
                      </a:moveTo>
                      <a:lnTo>
                        <a:pt x="694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6" name="CustomShape 83"/>
                <p:cNvSpPr/>
                <p:nvPr/>
              </p:nvSpPr>
              <p:spPr>
                <a:xfrm>
                  <a:off x="3075120" y="6369120"/>
                  <a:ext cx="7837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1235" y="122"/>
                      </a:moveTo>
                      <a:lnTo>
                        <a:pt x="1235" y="41"/>
                      </a:lnTo>
                      <a:moveTo>
                        <a:pt x="133" y="162"/>
                      </a:moveTo>
                      <a:lnTo>
                        <a:pt x="133" y="0"/>
                      </a:lnTo>
                      <a:lnTo>
                        <a:pt x="694" y="0"/>
                      </a:lnTo>
                      <a:lnTo>
                        <a:pt x="694" y="162"/>
                      </a:lnTo>
                      <a:lnTo>
                        <a:pt x="133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7" name="CustomShape 84"/>
                <p:cNvSpPr/>
                <p:nvPr/>
              </p:nvSpPr>
              <p:spPr>
                <a:xfrm>
                  <a:off x="3255480" y="634356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8" name="CustomShape 85"/>
                <p:cNvSpPr/>
                <p:nvPr/>
              </p:nvSpPr>
              <p:spPr>
                <a:xfrm>
                  <a:off x="3124080" y="6292440"/>
                  <a:ext cx="36468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>
                      <a:moveTo>
                        <a:pt x="0" y="0"/>
                      </a:moveTo>
                      <a:lnTo>
                        <a:pt x="127" y="0"/>
                      </a:lnTo>
                      <a:moveTo>
                        <a:pt x="575" y="0"/>
                      </a:moveTo>
                      <a:lnTo>
                        <a:pt x="322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9" name="CustomShape 86"/>
                <p:cNvSpPr/>
                <p:nvPr/>
              </p:nvSpPr>
              <p:spPr>
                <a:xfrm>
                  <a:off x="3124080" y="6240240"/>
                  <a:ext cx="36468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575" y="122"/>
                      </a:moveTo>
                      <a:lnTo>
                        <a:pt x="575" y="41"/>
                      </a:lnTo>
                      <a:moveTo>
                        <a:pt x="127" y="162"/>
                      </a:moveTo>
                      <a:lnTo>
                        <a:pt x="127" y="0"/>
                      </a:lnTo>
                      <a:lnTo>
                        <a:pt x="322" y="0"/>
                      </a:lnTo>
                      <a:lnTo>
                        <a:pt x="322" y="162"/>
                      </a:lnTo>
                      <a:lnTo>
                        <a:pt x="127" y="162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30" name="Picture 461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3749760" y="6252840"/>
                  <a:ext cx="33588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31" name="CustomShape 87"/>
                <p:cNvSpPr/>
                <p:nvPr/>
              </p:nvSpPr>
              <p:spPr>
                <a:xfrm>
                  <a:off x="3250440" y="621468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2" name="CustomShape 88"/>
                <p:cNvSpPr/>
                <p:nvPr/>
              </p:nvSpPr>
              <p:spPr>
                <a:xfrm>
                  <a:off x="3075120" y="6163560"/>
                  <a:ext cx="4968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>
                      <a:moveTo>
                        <a:pt x="0" y="0"/>
                      </a:moveTo>
                      <a:lnTo>
                        <a:pt x="190" y="0"/>
                      </a:lnTo>
                      <a:moveTo>
                        <a:pt x="783" y="0"/>
                      </a:moveTo>
                      <a:lnTo>
                        <a:pt x="508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3" name="CustomShape 89"/>
                <p:cNvSpPr/>
                <p:nvPr/>
              </p:nvSpPr>
              <p:spPr>
                <a:xfrm>
                  <a:off x="3075120" y="6112080"/>
                  <a:ext cx="8809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783" y="122"/>
                      </a:moveTo>
                      <a:lnTo>
                        <a:pt x="783" y="41"/>
                      </a:lnTo>
                      <a:moveTo>
                        <a:pt x="190" y="162"/>
                      </a:moveTo>
                      <a:lnTo>
                        <a:pt x="190" y="0"/>
                      </a:lnTo>
                      <a:lnTo>
                        <a:pt x="508" y="0"/>
                      </a:lnTo>
                      <a:lnTo>
                        <a:pt x="508" y="162"/>
                      </a:lnTo>
                      <a:lnTo>
                        <a:pt x="190" y="162"/>
                      </a:lnTo>
                      <a:moveTo>
                        <a:pt x="1120" y="81"/>
                      </a:moveTo>
                      <a:lnTo>
                        <a:pt x="1124" y="60"/>
                      </a:lnTo>
                      <a:lnTo>
                        <a:pt x="1135" y="43"/>
                      </a:lnTo>
                      <a:lnTo>
                        <a:pt x="1153" y="32"/>
                      </a:lnTo>
                      <a:lnTo>
                        <a:pt x="1174" y="27"/>
                      </a:lnTo>
                      <a:lnTo>
                        <a:pt x="1195" y="32"/>
                      </a:lnTo>
                      <a:lnTo>
                        <a:pt x="1212" y="43"/>
                      </a:lnTo>
                      <a:lnTo>
                        <a:pt x="1223" y="60"/>
                      </a:lnTo>
                      <a:lnTo>
                        <a:pt x="1228" y="81"/>
                      </a:lnTo>
                      <a:lnTo>
                        <a:pt x="1223" y="102"/>
                      </a:lnTo>
                      <a:lnTo>
                        <a:pt x="1212" y="119"/>
                      </a:lnTo>
                      <a:lnTo>
                        <a:pt x="1195" y="131"/>
                      </a:lnTo>
                      <a:lnTo>
                        <a:pt x="1174" y="135"/>
                      </a:lnTo>
                      <a:lnTo>
                        <a:pt x="1153" y="131"/>
                      </a:lnTo>
                      <a:lnTo>
                        <a:pt x="1135" y="119"/>
                      </a:lnTo>
                      <a:lnTo>
                        <a:pt x="1124" y="102"/>
                      </a:lnTo>
                      <a:lnTo>
                        <a:pt x="1120" y="81"/>
                      </a:lnTo>
                      <a:moveTo>
                        <a:pt x="962" y="81"/>
                      </a:moveTo>
                      <a:lnTo>
                        <a:pt x="967" y="60"/>
                      </a:lnTo>
                      <a:lnTo>
                        <a:pt x="978" y="43"/>
                      </a:lnTo>
                      <a:lnTo>
                        <a:pt x="995" y="32"/>
                      </a:lnTo>
                      <a:lnTo>
                        <a:pt x="1016" y="27"/>
                      </a:lnTo>
                      <a:lnTo>
                        <a:pt x="1037" y="32"/>
                      </a:lnTo>
                      <a:lnTo>
                        <a:pt x="1055" y="43"/>
                      </a:lnTo>
                      <a:lnTo>
                        <a:pt x="1066" y="60"/>
                      </a:lnTo>
                      <a:lnTo>
                        <a:pt x="1070" y="81"/>
                      </a:lnTo>
                      <a:lnTo>
                        <a:pt x="1066" y="102"/>
                      </a:lnTo>
                      <a:lnTo>
                        <a:pt x="1055" y="119"/>
                      </a:lnTo>
                      <a:lnTo>
                        <a:pt x="1037" y="131"/>
                      </a:lnTo>
                      <a:lnTo>
                        <a:pt x="1016" y="135"/>
                      </a:lnTo>
                      <a:lnTo>
                        <a:pt x="995" y="131"/>
                      </a:lnTo>
                      <a:lnTo>
                        <a:pt x="978" y="119"/>
                      </a:lnTo>
                      <a:lnTo>
                        <a:pt x="967" y="102"/>
                      </a:lnTo>
                      <a:lnTo>
                        <a:pt x="962" y="81"/>
                      </a:lnTo>
                      <a:moveTo>
                        <a:pt x="1143" y="81"/>
                      </a:moveTo>
                      <a:lnTo>
                        <a:pt x="1147" y="60"/>
                      </a:lnTo>
                      <a:lnTo>
                        <a:pt x="1158" y="43"/>
                      </a:lnTo>
                      <a:lnTo>
                        <a:pt x="1176" y="32"/>
                      </a:lnTo>
                      <a:lnTo>
                        <a:pt x="1196" y="27"/>
                      </a:lnTo>
                      <a:lnTo>
                        <a:pt x="1217" y="32"/>
                      </a:lnTo>
                      <a:lnTo>
                        <a:pt x="1235" y="43"/>
                      </a:lnTo>
                      <a:lnTo>
                        <a:pt x="1246" y="60"/>
                      </a:lnTo>
                      <a:lnTo>
                        <a:pt x="1250" y="81"/>
                      </a:lnTo>
                      <a:lnTo>
                        <a:pt x="1246" y="102"/>
                      </a:lnTo>
                      <a:lnTo>
                        <a:pt x="1235" y="119"/>
                      </a:lnTo>
                      <a:lnTo>
                        <a:pt x="1217" y="131"/>
                      </a:lnTo>
                      <a:lnTo>
                        <a:pt x="1196" y="135"/>
                      </a:lnTo>
                      <a:lnTo>
                        <a:pt x="1176" y="131"/>
                      </a:lnTo>
                      <a:lnTo>
                        <a:pt x="1158" y="119"/>
                      </a:lnTo>
                      <a:lnTo>
                        <a:pt x="1147" y="102"/>
                      </a:lnTo>
                      <a:lnTo>
                        <a:pt x="1143" y="81"/>
                      </a:lnTo>
                      <a:moveTo>
                        <a:pt x="1054" y="81"/>
                      </a:moveTo>
                      <a:lnTo>
                        <a:pt x="1059" y="60"/>
                      </a:lnTo>
                      <a:lnTo>
                        <a:pt x="1070" y="43"/>
                      </a:lnTo>
                      <a:lnTo>
                        <a:pt x="1087" y="32"/>
                      </a:lnTo>
                      <a:lnTo>
                        <a:pt x="1108" y="27"/>
                      </a:lnTo>
                      <a:lnTo>
                        <a:pt x="1129" y="32"/>
                      </a:lnTo>
                      <a:lnTo>
                        <a:pt x="1147" y="43"/>
                      </a:lnTo>
                      <a:lnTo>
                        <a:pt x="1158" y="60"/>
                      </a:lnTo>
                      <a:lnTo>
                        <a:pt x="1162" y="81"/>
                      </a:lnTo>
                      <a:lnTo>
                        <a:pt x="1158" y="102"/>
                      </a:lnTo>
                      <a:lnTo>
                        <a:pt x="1147" y="119"/>
                      </a:lnTo>
                      <a:lnTo>
                        <a:pt x="1129" y="131"/>
                      </a:lnTo>
                      <a:lnTo>
                        <a:pt x="1108" y="135"/>
                      </a:lnTo>
                      <a:lnTo>
                        <a:pt x="1087" y="131"/>
                      </a:lnTo>
                      <a:lnTo>
                        <a:pt x="1070" y="119"/>
                      </a:lnTo>
                      <a:lnTo>
                        <a:pt x="1059" y="102"/>
                      </a:lnTo>
                      <a:lnTo>
                        <a:pt x="1054" y="81"/>
                      </a:lnTo>
                      <a:moveTo>
                        <a:pt x="1139" y="81"/>
                      </a:moveTo>
                      <a:lnTo>
                        <a:pt x="1143" y="60"/>
                      </a:lnTo>
                      <a:lnTo>
                        <a:pt x="1155" y="43"/>
                      </a:lnTo>
                      <a:lnTo>
                        <a:pt x="1172" y="32"/>
                      </a:lnTo>
                      <a:lnTo>
                        <a:pt x="1193" y="27"/>
                      </a:lnTo>
                      <a:lnTo>
                        <a:pt x="1214" y="32"/>
                      </a:lnTo>
                      <a:lnTo>
                        <a:pt x="1231" y="43"/>
                      </a:lnTo>
                      <a:lnTo>
                        <a:pt x="1242" y="60"/>
                      </a:lnTo>
                      <a:lnTo>
                        <a:pt x="1247" y="81"/>
                      </a:lnTo>
                      <a:lnTo>
                        <a:pt x="1242" y="102"/>
                      </a:lnTo>
                      <a:lnTo>
                        <a:pt x="1231" y="119"/>
                      </a:lnTo>
                      <a:lnTo>
                        <a:pt x="1214" y="131"/>
                      </a:lnTo>
                      <a:lnTo>
                        <a:pt x="1193" y="135"/>
                      </a:lnTo>
                      <a:lnTo>
                        <a:pt x="1172" y="131"/>
                      </a:lnTo>
                      <a:lnTo>
                        <a:pt x="1155" y="119"/>
                      </a:lnTo>
                      <a:lnTo>
                        <a:pt x="1143" y="102"/>
                      </a:lnTo>
                      <a:lnTo>
                        <a:pt x="1139" y="81"/>
                      </a:lnTo>
                      <a:moveTo>
                        <a:pt x="1280" y="81"/>
                      </a:moveTo>
                      <a:lnTo>
                        <a:pt x="1285" y="60"/>
                      </a:lnTo>
                      <a:lnTo>
                        <a:pt x="1296" y="43"/>
                      </a:lnTo>
                      <a:lnTo>
                        <a:pt x="1313" y="32"/>
                      </a:lnTo>
                      <a:lnTo>
                        <a:pt x="1334" y="27"/>
                      </a:lnTo>
                      <a:lnTo>
                        <a:pt x="1355" y="32"/>
                      </a:lnTo>
                      <a:lnTo>
                        <a:pt x="1373" y="43"/>
                      </a:lnTo>
                      <a:lnTo>
                        <a:pt x="1384" y="60"/>
                      </a:lnTo>
                      <a:lnTo>
                        <a:pt x="1388" y="81"/>
                      </a:lnTo>
                      <a:lnTo>
                        <a:pt x="1384" y="102"/>
                      </a:lnTo>
                      <a:lnTo>
                        <a:pt x="1373" y="119"/>
                      </a:lnTo>
                      <a:lnTo>
                        <a:pt x="1355" y="131"/>
                      </a:lnTo>
                      <a:lnTo>
                        <a:pt x="1334" y="135"/>
                      </a:lnTo>
                      <a:lnTo>
                        <a:pt x="1313" y="131"/>
                      </a:lnTo>
                      <a:lnTo>
                        <a:pt x="1296" y="119"/>
                      </a:lnTo>
                      <a:lnTo>
                        <a:pt x="1285" y="102"/>
                      </a:lnTo>
                      <a:lnTo>
                        <a:pt x="1280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34" name="Picture 465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4024800" y="612396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35" name="CustomShape 90"/>
                <p:cNvSpPr/>
                <p:nvPr/>
              </p:nvSpPr>
              <p:spPr>
                <a:xfrm>
                  <a:off x="3881160" y="6129000"/>
                  <a:ext cx="680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lnTo>
                        <a:pt x="75" y="5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6" name="CustomShape 91"/>
                <p:cNvSpPr/>
                <p:nvPr/>
              </p:nvSpPr>
              <p:spPr>
                <a:xfrm>
                  <a:off x="3233880" y="608652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7" name="CustomShape 92"/>
                <p:cNvSpPr/>
                <p:nvPr/>
              </p:nvSpPr>
              <p:spPr>
                <a:xfrm>
                  <a:off x="3155760" y="6034680"/>
                  <a:ext cx="4230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>
                      <a:moveTo>
                        <a:pt x="0" y="0"/>
                      </a:moveTo>
                      <a:lnTo>
                        <a:pt x="57" y="0"/>
                      </a:lnTo>
                      <a:moveTo>
                        <a:pt x="667" y="0"/>
                      </a:moveTo>
                      <a:lnTo>
                        <a:pt x="305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8" name="CustomShape 93"/>
                <p:cNvSpPr/>
                <p:nvPr/>
              </p:nvSpPr>
              <p:spPr>
                <a:xfrm>
                  <a:off x="3155760" y="5983200"/>
                  <a:ext cx="70812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667" y="122"/>
                      </a:moveTo>
                      <a:lnTo>
                        <a:pt x="667" y="41"/>
                      </a:lnTo>
                      <a:moveTo>
                        <a:pt x="57" y="163"/>
                      </a:moveTo>
                      <a:lnTo>
                        <a:pt x="57" y="0"/>
                      </a:lnTo>
                      <a:lnTo>
                        <a:pt x="305" y="0"/>
                      </a:lnTo>
                      <a:lnTo>
                        <a:pt x="305" y="163"/>
                      </a:lnTo>
                      <a:lnTo>
                        <a:pt x="57" y="163"/>
                      </a:lnTo>
                      <a:moveTo>
                        <a:pt x="1008" y="81"/>
                      </a:moveTo>
                      <a:lnTo>
                        <a:pt x="1012" y="60"/>
                      </a:lnTo>
                      <a:lnTo>
                        <a:pt x="1024" y="43"/>
                      </a:lnTo>
                      <a:lnTo>
                        <a:pt x="1041" y="32"/>
                      </a:lnTo>
                      <a:lnTo>
                        <a:pt x="1062" y="27"/>
                      </a:lnTo>
                      <a:lnTo>
                        <a:pt x="1083" y="32"/>
                      </a:lnTo>
                      <a:lnTo>
                        <a:pt x="1100" y="43"/>
                      </a:lnTo>
                      <a:lnTo>
                        <a:pt x="1112" y="60"/>
                      </a:lnTo>
                      <a:lnTo>
                        <a:pt x="1116" y="81"/>
                      </a:lnTo>
                      <a:lnTo>
                        <a:pt x="1112" y="102"/>
                      </a:lnTo>
                      <a:lnTo>
                        <a:pt x="1100" y="120"/>
                      </a:lnTo>
                      <a:lnTo>
                        <a:pt x="1083" y="131"/>
                      </a:lnTo>
                      <a:lnTo>
                        <a:pt x="1062" y="135"/>
                      </a:lnTo>
                      <a:lnTo>
                        <a:pt x="1041" y="131"/>
                      </a:lnTo>
                      <a:lnTo>
                        <a:pt x="1024" y="120"/>
                      </a:lnTo>
                      <a:lnTo>
                        <a:pt x="1012" y="102"/>
                      </a:lnTo>
                      <a:lnTo>
                        <a:pt x="1008" y="81"/>
                      </a:lnTo>
                      <a:moveTo>
                        <a:pt x="624" y="81"/>
                      </a:moveTo>
                      <a:lnTo>
                        <a:pt x="629" y="60"/>
                      </a:lnTo>
                      <a:lnTo>
                        <a:pt x="640" y="43"/>
                      </a:lnTo>
                      <a:lnTo>
                        <a:pt x="657" y="32"/>
                      </a:lnTo>
                      <a:lnTo>
                        <a:pt x="678" y="27"/>
                      </a:lnTo>
                      <a:lnTo>
                        <a:pt x="699" y="32"/>
                      </a:lnTo>
                      <a:lnTo>
                        <a:pt x="717" y="43"/>
                      </a:lnTo>
                      <a:lnTo>
                        <a:pt x="728" y="60"/>
                      </a:lnTo>
                      <a:lnTo>
                        <a:pt x="732" y="81"/>
                      </a:lnTo>
                      <a:lnTo>
                        <a:pt x="728" y="102"/>
                      </a:lnTo>
                      <a:lnTo>
                        <a:pt x="717" y="120"/>
                      </a:lnTo>
                      <a:lnTo>
                        <a:pt x="699" y="131"/>
                      </a:lnTo>
                      <a:lnTo>
                        <a:pt x="678" y="135"/>
                      </a:lnTo>
                      <a:lnTo>
                        <a:pt x="657" y="131"/>
                      </a:lnTo>
                      <a:lnTo>
                        <a:pt x="640" y="120"/>
                      </a:lnTo>
                      <a:lnTo>
                        <a:pt x="629" y="102"/>
                      </a:lnTo>
                      <a:lnTo>
                        <a:pt x="624" y="81"/>
                      </a:lnTo>
                      <a:moveTo>
                        <a:pt x="1008" y="81"/>
                      </a:moveTo>
                      <a:lnTo>
                        <a:pt x="1012" y="60"/>
                      </a:lnTo>
                      <a:lnTo>
                        <a:pt x="1024" y="43"/>
                      </a:lnTo>
                      <a:lnTo>
                        <a:pt x="1041" y="32"/>
                      </a:lnTo>
                      <a:lnTo>
                        <a:pt x="1062" y="27"/>
                      </a:lnTo>
                      <a:lnTo>
                        <a:pt x="1083" y="32"/>
                      </a:lnTo>
                      <a:lnTo>
                        <a:pt x="1100" y="43"/>
                      </a:lnTo>
                      <a:lnTo>
                        <a:pt x="1112" y="60"/>
                      </a:lnTo>
                      <a:lnTo>
                        <a:pt x="1116" y="81"/>
                      </a:lnTo>
                      <a:lnTo>
                        <a:pt x="1112" y="102"/>
                      </a:lnTo>
                      <a:lnTo>
                        <a:pt x="1100" y="120"/>
                      </a:lnTo>
                      <a:lnTo>
                        <a:pt x="1083" y="131"/>
                      </a:lnTo>
                      <a:lnTo>
                        <a:pt x="1062" y="135"/>
                      </a:lnTo>
                      <a:lnTo>
                        <a:pt x="1041" y="131"/>
                      </a:lnTo>
                      <a:lnTo>
                        <a:pt x="1024" y="120"/>
                      </a:lnTo>
                      <a:lnTo>
                        <a:pt x="1012" y="102"/>
                      </a:lnTo>
                      <a:lnTo>
                        <a:pt x="1008" y="81"/>
                      </a:lnTo>
                      <a:moveTo>
                        <a:pt x="954" y="81"/>
                      </a:moveTo>
                      <a:lnTo>
                        <a:pt x="958" y="60"/>
                      </a:lnTo>
                      <a:lnTo>
                        <a:pt x="970" y="43"/>
                      </a:lnTo>
                      <a:lnTo>
                        <a:pt x="987" y="32"/>
                      </a:lnTo>
                      <a:lnTo>
                        <a:pt x="1008" y="27"/>
                      </a:lnTo>
                      <a:lnTo>
                        <a:pt x="1029" y="32"/>
                      </a:lnTo>
                      <a:lnTo>
                        <a:pt x="1046" y="43"/>
                      </a:lnTo>
                      <a:lnTo>
                        <a:pt x="1058" y="60"/>
                      </a:lnTo>
                      <a:lnTo>
                        <a:pt x="1062" y="81"/>
                      </a:lnTo>
                      <a:lnTo>
                        <a:pt x="1058" y="102"/>
                      </a:lnTo>
                      <a:lnTo>
                        <a:pt x="1046" y="120"/>
                      </a:lnTo>
                      <a:lnTo>
                        <a:pt x="1029" y="131"/>
                      </a:lnTo>
                      <a:lnTo>
                        <a:pt x="1008" y="135"/>
                      </a:lnTo>
                      <a:lnTo>
                        <a:pt x="987" y="131"/>
                      </a:lnTo>
                      <a:lnTo>
                        <a:pt x="970" y="120"/>
                      </a:lnTo>
                      <a:lnTo>
                        <a:pt x="958" y="102"/>
                      </a:lnTo>
                      <a:lnTo>
                        <a:pt x="954" y="81"/>
                      </a:lnTo>
                      <a:moveTo>
                        <a:pt x="1008" y="81"/>
                      </a:moveTo>
                      <a:lnTo>
                        <a:pt x="1012" y="60"/>
                      </a:lnTo>
                      <a:lnTo>
                        <a:pt x="1024" y="43"/>
                      </a:lnTo>
                      <a:lnTo>
                        <a:pt x="1041" y="32"/>
                      </a:lnTo>
                      <a:lnTo>
                        <a:pt x="1062" y="27"/>
                      </a:lnTo>
                      <a:lnTo>
                        <a:pt x="1083" y="32"/>
                      </a:lnTo>
                      <a:lnTo>
                        <a:pt x="1100" y="43"/>
                      </a:lnTo>
                      <a:lnTo>
                        <a:pt x="1112" y="60"/>
                      </a:lnTo>
                      <a:lnTo>
                        <a:pt x="1116" y="81"/>
                      </a:lnTo>
                      <a:lnTo>
                        <a:pt x="1112" y="102"/>
                      </a:lnTo>
                      <a:lnTo>
                        <a:pt x="1100" y="120"/>
                      </a:lnTo>
                      <a:lnTo>
                        <a:pt x="1083" y="131"/>
                      </a:lnTo>
                      <a:lnTo>
                        <a:pt x="1062" y="135"/>
                      </a:lnTo>
                      <a:lnTo>
                        <a:pt x="1041" y="131"/>
                      </a:lnTo>
                      <a:lnTo>
                        <a:pt x="1024" y="120"/>
                      </a:lnTo>
                      <a:lnTo>
                        <a:pt x="1012" y="102"/>
                      </a:lnTo>
                      <a:lnTo>
                        <a:pt x="1008" y="81"/>
                      </a:lnTo>
                      <a:moveTo>
                        <a:pt x="923" y="81"/>
                      </a:moveTo>
                      <a:lnTo>
                        <a:pt x="928" y="60"/>
                      </a:lnTo>
                      <a:lnTo>
                        <a:pt x="939" y="43"/>
                      </a:lnTo>
                      <a:lnTo>
                        <a:pt x="956" y="32"/>
                      </a:lnTo>
                      <a:lnTo>
                        <a:pt x="977" y="27"/>
                      </a:lnTo>
                      <a:lnTo>
                        <a:pt x="998" y="32"/>
                      </a:lnTo>
                      <a:lnTo>
                        <a:pt x="1016" y="43"/>
                      </a:lnTo>
                      <a:lnTo>
                        <a:pt x="1027" y="60"/>
                      </a:lnTo>
                      <a:lnTo>
                        <a:pt x="1031" y="81"/>
                      </a:lnTo>
                      <a:lnTo>
                        <a:pt x="1027" y="102"/>
                      </a:lnTo>
                      <a:lnTo>
                        <a:pt x="1016" y="120"/>
                      </a:lnTo>
                      <a:lnTo>
                        <a:pt x="998" y="131"/>
                      </a:lnTo>
                      <a:lnTo>
                        <a:pt x="977" y="135"/>
                      </a:lnTo>
                      <a:lnTo>
                        <a:pt x="956" y="131"/>
                      </a:lnTo>
                      <a:lnTo>
                        <a:pt x="939" y="120"/>
                      </a:lnTo>
                      <a:lnTo>
                        <a:pt x="928" y="102"/>
                      </a:lnTo>
                      <a:lnTo>
                        <a:pt x="923" y="81"/>
                      </a:lnTo>
                      <a:moveTo>
                        <a:pt x="1008" y="81"/>
                      </a:moveTo>
                      <a:lnTo>
                        <a:pt x="1012" y="60"/>
                      </a:lnTo>
                      <a:lnTo>
                        <a:pt x="1024" y="43"/>
                      </a:lnTo>
                      <a:lnTo>
                        <a:pt x="1041" y="32"/>
                      </a:lnTo>
                      <a:lnTo>
                        <a:pt x="1062" y="27"/>
                      </a:lnTo>
                      <a:lnTo>
                        <a:pt x="1083" y="32"/>
                      </a:lnTo>
                      <a:lnTo>
                        <a:pt x="1100" y="43"/>
                      </a:lnTo>
                      <a:lnTo>
                        <a:pt x="1112" y="60"/>
                      </a:lnTo>
                      <a:lnTo>
                        <a:pt x="1116" y="81"/>
                      </a:lnTo>
                      <a:lnTo>
                        <a:pt x="1112" y="102"/>
                      </a:lnTo>
                      <a:lnTo>
                        <a:pt x="1100" y="120"/>
                      </a:lnTo>
                      <a:lnTo>
                        <a:pt x="1083" y="131"/>
                      </a:lnTo>
                      <a:lnTo>
                        <a:pt x="1062" y="135"/>
                      </a:lnTo>
                      <a:lnTo>
                        <a:pt x="1041" y="131"/>
                      </a:lnTo>
                      <a:lnTo>
                        <a:pt x="1024" y="120"/>
                      </a:lnTo>
                      <a:lnTo>
                        <a:pt x="1012" y="102"/>
                      </a:lnTo>
                      <a:lnTo>
                        <a:pt x="1008" y="81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9" name="CustomShape 94"/>
                <p:cNvSpPr/>
                <p:nvPr/>
              </p:nvSpPr>
              <p:spPr>
                <a:xfrm>
                  <a:off x="3292200" y="5957640"/>
                  <a:ext cx="360" cy="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0" name="CustomShape 95"/>
                <p:cNvSpPr/>
                <p:nvPr/>
              </p:nvSpPr>
              <p:spPr>
                <a:xfrm>
                  <a:off x="3060720" y="5905440"/>
                  <a:ext cx="727200" cy="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>
                      <a:moveTo>
                        <a:pt x="0" y="0"/>
                      </a:moveTo>
                      <a:lnTo>
                        <a:pt x="184" y="0"/>
                      </a:lnTo>
                      <a:moveTo>
                        <a:pt x="1146" y="0"/>
                      </a:moveTo>
                      <a:lnTo>
                        <a:pt x="586" y="0"/>
                      </a:lnTo>
                    </a:path>
                  </a:pathLst>
                </a:custGeom>
                <a:noFill/>
                <a:ln w="9360" cap="rnd">
                  <a:solidFill>
                    <a:srgbClr val="000000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1" name="CustomShape 96"/>
                <p:cNvSpPr/>
                <p:nvPr/>
              </p:nvSpPr>
              <p:spPr>
                <a:xfrm>
                  <a:off x="3060720" y="5854320"/>
                  <a:ext cx="727200" cy="102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163">
                      <a:moveTo>
                        <a:pt x="0" y="122"/>
                      </a:moveTo>
                      <a:lnTo>
                        <a:pt x="0" y="41"/>
                      </a:lnTo>
                      <a:moveTo>
                        <a:pt x="1146" y="122"/>
                      </a:moveTo>
                      <a:lnTo>
                        <a:pt x="1146" y="41"/>
                      </a:lnTo>
                      <a:moveTo>
                        <a:pt x="184" y="163"/>
                      </a:moveTo>
                      <a:lnTo>
                        <a:pt x="184" y="0"/>
                      </a:lnTo>
                      <a:lnTo>
                        <a:pt x="586" y="0"/>
                      </a:lnTo>
                      <a:lnTo>
                        <a:pt x="586" y="163"/>
                      </a:lnTo>
                      <a:lnTo>
                        <a:pt x="184" y="163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42" name="Picture 473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3781440" y="58669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43" name="CustomShape 97"/>
                <p:cNvSpPr/>
                <p:nvPr/>
              </p:nvSpPr>
              <p:spPr>
                <a:xfrm>
                  <a:off x="3795480" y="8706240"/>
                  <a:ext cx="1022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  <a:moveTo>
                        <a:pt x="54" y="54"/>
                      </a:moveTo>
                      <a:lnTo>
                        <a:pt x="58" y="33"/>
                      </a:lnTo>
                      <a:lnTo>
                        <a:pt x="69" y="16"/>
                      </a:lnTo>
                      <a:lnTo>
                        <a:pt x="87" y="4"/>
                      </a:lnTo>
                      <a:lnTo>
                        <a:pt x="108" y="0"/>
                      </a:lnTo>
                      <a:lnTo>
                        <a:pt x="128" y="4"/>
                      </a:lnTo>
                      <a:lnTo>
                        <a:pt x="146" y="16"/>
                      </a:lnTo>
                      <a:lnTo>
                        <a:pt x="157" y="33"/>
                      </a:lnTo>
                      <a:lnTo>
                        <a:pt x="161" y="54"/>
                      </a:lnTo>
                      <a:lnTo>
                        <a:pt x="157" y="75"/>
                      </a:lnTo>
                      <a:lnTo>
                        <a:pt x="146" y="92"/>
                      </a:lnTo>
                      <a:lnTo>
                        <a:pt x="128" y="104"/>
                      </a:lnTo>
                      <a:lnTo>
                        <a:pt x="108" y="108"/>
                      </a:lnTo>
                      <a:lnTo>
                        <a:pt x="87" y="104"/>
                      </a:lnTo>
                      <a:lnTo>
                        <a:pt x="69" y="92"/>
                      </a:lnTo>
                      <a:lnTo>
                        <a:pt x="58" y="75"/>
                      </a:lnTo>
                      <a:lnTo>
                        <a:pt x="54" y="54"/>
                      </a:lnTo>
                      <a:moveTo>
                        <a:pt x="19" y="54"/>
                      </a:moveTo>
                      <a:lnTo>
                        <a:pt x="23" y="33"/>
                      </a:lnTo>
                      <a:lnTo>
                        <a:pt x="35" y="16"/>
                      </a:lnTo>
                      <a:lnTo>
                        <a:pt x="52" y="4"/>
                      </a:lnTo>
                      <a:lnTo>
                        <a:pt x="73" y="0"/>
                      </a:lnTo>
                      <a:lnTo>
                        <a:pt x="94" y="4"/>
                      </a:lnTo>
                      <a:lnTo>
                        <a:pt x="111" y="16"/>
                      </a:lnTo>
                      <a:lnTo>
                        <a:pt x="123" y="33"/>
                      </a:lnTo>
                      <a:lnTo>
                        <a:pt x="127" y="54"/>
                      </a:lnTo>
                      <a:lnTo>
                        <a:pt x="123" y="75"/>
                      </a:lnTo>
                      <a:lnTo>
                        <a:pt x="111" y="92"/>
                      </a:lnTo>
                      <a:lnTo>
                        <a:pt x="94" y="104"/>
                      </a:lnTo>
                      <a:lnTo>
                        <a:pt x="73" y="108"/>
                      </a:lnTo>
                      <a:lnTo>
                        <a:pt x="52" y="104"/>
                      </a:lnTo>
                      <a:lnTo>
                        <a:pt x="35" y="92"/>
                      </a:lnTo>
                      <a:lnTo>
                        <a:pt x="23" y="75"/>
                      </a:lnTo>
                      <a:lnTo>
                        <a:pt x="19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44" name="Picture 475"/>
                <p:cNvPicPr/>
                <p:nvPr/>
              </p:nvPicPr>
              <p:blipFill>
                <a:blip r:embed="rId18"/>
                <a:stretch/>
              </p:blipFill>
              <p:spPr>
                <a:xfrm>
                  <a:off x="3922560" y="8701200"/>
                  <a:ext cx="8244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45" name="CustomShape 98"/>
                <p:cNvSpPr/>
                <p:nvPr/>
              </p:nvSpPr>
              <p:spPr>
                <a:xfrm>
                  <a:off x="3762000" y="8706240"/>
                  <a:ext cx="680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46" name="Picture 477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902320" y="870120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47" name="CustomShape 99"/>
                <p:cNvSpPr/>
                <p:nvPr/>
              </p:nvSpPr>
              <p:spPr>
                <a:xfrm>
                  <a:off x="3776400" y="8577360"/>
                  <a:ext cx="15552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08">
                      <a:moveTo>
                        <a:pt x="138" y="54"/>
                      </a:moveTo>
                      <a:lnTo>
                        <a:pt x="142" y="33"/>
                      </a:lnTo>
                      <a:lnTo>
                        <a:pt x="154" y="16"/>
                      </a:lnTo>
                      <a:lnTo>
                        <a:pt x="171" y="5"/>
                      </a:lnTo>
                      <a:lnTo>
                        <a:pt x="192" y="0"/>
                      </a:lnTo>
                      <a:lnTo>
                        <a:pt x="213" y="5"/>
                      </a:lnTo>
                      <a:lnTo>
                        <a:pt x="230" y="16"/>
                      </a:lnTo>
                      <a:lnTo>
                        <a:pt x="242" y="33"/>
                      </a:lnTo>
                      <a:lnTo>
                        <a:pt x="246" y="54"/>
                      </a:lnTo>
                      <a:lnTo>
                        <a:pt x="242" y="75"/>
                      </a:lnTo>
                      <a:lnTo>
                        <a:pt x="230" y="92"/>
                      </a:lnTo>
                      <a:lnTo>
                        <a:pt x="213" y="104"/>
                      </a:lnTo>
                      <a:lnTo>
                        <a:pt x="192" y="108"/>
                      </a:lnTo>
                      <a:lnTo>
                        <a:pt x="171" y="104"/>
                      </a:lnTo>
                      <a:lnTo>
                        <a:pt x="154" y="92"/>
                      </a:lnTo>
                      <a:lnTo>
                        <a:pt x="142" y="75"/>
                      </a:lnTo>
                      <a:lnTo>
                        <a:pt x="138" y="54"/>
                      </a:lnTo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lnTo>
                        <a:pt x="75" y="5"/>
                      </a:lnTo>
                      <a:lnTo>
                        <a:pt x="92" y="16"/>
                      </a:lnTo>
                      <a:lnTo>
                        <a:pt x="104" y="33"/>
                      </a:lnTo>
                      <a:lnTo>
                        <a:pt x="108" y="54"/>
                      </a:lnTo>
                      <a:lnTo>
                        <a:pt x="104" y="75"/>
                      </a:lnTo>
                      <a:lnTo>
                        <a:pt x="92" y="92"/>
                      </a:lnTo>
                      <a:lnTo>
                        <a:pt x="75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48" name="Picture 479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4039560" y="85723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49" name="Picture 480"/>
                <p:cNvPicPr/>
                <p:nvPr/>
              </p:nvPicPr>
              <p:blipFill>
                <a:blip r:embed="rId19"/>
                <a:stretch/>
              </p:blipFill>
              <p:spPr>
                <a:xfrm>
                  <a:off x="2661120" y="84434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0" name="Picture 481"/>
                <p:cNvPicPr/>
                <p:nvPr/>
              </p:nvPicPr>
              <p:blipFill>
                <a:blip r:embed="rId20"/>
                <a:stretch/>
              </p:blipFill>
              <p:spPr>
                <a:xfrm>
                  <a:off x="4168440" y="84434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1" name="Picture 482"/>
                <p:cNvPicPr/>
                <p:nvPr/>
              </p:nvPicPr>
              <p:blipFill>
                <a:blip r:embed="rId21"/>
                <a:stretch/>
              </p:blipFill>
              <p:spPr>
                <a:xfrm>
                  <a:off x="4007520" y="84434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2" name="Picture 483"/>
                <p:cNvPicPr/>
                <p:nvPr/>
              </p:nvPicPr>
              <p:blipFill>
                <a:blip r:embed="rId22"/>
                <a:stretch/>
              </p:blipFill>
              <p:spPr>
                <a:xfrm>
                  <a:off x="3898440" y="84434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3" name="Picture 484"/>
                <p:cNvPicPr/>
                <p:nvPr/>
              </p:nvPicPr>
              <p:blipFill>
                <a:blip r:embed="rId23"/>
                <a:stretch/>
              </p:blipFill>
              <p:spPr>
                <a:xfrm>
                  <a:off x="3749760" y="8314920"/>
                  <a:ext cx="14076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4" name="Picture 485"/>
                <p:cNvPicPr/>
                <p:nvPr/>
              </p:nvPicPr>
              <p:blipFill>
                <a:blip r:embed="rId24"/>
                <a:stretch/>
              </p:blipFill>
              <p:spPr>
                <a:xfrm>
                  <a:off x="3937320" y="831492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5" name="Picture 486"/>
                <p:cNvPicPr/>
                <p:nvPr/>
              </p:nvPicPr>
              <p:blipFill>
                <a:blip r:embed="rId19"/>
                <a:stretch/>
              </p:blipFill>
              <p:spPr>
                <a:xfrm>
                  <a:off x="2441880" y="81860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6" name="Picture 487"/>
                <p:cNvPicPr/>
                <p:nvPr/>
              </p:nvPicPr>
              <p:blipFill>
                <a:blip r:embed="rId20"/>
                <a:stretch/>
              </p:blipFill>
              <p:spPr>
                <a:xfrm>
                  <a:off x="2731680" y="81860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7" name="Picture 488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4100400" y="792828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8" name="Picture 489"/>
                <p:cNvPicPr/>
                <p:nvPr/>
              </p:nvPicPr>
              <p:blipFill>
                <a:blip r:embed="rId25"/>
                <a:stretch/>
              </p:blipFill>
              <p:spPr>
                <a:xfrm>
                  <a:off x="4280040" y="779940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59" name="Picture 490"/>
                <p:cNvPicPr/>
                <p:nvPr/>
              </p:nvPicPr>
              <p:blipFill>
                <a:blip r:embed="rId26"/>
                <a:stretch/>
              </p:blipFill>
              <p:spPr>
                <a:xfrm>
                  <a:off x="2719440" y="754164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60" name="CustomShape 100"/>
                <p:cNvSpPr/>
                <p:nvPr/>
              </p:nvSpPr>
              <p:spPr>
                <a:xfrm>
                  <a:off x="4348800" y="7159680"/>
                  <a:ext cx="4824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5"/>
                      </a:lnTo>
                      <a:lnTo>
                        <a:pt x="33" y="4"/>
                      </a:lnTo>
                      <a:lnTo>
                        <a:pt x="54" y="0"/>
                      </a:lnTo>
                      <a:lnTo>
                        <a:pt x="75" y="4"/>
                      </a:lnTo>
                      <a:lnTo>
                        <a:pt x="77" y="5"/>
                      </a:lnTo>
                      <a:moveTo>
                        <a:pt x="77" y="102"/>
                      </a:moveTo>
                      <a:lnTo>
                        <a:pt x="75" y="103"/>
                      </a:lnTo>
                      <a:lnTo>
                        <a:pt x="54" y="108"/>
                      </a:lnTo>
                      <a:lnTo>
                        <a:pt x="33" y="103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61" name="Picture 492"/>
                <p:cNvPicPr/>
                <p:nvPr/>
              </p:nvPicPr>
              <p:blipFill>
                <a:blip r:embed="rId26"/>
                <a:stretch/>
              </p:blipFill>
              <p:spPr>
                <a:xfrm>
                  <a:off x="4219920" y="715536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62" name="CustomShape 101"/>
                <p:cNvSpPr/>
                <p:nvPr/>
              </p:nvSpPr>
              <p:spPr>
                <a:xfrm>
                  <a:off x="4367880" y="7032240"/>
                  <a:ext cx="29160" cy="6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05">
                      <a:moveTo>
                        <a:pt x="0" y="53"/>
                      </a:moveTo>
                      <a:lnTo>
                        <a:pt x="4" y="32"/>
                      </a:lnTo>
                      <a:lnTo>
                        <a:pt x="15" y="14"/>
                      </a:lnTo>
                      <a:lnTo>
                        <a:pt x="33" y="3"/>
                      </a:lnTo>
                      <a:lnTo>
                        <a:pt x="46" y="0"/>
                      </a:lnTo>
                      <a:moveTo>
                        <a:pt x="46" y="105"/>
                      </a:moveTo>
                      <a:lnTo>
                        <a:pt x="33" y="102"/>
                      </a:lnTo>
                      <a:lnTo>
                        <a:pt x="15" y="91"/>
                      </a:lnTo>
                      <a:lnTo>
                        <a:pt x="4" y="74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pic>
              <p:nvPicPr>
                <p:cNvPr id="263" name="Picture 494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4214880" y="6897600"/>
                  <a:ext cx="77400" cy="7740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64" name="CustomShape 102"/>
                <p:cNvSpPr/>
                <p:nvPr/>
              </p:nvSpPr>
              <p:spPr>
                <a:xfrm>
                  <a:off x="4363200" y="5871240"/>
                  <a:ext cx="33480" cy="6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" h="108">
                      <a:moveTo>
                        <a:pt x="0" y="54"/>
                      </a:moveTo>
                      <a:lnTo>
                        <a:pt x="4" y="33"/>
                      </a:lnTo>
                      <a:lnTo>
                        <a:pt x="16" y="15"/>
                      </a:lnTo>
                      <a:lnTo>
                        <a:pt x="33" y="4"/>
                      </a:lnTo>
                      <a:lnTo>
                        <a:pt x="54" y="0"/>
                      </a:lnTo>
                      <a:moveTo>
                        <a:pt x="54" y="108"/>
                      </a:moveTo>
                      <a:lnTo>
                        <a:pt x="33" y="103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65" name="CustomShape 103"/>
                <p:cNvSpPr/>
                <p:nvPr/>
              </p:nvSpPr>
              <p:spPr>
                <a:xfrm>
                  <a:off x="2202480" y="5722560"/>
                  <a:ext cx="2194560" cy="329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6" h="5184">
                      <a:moveTo>
                        <a:pt x="144" y="4752"/>
                      </a:moveTo>
                      <a:lnTo>
                        <a:pt x="144" y="289"/>
                      </a:lnTo>
                      <a:moveTo>
                        <a:pt x="144" y="4752"/>
                      </a:moveTo>
                      <a:lnTo>
                        <a:pt x="0" y="4752"/>
                      </a:lnTo>
                      <a:moveTo>
                        <a:pt x="144" y="4549"/>
                      </a:moveTo>
                      <a:lnTo>
                        <a:pt x="0" y="4549"/>
                      </a:lnTo>
                      <a:moveTo>
                        <a:pt x="144" y="4346"/>
                      </a:moveTo>
                      <a:lnTo>
                        <a:pt x="0" y="4346"/>
                      </a:lnTo>
                      <a:moveTo>
                        <a:pt x="144" y="4144"/>
                      </a:moveTo>
                      <a:lnTo>
                        <a:pt x="0" y="4144"/>
                      </a:lnTo>
                      <a:moveTo>
                        <a:pt x="144" y="3941"/>
                      </a:moveTo>
                      <a:lnTo>
                        <a:pt x="0" y="3941"/>
                      </a:lnTo>
                      <a:moveTo>
                        <a:pt x="144" y="3738"/>
                      </a:moveTo>
                      <a:lnTo>
                        <a:pt x="0" y="3738"/>
                      </a:lnTo>
                      <a:moveTo>
                        <a:pt x="144" y="3535"/>
                      </a:moveTo>
                      <a:lnTo>
                        <a:pt x="0" y="3535"/>
                      </a:lnTo>
                      <a:moveTo>
                        <a:pt x="144" y="3332"/>
                      </a:moveTo>
                      <a:lnTo>
                        <a:pt x="0" y="3332"/>
                      </a:lnTo>
                      <a:moveTo>
                        <a:pt x="144" y="3129"/>
                      </a:moveTo>
                      <a:lnTo>
                        <a:pt x="0" y="3129"/>
                      </a:lnTo>
                      <a:moveTo>
                        <a:pt x="144" y="2926"/>
                      </a:moveTo>
                      <a:lnTo>
                        <a:pt x="0" y="2926"/>
                      </a:lnTo>
                      <a:moveTo>
                        <a:pt x="144" y="2723"/>
                      </a:moveTo>
                      <a:lnTo>
                        <a:pt x="0" y="2723"/>
                      </a:lnTo>
                      <a:moveTo>
                        <a:pt x="144" y="2520"/>
                      </a:moveTo>
                      <a:lnTo>
                        <a:pt x="0" y="2520"/>
                      </a:lnTo>
                      <a:moveTo>
                        <a:pt x="144" y="2318"/>
                      </a:moveTo>
                      <a:lnTo>
                        <a:pt x="0" y="2318"/>
                      </a:lnTo>
                      <a:moveTo>
                        <a:pt x="144" y="2115"/>
                      </a:moveTo>
                      <a:lnTo>
                        <a:pt x="0" y="2115"/>
                      </a:lnTo>
                      <a:moveTo>
                        <a:pt x="144" y="1912"/>
                      </a:moveTo>
                      <a:lnTo>
                        <a:pt x="0" y="1912"/>
                      </a:lnTo>
                      <a:moveTo>
                        <a:pt x="144" y="1709"/>
                      </a:moveTo>
                      <a:lnTo>
                        <a:pt x="0" y="1709"/>
                      </a:lnTo>
                      <a:moveTo>
                        <a:pt x="144" y="1506"/>
                      </a:moveTo>
                      <a:lnTo>
                        <a:pt x="0" y="1506"/>
                      </a:lnTo>
                      <a:moveTo>
                        <a:pt x="144" y="1303"/>
                      </a:moveTo>
                      <a:lnTo>
                        <a:pt x="0" y="1303"/>
                      </a:lnTo>
                      <a:moveTo>
                        <a:pt x="144" y="1100"/>
                      </a:moveTo>
                      <a:lnTo>
                        <a:pt x="0" y="1100"/>
                      </a:lnTo>
                      <a:moveTo>
                        <a:pt x="144" y="897"/>
                      </a:moveTo>
                      <a:lnTo>
                        <a:pt x="0" y="897"/>
                      </a:lnTo>
                      <a:moveTo>
                        <a:pt x="144" y="694"/>
                      </a:moveTo>
                      <a:lnTo>
                        <a:pt x="0" y="694"/>
                      </a:lnTo>
                      <a:moveTo>
                        <a:pt x="144" y="491"/>
                      </a:moveTo>
                      <a:lnTo>
                        <a:pt x="0" y="491"/>
                      </a:lnTo>
                      <a:moveTo>
                        <a:pt x="144" y="289"/>
                      </a:moveTo>
                      <a:lnTo>
                        <a:pt x="0" y="289"/>
                      </a:lnTo>
                      <a:moveTo>
                        <a:pt x="267" y="5040"/>
                      </a:moveTo>
                      <a:lnTo>
                        <a:pt x="3333" y="5040"/>
                      </a:lnTo>
                      <a:moveTo>
                        <a:pt x="267" y="5040"/>
                      </a:moveTo>
                      <a:lnTo>
                        <a:pt x="267" y="5184"/>
                      </a:lnTo>
                      <a:moveTo>
                        <a:pt x="1033" y="5040"/>
                      </a:moveTo>
                      <a:lnTo>
                        <a:pt x="1033" y="5184"/>
                      </a:lnTo>
                      <a:moveTo>
                        <a:pt x="1800" y="5040"/>
                      </a:moveTo>
                      <a:lnTo>
                        <a:pt x="1800" y="5184"/>
                      </a:lnTo>
                      <a:moveTo>
                        <a:pt x="2567" y="5040"/>
                      </a:moveTo>
                      <a:lnTo>
                        <a:pt x="2567" y="5184"/>
                      </a:lnTo>
                      <a:moveTo>
                        <a:pt x="3333" y="5040"/>
                      </a:moveTo>
                      <a:lnTo>
                        <a:pt x="3333" y="5184"/>
                      </a:lnTo>
                      <a:moveTo>
                        <a:pt x="144" y="5040"/>
                      </a:moveTo>
                      <a:lnTo>
                        <a:pt x="3456" y="5040"/>
                      </a:lnTo>
                      <a:lnTo>
                        <a:pt x="3456" y="0"/>
                      </a:lnTo>
                      <a:lnTo>
                        <a:pt x="144" y="0"/>
                      </a:lnTo>
                      <a:lnTo>
                        <a:pt x="144" y="5040"/>
                      </a:lnTo>
                    </a:path>
                  </a:pathLst>
                </a:custGeom>
                <a:noFill/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2495561" y="9283320"/>
              <a:ext cx="1745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d</a:t>
              </a:r>
              <a:r>
                <a:rPr lang="en-US" sz="1200" dirty="0" smtClean="0">
                  <a:latin typeface="+mj-lt"/>
                </a:rPr>
                <a:t>rug sensitivity z-score</a:t>
              </a:r>
              <a:endParaRPr lang="en-US" sz="1200" dirty="0">
                <a:latin typeface="+mj-lt"/>
              </a:endParaRPr>
            </a:p>
          </p:txBody>
        </p:sp>
      </p:grpSp>
      <p:pic>
        <p:nvPicPr>
          <p:cNvPr id="269" name="Picture 4" descr="P:\Xiaoli research\for genome 2018 conference\for paper 012019\NCI-60 cell line drug sensitivity data\boxplot_NCI60 SEMA3 expression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4" y="1447803"/>
            <a:ext cx="2743206" cy="27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383400" y="83808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431280" y="3733920"/>
            <a:ext cx="3452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234720" y="336960"/>
            <a:ext cx="1223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Figure S6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272" name="Picture 271"/>
          <p:cNvPicPr/>
          <p:nvPr/>
        </p:nvPicPr>
        <p:blipFill>
          <a:blip r:embed="rId3"/>
          <a:stretch/>
        </p:blipFill>
        <p:spPr>
          <a:xfrm>
            <a:off x="838200" y="1005840"/>
            <a:ext cx="4571640" cy="2742840"/>
          </a:xfrm>
          <a:prstGeom prst="rect">
            <a:avLst/>
          </a:prstGeom>
          <a:ln>
            <a:noFill/>
          </a:ln>
        </p:spPr>
      </p:pic>
      <p:pic>
        <p:nvPicPr>
          <p:cNvPr id="273" name="Picture 272"/>
          <p:cNvPicPr/>
          <p:nvPr/>
        </p:nvPicPr>
        <p:blipFill>
          <a:blip r:embed="rId4"/>
          <a:stretch/>
        </p:blipFill>
        <p:spPr>
          <a:xfrm>
            <a:off x="776520" y="4023720"/>
            <a:ext cx="4571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3"/>
          <p:cNvSpPr/>
          <p:nvPr/>
        </p:nvSpPr>
        <p:spPr>
          <a:xfrm>
            <a:off x="234720" y="336960"/>
            <a:ext cx="1232174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Figure </a:t>
            </a:r>
            <a:r>
              <a:rPr lang="en-US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S7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/>
        </p:blipFill>
        <p:spPr>
          <a:xfrm>
            <a:off x="381000" y="960120"/>
            <a:ext cx="5943240" cy="182844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/>
        </p:blipFill>
        <p:spPr>
          <a:xfrm>
            <a:off x="381000" y="2788560"/>
            <a:ext cx="5943240" cy="182844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381360" y="4709160"/>
            <a:ext cx="5943240" cy="182844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tretch/>
        </p:blipFill>
        <p:spPr>
          <a:xfrm>
            <a:off x="381360" y="6629760"/>
            <a:ext cx="5943240" cy="18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10379</TotalTime>
  <Words>339</Words>
  <Application>Microsoft Office PowerPoint</Application>
  <PresentationFormat>A4 Paper (210x297 mm)</PresentationFormat>
  <Paragraphs>58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Xiaoli</dc:creator>
  <cp:lastModifiedBy>RTORRES</cp:lastModifiedBy>
  <cp:revision>144</cp:revision>
  <dcterms:created xsi:type="dcterms:W3CDTF">2019-02-05T15:56:05Z</dcterms:created>
  <dcterms:modified xsi:type="dcterms:W3CDTF">2020-01-30T15:18:36Z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OSUMC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11</vt:i4>
  </property>
  <property fmtid="{D5CDD505-2E9C-101B-9397-08002B2CF9AE}" pid="9" name="PresentationFormat">
    <vt:lpwstr>A4 Paper (210x297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