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9" r:id="rId2"/>
  </p:sldIdLst>
  <p:sldSz cx="34361438" cy="45720000"/>
  <p:notesSz cx="6858000" cy="9144000"/>
  <p:defaultTextStyle>
    <a:defPPr>
      <a:defRPr lang="zh-CN"/>
    </a:defPPr>
    <a:lvl1pPr marL="0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1pPr>
    <a:lvl2pPr marL="2288012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2pPr>
    <a:lvl3pPr marL="4576023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3pPr>
    <a:lvl4pPr marL="6864035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4pPr>
    <a:lvl5pPr marL="9152047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5pPr>
    <a:lvl6pPr marL="11440058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6pPr>
    <a:lvl7pPr marL="13728070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7pPr>
    <a:lvl8pPr marL="16016082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8pPr>
    <a:lvl9pPr marL="18304093" algn="l" defTabSz="4576023" rtl="0" eaLnBrk="1" latinLnBrk="0" hangingPunct="1">
      <a:defRPr sz="90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13" userDrawn="1">
          <p15:clr>
            <a:srgbClr val="A4A3A4"/>
          </p15:clr>
        </p15:guide>
        <p15:guide id="2" pos="1184" userDrawn="1">
          <p15:clr>
            <a:srgbClr val="A4A3A4"/>
          </p15:clr>
        </p15:guide>
        <p15:guide id="3" orient="horz" pos="25682">
          <p15:clr>
            <a:srgbClr val="A4A3A4"/>
          </p15:clr>
        </p15:guide>
        <p15:guide id="4" pos="183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38" autoAdjust="0"/>
    <p:restoredTop sz="96424" autoAdjust="0"/>
  </p:normalViewPr>
  <p:slideViewPr>
    <p:cSldViewPr snapToGrid="0">
      <p:cViewPr varScale="1">
        <p:scale>
          <a:sx n="16" d="100"/>
          <a:sy n="16" d="100"/>
        </p:scale>
        <p:origin x="-3402" y="-228"/>
      </p:cViewPr>
      <p:guideLst>
        <p:guide orient="horz" pos="6213"/>
        <p:guide orient="horz" pos="25682"/>
        <p:guide pos="1184"/>
        <p:guide pos="183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96B2-6F1B-4B49-83F7-05F3DEA32197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68538" y="1143000"/>
            <a:ext cx="2320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6414B-7BF7-4EED-B3BF-2D2525E1B5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22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7108" y="7482420"/>
            <a:ext cx="29207222" cy="15917333"/>
          </a:xfrm>
        </p:spPr>
        <p:txBody>
          <a:bodyPr anchor="b"/>
          <a:lstStyle>
            <a:lvl1pPr algn="ctr">
              <a:defRPr sz="2254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95180" y="24013587"/>
            <a:ext cx="25771079" cy="11038413"/>
          </a:xfrm>
        </p:spPr>
        <p:txBody>
          <a:bodyPr/>
          <a:lstStyle>
            <a:lvl1pPr marL="0" indent="0" algn="ctr">
              <a:buNone/>
              <a:defRPr sz="9019"/>
            </a:lvl1pPr>
            <a:lvl2pPr marL="1718066" indent="0" algn="ctr">
              <a:buNone/>
              <a:defRPr sz="7516"/>
            </a:lvl2pPr>
            <a:lvl3pPr marL="3436132" indent="0" algn="ctr">
              <a:buNone/>
              <a:defRPr sz="6764"/>
            </a:lvl3pPr>
            <a:lvl4pPr marL="5154198" indent="0" algn="ctr">
              <a:buNone/>
              <a:defRPr sz="6012"/>
            </a:lvl4pPr>
            <a:lvl5pPr marL="6872265" indent="0" algn="ctr">
              <a:buNone/>
              <a:defRPr sz="6012"/>
            </a:lvl5pPr>
            <a:lvl6pPr marL="8590331" indent="0" algn="ctr">
              <a:buNone/>
              <a:defRPr sz="6012"/>
            </a:lvl6pPr>
            <a:lvl7pPr marL="10308397" indent="0" algn="ctr">
              <a:buNone/>
              <a:defRPr sz="6012"/>
            </a:lvl7pPr>
            <a:lvl8pPr marL="12026463" indent="0" algn="ctr">
              <a:buNone/>
              <a:defRPr sz="6012"/>
            </a:lvl8pPr>
            <a:lvl9pPr marL="13744529" indent="0" algn="ctr">
              <a:buNone/>
              <a:defRPr sz="6012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469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168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589906" y="2434167"/>
            <a:ext cx="7409185" cy="3874558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62351" y="2434167"/>
            <a:ext cx="21798037" cy="387455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983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823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454" y="11398263"/>
            <a:ext cx="29636740" cy="19018247"/>
          </a:xfrm>
        </p:spPr>
        <p:txBody>
          <a:bodyPr anchor="b"/>
          <a:lstStyle>
            <a:lvl1pPr>
              <a:defRPr sz="2254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44454" y="30596430"/>
            <a:ext cx="29636740" cy="10001247"/>
          </a:xfrm>
        </p:spPr>
        <p:txBody>
          <a:bodyPr/>
          <a:lstStyle>
            <a:lvl1pPr marL="0" indent="0">
              <a:buNone/>
              <a:defRPr sz="9019">
                <a:solidFill>
                  <a:schemeClr val="tx1"/>
                </a:solidFill>
              </a:defRPr>
            </a:lvl1pPr>
            <a:lvl2pPr marL="1718066" indent="0">
              <a:buNone/>
              <a:defRPr sz="7516">
                <a:solidFill>
                  <a:schemeClr val="tx1">
                    <a:tint val="75000"/>
                  </a:schemeClr>
                </a:solidFill>
              </a:defRPr>
            </a:lvl2pPr>
            <a:lvl3pPr marL="3436132" indent="0">
              <a:buNone/>
              <a:defRPr sz="6764">
                <a:solidFill>
                  <a:schemeClr val="tx1">
                    <a:tint val="75000"/>
                  </a:schemeClr>
                </a:solidFill>
              </a:defRPr>
            </a:lvl3pPr>
            <a:lvl4pPr marL="5154198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4pPr>
            <a:lvl5pPr marL="6872265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5pPr>
            <a:lvl6pPr marL="8590331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6pPr>
            <a:lvl7pPr marL="10308397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7pPr>
            <a:lvl8pPr marL="12026463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8pPr>
            <a:lvl9pPr marL="13744529" indent="0">
              <a:buNone/>
              <a:defRPr sz="60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63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349" y="12170833"/>
            <a:ext cx="14603611" cy="290089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95478" y="12170833"/>
            <a:ext cx="14603611" cy="290089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70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25" y="2434177"/>
            <a:ext cx="29636740" cy="883708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6828" y="11207753"/>
            <a:ext cx="14536497" cy="5492747"/>
          </a:xfrm>
        </p:spPr>
        <p:txBody>
          <a:bodyPr anchor="b"/>
          <a:lstStyle>
            <a:lvl1pPr marL="0" indent="0">
              <a:buNone/>
              <a:defRPr sz="9019" b="1"/>
            </a:lvl1pPr>
            <a:lvl2pPr marL="1718066" indent="0">
              <a:buNone/>
              <a:defRPr sz="7516" b="1"/>
            </a:lvl2pPr>
            <a:lvl3pPr marL="3436132" indent="0">
              <a:buNone/>
              <a:defRPr sz="6764" b="1"/>
            </a:lvl3pPr>
            <a:lvl4pPr marL="5154198" indent="0">
              <a:buNone/>
              <a:defRPr sz="6012" b="1"/>
            </a:lvl4pPr>
            <a:lvl5pPr marL="6872265" indent="0">
              <a:buNone/>
              <a:defRPr sz="6012" b="1"/>
            </a:lvl5pPr>
            <a:lvl6pPr marL="8590331" indent="0">
              <a:buNone/>
              <a:defRPr sz="6012" b="1"/>
            </a:lvl6pPr>
            <a:lvl7pPr marL="10308397" indent="0">
              <a:buNone/>
              <a:defRPr sz="6012" b="1"/>
            </a:lvl7pPr>
            <a:lvl8pPr marL="12026463" indent="0">
              <a:buNone/>
              <a:defRPr sz="6012" b="1"/>
            </a:lvl8pPr>
            <a:lvl9pPr marL="13744529" indent="0">
              <a:buNone/>
              <a:defRPr sz="6012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6828" y="16700500"/>
            <a:ext cx="14536497" cy="245639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395480" y="11207753"/>
            <a:ext cx="14608087" cy="5492747"/>
          </a:xfrm>
        </p:spPr>
        <p:txBody>
          <a:bodyPr anchor="b"/>
          <a:lstStyle>
            <a:lvl1pPr marL="0" indent="0">
              <a:buNone/>
              <a:defRPr sz="9019" b="1"/>
            </a:lvl1pPr>
            <a:lvl2pPr marL="1718066" indent="0">
              <a:buNone/>
              <a:defRPr sz="7516" b="1"/>
            </a:lvl2pPr>
            <a:lvl3pPr marL="3436132" indent="0">
              <a:buNone/>
              <a:defRPr sz="6764" b="1"/>
            </a:lvl3pPr>
            <a:lvl4pPr marL="5154198" indent="0">
              <a:buNone/>
              <a:defRPr sz="6012" b="1"/>
            </a:lvl4pPr>
            <a:lvl5pPr marL="6872265" indent="0">
              <a:buNone/>
              <a:defRPr sz="6012" b="1"/>
            </a:lvl5pPr>
            <a:lvl6pPr marL="8590331" indent="0">
              <a:buNone/>
              <a:defRPr sz="6012" b="1"/>
            </a:lvl6pPr>
            <a:lvl7pPr marL="10308397" indent="0">
              <a:buNone/>
              <a:defRPr sz="6012" b="1"/>
            </a:lvl7pPr>
            <a:lvl8pPr marL="12026463" indent="0">
              <a:buNone/>
              <a:defRPr sz="6012" b="1"/>
            </a:lvl8pPr>
            <a:lvl9pPr marL="13744529" indent="0">
              <a:buNone/>
              <a:defRPr sz="6012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395480" y="16700500"/>
            <a:ext cx="14608087" cy="245639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109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360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08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24" y="3048000"/>
            <a:ext cx="11082458" cy="10668000"/>
          </a:xfrm>
        </p:spPr>
        <p:txBody>
          <a:bodyPr anchor="b"/>
          <a:lstStyle>
            <a:lvl1pPr>
              <a:defRPr sz="12025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8087" y="6582844"/>
            <a:ext cx="17395478" cy="32490833"/>
          </a:xfrm>
        </p:spPr>
        <p:txBody>
          <a:bodyPr/>
          <a:lstStyle>
            <a:lvl1pPr>
              <a:defRPr sz="12025"/>
            </a:lvl1pPr>
            <a:lvl2pPr>
              <a:defRPr sz="10522"/>
            </a:lvl2pPr>
            <a:lvl3pPr>
              <a:defRPr sz="9019"/>
            </a:lvl3pPr>
            <a:lvl4pPr>
              <a:defRPr sz="7516"/>
            </a:lvl4pPr>
            <a:lvl5pPr>
              <a:defRPr sz="7516"/>
            </a:lvl5pPr>
            <a:lvl6pPr>
              <a:defRPr sz="7516"/>
            </a:lvl6pPr>
            <a:lvl7pPr>
              <a:defRPr sz="7516"/>
            </a:lvl7pPr>
            <a:lvl8pPr>
              <a:defRPr sz="7516"/>
            </a:lvl8pPr>
            <a:lvl9pPr>
              <a:defRPr sz="7516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6824" y="13716000"/>
            <a:ext cx="11082458" cy="25410587"/>
          </a:xfrm>
        </p:spPr>
        <p:txBody>
          <a:bodyPr/>
          <a:lstStyle>
            <a:lvl1pPr marL="0" indent="0">
              <a:buNone/>
              <a:defRPr sz="6012"/>
            </a:lvl1pPr>
            <a:lvl2pPr marL="1718066" indent="0">
              <a:buNone/>
              <a:defRPr sz="5261"/>
            </a:lvl2pPr>
            <a:lvl3pPr marL="3436132" indent="0">
              <a:buNone/>
              <a:defRPr sz="4509"/>
            </a:lvl3pPr>
            <a:lvl4pPr marL="5154198" indent="0">
              <a:buNone/>
              <a:defRPr sz="3758"/>
            </a:lvl4pPr>
            <a:lvl5pPr marL="6872265" indent="0">
              <a:buNone/>
              <a:defRPr sz="3758"/>
            </a:lvl5pPr>
            <a:lvl6pPr marL="8590331" indent="0">
              <a:buNone/>
              <a:defRPr sz="3758"/>
            </a:lvl6pPr>
            <a:lvl7pPr marL="10308397" indent="0">
              <a:buNone/>
              <a:defRPr sz="3758"/>
            </a:lvl7pPr>
            <a:lvl8pPr marL="12026463" indent="0">
              <a:buNone/>
              <a:defRPr sz="3758"/>
            </a:lvl8pPr>
            <a:lvl9pPr marL="13744529" indent="0">
              <a:buNone/>
              <a:defRPr sz="3758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118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24" y="3048000"/>
            <a:ext cx="11082458" cy="10668000"/>
          </a:xfrm>
        </p:spPr>
        <p:txBody>
          <a:bodyPr anchor="b"/>
          <a:lstStyle>
            <a:lvl1pPr>
              <a:defRPr sz="12025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608087" y="6582844"/>
            <a:ext cx="17395478" cy="32490833"/>
          </a:xfrm>
        </p:spPr>
        <p:txBody>
          <a:bodyPr anchor="t"/>
          <a:lstStyle>
            <a:lvl1pPr marL="0" indent="0">
              <a:buNone/>
              <a:defRPr sz="12025"/>
            </a:lvl1pPr>
            <a:lvl2pPr marL="1718066" indent="0">
              <a:buNone/>
              <a:defRPr sz="10522"/>
            </a:lvl2pPr>
            <a:lvl3pPr marL="3436132" indent="0">
              <a:buNone/>
              <a:defRPr sz="9019"/>
            </a:lvl3pPr>
            <a:lvl4pPr marL="5154198" indent="0">
              <a:buNone/>
              <a:defRPr sz="7516"/>
            </a:lvl4pPr>
            <a:lvl5pPr marL="6872265" indent="0">
              <a:buNone/>
              <a:defRPr sz="7516"/>
            </a:lvl5pPr>
            <a:lvl6pPr marL="8590331" indent="0">
              <a:buNone/>
              <a:defRPr sz="7516"/>
            </a:lvl6pPr>
            <a:lvl7pPr marL="10308397" indent="0">
              <a:buNone/>
              <a:defRPr sz="7516"/>
            </a:lvl7pPr>
            <a:lvl8pPr marL="12026463" indent="0">
              <a:buNone/>
              <a:defRPr sz="7516"/>
            </a:lvl8pPr>
            <a:lvl9pPr marL="13744529" indent="0">
              <a:buNone/>
              <a:defRPr sz="7516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6824" y="13716000"/>
            <a:ext cx="11082458" cy="25410587"/>
          </a:xfrm>
        </p:spPr>
        <p:txBody>
          <a:bodyPr/>
          <a:lstStyle>
            <a:lvl1pPr marL="0" indent="0">
              <a:buNone/>
              <a:defRPr sz="6012"/>
            </a:lvl1pPr>
            <a:lvl2pPr marL="1718066" indent="0">
              <a:buNone/>
              <a:defRPr sz="5261"/>
            </a:lvl2pPr>
            <a:lvl3pPr marL="3436132" indent="0">
              <a:buNone/>
              <a:defRPr sz="4509"/>
            </a:lvl3pPr>
            <a:lvl4pPr marL="5154198" indent="0">
              <a:buNone/>
              <a:defRPr sz="3758"/>
            </a:lvl4pPr>
            <a:lvl5pPr marL="6872265" indent="0">
              <a:buNone/>
              <a:defRPr sz="3758"/>
            </a:lvl5pPr>
            <a:lvl6pPr marL="8590331" indent="0">
              <a:buNone/>
              <a:defRPr sz="3758"/>
            </a:lvl6pPr>
            <a:lvl7pPr marL="10308397" indent="0">
              <a:buNone/>
              <a:defRPr sz="3758"/>
            </a:lvl7pPr>
            <a:lvl8pPr marL="12026463" indent="0">
              <a:buNone/>
              <a:defRPr sz="3758"/>
            </a:lvl8pPr>
            <a:lvl9pPr marL="13744529" indent="0">
              <a:buNone/>
              <a:defRPr sz="3758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8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62349" y="2434177"/>
            <a:ext cx="29636740" cy="883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62349" y="12170833"/>
            <a:ext cx="29636740" cy="290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62349" y="42375677"/>
            <a:ext cx="7731324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09144-BC7E-4263-BF4F-A5AC8F734D23}" type="datetimeFigureOut">
              <a:rPr lang="zh-CN" altLang="en-US" smtClean="0"/>
              <a:t>2020/6/12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82227" y="42375677"/>
            <a:ext cx="11596985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267765" y="42375677"/>
            <a:ext cx="7731324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03498-43BF-435D-8BE0-F580938111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34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436132" rtl="0" eaLnBrk="1" latinLnBrk="0" hangingPunct="1">
        <a:lnSpc>
          <a:spcPct val="90000"/>
        </a:lnSpc>
        <a:spcBef>
          <a:spcPct val="0"/>
        </a:spcBef>
        <a:buNone/>
        <a:defRPr sz="165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9033" indent="-859033" algn="l" defTabSz="3436132" rtl="0" eaLnBrk="1" latinLnBrk="0" hangingPunct="1">
        <a:lnSpc>
          <a:spcPct val="90000"/>
        </a:lnSpc>
        <a:spcBef>
          <a:spcPts val="3758"/>
        </a:spcBef>
        <a:buFont typeface="Arial" panose="020B0604020202020204" pitchFamily="34" charset="0"/>
        <a:buChar char="•"/>
        <a:defRPr sz="10522" kern="1200">
          <a:solidFill>
            <a:schemeClr val="tx1"/>
          </a:solidFill>
          <a:latin typeface="+mn-lt"/>
          <a:ea typeface="+mn-ea"/>
          <a:cs typeface="+mn-cs"/>
        </a:defRPr>
      </a:lvl1pPr>
      <a:lvl2pPr marL="2577099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9019" kern="1200">
          <a:solidFill>
            <a:schemeClr val="tx1"/>
          </a:solidFill>
          <a:latin typeface="+mn-lt"/>
          <a:ea typeface="+mn-ea"/>
          <a:cs typeface="+mn-cs"/>
        </a:defRPr>
      </a:lvl2pPr>
      <a:lvl3pPr marL="4295165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7516" kern="1200">
          <a:solidFill>
            <a:schemeClr val="tx1"/>
          </a:solidFill>
          <a:latin typeface="+mn-lt"/>
          <a:ea typeface="+mn-ea"/>
          <a:cs typeface="+mn-cs"/>
        </a:defRPr>
      </a:lvl3pPr>
      <a:lvl4pPr marL="6013232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4pPr>
      <a:lvl5pPr marL="7731298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5pPr>
      <a:lvl6pPr marL="9449364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6pPr>
      <a:lvl7pPr marL="11167430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7pPr>
      <a:lvl8pPr marL="12885496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8pPr>
      <a:lvl9pPr marL="14603562" indent="-859033" algn="l" defTabSz="3436132" rtl="0" eaLnBrk="1" latinLnBrk="0" hangingPunct="1">
        <a:lnSpc>
          <a:spcPct val="90000"/>
        </a:lnSpc>
        <a:spcBef>
          <a:spcPts val="1879"/>
        </a:spcBef>
        <a:buFont typeface="Arial" panose="020B0604020202020204" pitchFamily="34" charset="0"/>
        <a:buChar char="•"/>
        <a:defRPr sz="6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1pPr>
      <a:lvl2pPr marL="1718066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2pPr>
      <a:lvl3pPr marL="3436132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3pPr>
      <a:lvl4pPr marL="5154198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4pPr>
      <a:lvl5pPr marL="6872265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5pPr>
      <a:lvl6pPr marL="8590331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6pPr>
      <a:lvl7pPr marL="10308397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7pPr>
      <a:lvl8pPr marL="12026463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8pPr>
      <a:lvl9pPr marL="13744529" algn="l" defTabSz="3436132" rtl="0" eaLnBrk="1" latinLnBrk="0" hangingPunct="1">
        <a:defRPr sz="67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171" y="3444657"/>
            <a:ext cx="9336084" cy="61704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701492" y="1468357"/>
            <a:ext cx="7699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Soft tissue cancer, GSE30929, ID:204642_at, RFS,</a:t>
            </a:r>
          </a:p>
          <a:p>
            <a:pPr algn="ctr"/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HR=0.27, Cox </a:t>
            </a:r>
            <a:r>
              <a:rPr lang="en-US" altLang="zh-CN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P=0.000255</a:t>
            </a:r>
            <a:endParaRPr lang="zh-CN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2414" y="3620620"/>
            <a:ext cx="10453826" cy="61704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709840" y="1484229"/>
            <a:ext cx="77820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Blood cancer, GSE5122, ID:204642_at, OS,</a:t>
            </a:r>
          </a:p>
          <a:p>
            <a:pPr algn="ctr"/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HR=0.64, Cox </a:t>
            </a:r>
            <a:r>
              <a:rPr lang="en-US" altLang="zh-CN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P=0.000508</a:t>
            </a:r>
            <a:endParaRPr lang="zh-CN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02750" y="3414571"/>
            <a:ext cx="10139663" cy="61704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3448671" y="1559637"/>
            <a:ext cx="84421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</a:rPr>
              <a:t>Brain </a:t>
            </a:r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cancer, </a:t>
            </a:r>
            <a:r>
              <a:rPr lang="en-US" altLang="zh-CN" sz="4000" dirty="0">
                <a:latin typeface="Arial" panose="020B0604020202020204" pitchFamily="34" charset="0"/>
                <a:cs typeface="Arial" panose="020B0604020202020204" pitchFamily="34" charset="0"/>
              </a:rPr>
              <a:t>GSE1456-GPL96</a:t>
            </a:r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ID:204642_at, OS,</a:t>
            </a:r>
          </a:p>
          <a:p>
            <a:pPr algn="ctr"/>
            <a:r>
              <a:rPr lang="en-US" altLang="zh-CN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HR=0.68, Cox </a:t>
            </a:r>
            <a:r>
              <a:rPr lang="en-US" altLang="zh-CN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P=0.048802</a:t>
            </a:r>
            <a:endParaRPr lang="zh-CN" alt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1337" y="18688050"/>
            <a:ext cx="7878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dirty="0" smtClean="0">
                <a:latin typeface="Arial" pitchFamily="34" charset="0"/>
                <a:cs typeface="Arial" pitchFamily="34" charset="0"/>
              </a:rPr>
              <a:t>Figure </a:t>
            </a:r>
            <a:r>
              <a:rPr lang="en-US" altLang="zh-CN" sz="7200" dirty="0">
                <a:latin typeface="Arial" pitchFamily="34" charset="0"/>
                <a:cs typeface="Arial" pitchFamily="34" charset="0"/>
              </a:rPr>
              <a:t>S</a:t>
            </a:r>
            <a:r>
              <a:rPr lang="en-US" altLang="zh-CN" sz="7200" dirty="0" smtClean="0">
                <a:latin typeface="Arial" pitchFamily="34" charset="0"/>
                <a:cs typeface="Arial" pitchFamily="34" charset="0"/>
              </a:rPr>
              <a:t>1</a:t>
            </a:r>
            <a:endParaRPr lang="zh-CN" alt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95881" y="1079064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245957" y="1080000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1946688" y="1080000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2451244" y="10008000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3227557" y="10969778"/>
            <a:ext cx="6282000" cy="6453450"/>
            <a:chOff x="1751996" y="12919137"/>
            <a:chExt cx="6282000" cy="6453450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996" y="12919137"/>
              <a:ext cx="6282000" cy="6282000"/>
            </a:xfrm>
            <a:prstGeom prst="rect">
              <a:avLst/>
            </a:prstGeom>
          </p:spPr>
        </p:pic>
        <p:sp>
          <p:nvSpPr>
            <p:cNvPr id="18" name="矩形 17"/>
            <p:cNvSpPr/>
            <p:nvPr/>
          </p:nvSpPr>
          <p:spPr>
            <a:xfrm>
              <a:off x="1751996" y="18545175"/>
              <a:ext cx="6282000" cy="8274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矩形 24"/>
            <p:cNvSpPr/>
            <p:nvPr/>
          </p:nvSpPr>
          <p:spPr>
            <a:xfrm>
              <a:off x="2889947" y="18602611"/>
              <a:ext cx="437651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4000" dirty="0" smtClean="0">
                  <a:latin typeface="Arial" pitchFamily="34" charset="0"/>
                  <a:cs typeface="Arial" pitchFamily="34" charset="0"/>
                </a:rPr>
                <a:t>Gastric </a:t>
              </a:r>
              <a:r>
                <a:rPr lang="en-US" altLang="zh-CN" sz="4000" dirty="0">
                  <a:latin typeface="Arial" pitchFamily="34" charset="0"/>
                  <a:cs typeface="Arial" pitchFamily="34" charset="0"/>
                </a:rPr>
                <a:t>cancer </a:t>
              </a:r>
              <a:r>
                <a:rPr lang="en-US" altLang="zh-CN" sz="4000" dirty="0" smtClean="0">
                  <a:latin typeface="Arial" pitchFamily="34" charset="0"/>
                  <a:cs typeface="Arial" pitchFamily="34" charset="0"/>
                </a:rPr>
                <a:t>OS</a:t>
              </a:r>
              <a:endParaRPr lang="zh-CN" altLang="en-US" sz="4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13829795" y="11000071"/>
            <a:ext cx="6838950" cy="6474549"/>
            <a:chOff x="10772270" y="12065972"/>
            <a:chExt cx="6838950" cy="6474549"/>
          </a:xfrm>
        </p:grpSpPr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1894" y="12065972"/>
              <a:ext cx="6282000" cy="6282000"/>
            </a:xfrm>
            <a:prstGeom prst="rect">
              <a:avLst/>
            </a:prstGeom>
          </p:spPr>
        </p:pic>
        <p:sp>
          <p:nvSpPr>
            <p:cNvPr id="27" name="矩形 26"/>
            <p:cNvSpPr/>
            <p:nvPr/>
          </p:nvSpPr>
          <p:spPr>
            <a:xfrm>
              <a:off x="10772270" y="17713109"/>
              <a:ext cx="6282000" cy="8274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/>
          </p:nvSpPr>
          <p:spPr>
            <a:xfrm>
              <a:off x="11892173" y="17713109"/>
              <a:ext cx="571904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4000" dirty="0">
                  <a:latin typeface="Arial" pitchFamily="34" charset="0"/>
                  <a:cs typeface="Arial" pitchFamily="34" charset="0"/>
                </a:rPr>
                <a:t>Gastric cancer </a:t>
              </a:r>
              <a:r>
                <a:rPr lang="en-US" altLang="zh-CN" sz="4000" dirty="0" smtClean="0">
                  <a:latin typeface="Arial" pitchFamily="34" charset="0"/>
                  <a:cs typeface="Arial" pitchFamily="34" charset="0"/>
                </a:rPr>
                <a:t>FP</a:t>
              </a:r>
              <a:endParaRPr lang="zh-CN" altLang="en-US" sz="4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4341011" y="11000071"/>
            <a:ext cx="6539932" cy="6282000"/>
            <a:chOff x="17696945" y="12052316"/>
            <a:chExt cx="6539932" cy="6282000"/>
          </a:xfrm>
        </p:grpSpPr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4877" y="12052316"/>
              <a:ext cx="6282000" cy="6282000"/>
            </a:xfrm>
            <a:prstGeom prst="rect">
              <a:avLst/>
            </a:prstGeom>
          </p:spPr>
        </p:pic>
        <p:sp>
          <p:nvSpPr>
            <p:cNvPr id="28" name="矩形 27"/>
            <p:cNvSpPr/>
            <p:nvPr/>
          </p:nvSpPr>
          <p:spPr>
            <a:xfrm>
              <a:off x="17696945" y="17423228"/>
              <a:ext cx="6282000" cy="8274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 29"/>
            <p:cNvSpPr/>
            <p:nvPr/>
          </p:nvSpPr>
          <p:spPr>
            <a:xfrm>
              <a:off x="19013415" y="17588920"/>
              <a:ext cx="496553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4000" dirty="0">
                  <a:latin typeface="Arial" pitchFamily="34" charset="0"/>
                  <a:cs typeface="Arial" pitchFamily="34" charset="0"/>
                </a:rPr>
                <a:t>Gastric cancer </a:t>
              </a:r>
              <a:r>
                <a:rPr lang="en-US" altLang="zh-CN" sz="4000" dirty="0" smtClean="0">
                  <a:latin typeface="Arial" pitchFamily="34" charset="0"/>
                  <a:cs typeface="Arial" pitchFamily="34" charset="0"/>
                </a:rPr>
                <a:t>PPS</a:t>
              </a:r>
              <a:endParaRPr lang="zh-CN" altLang="en-US" sz="4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文本框 20"/>
          <p:cNvSpPr txBox="1"/>
          <p:nvPr/>
        </p:nvSpPr>
        <p:spPr>
          <a:xfrm>
            <a:off x="681337" y="10008000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文本框 21"/>
          <p:cNvSpPr txBox="1"/>
          <p:nvPr/>
        </p:nvSpPr>
        <p:spPr>
          <a:xfrm>
            <a:off x="11483813" y="10008000"/>
            <a:ext cx="14638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zh-CN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66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3740</TotalTime>
  <Words>57</Words>
  <Application>Microsoft Office PowerPoint</Application>
  <PresentationFormat>自定义</PresentationFormat>
  <Paragraphs>16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liu Yu-feng</dc:creator>
  <cp:lastModifiedBy>Windows User</cp:lastModifiedBy>
  <cp:revision>190</cp:revision>
  <dcterms:created xsi:type="dcterms:W3CDTF">2020-02-22T11:57:22Z</dcterms:created>
  <dcterms:modified xsi:type="dcterms:W3CDTF">2020-06-12T07:45:14Z</dcterms:modified>
</cp:coreProperties>
</file>