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1"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21" autoAdjust="0"/>
    <p:restoredTop sz="94660"/>
  </p:normalViewPr>
  <p:slideViewPr>
    <p:cSldViewPr snapToGrid="0">
      <p:cViewPr varScale="1">
        <p:scale>
          <a:sx n="81" d="100"/>
          <a:sy n="81" d="100"/>
        </p:scale>
        <p:origin x="28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F32832-46EE-4136-97B0-5903C1CEAA0F}" type="datetimeFigureOut">
              <a:rPr lang="en-AU" smtClean="0"/>
              <a:t>24/04/2021</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ECD74D-A51F-4CA4-AD77-A9524AAA82CF}" type="slidenum">
              <a:rPr lang="en-AU" smtClean="0"/>
              <a:t>‹#›</a:t>
            </a:fld>
            <a:endParaRPr lang="en-AU"/>
          </a:p>
        </p:txBody>
      </p:sp>
    </p:spTree>
    <p:extLst>
      <p:ext uri="{BB962C8B-B14F-4D97-AF65-F5344CB8AC3E}">
        <p14:creationId xmlns:p14="http://schemas.microsoft.com/office/powerpoint/2010/main" val="4255664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3ECD74D-A51F-4CA4-AD77-A9524AAA82CF}" type="slidenum">
              <a:rPr lang="en-AU" smtClean="0"/>
              <a:t>1</a:t>
            </a:fld>
            <a:endParaRPr lang="en-AU"/>
          </a:p>
        </p:txBody>
      </p:sp>
    </p:spTree>
    <p:extLst>
      <p:ext uri="{BB962C8B-B14F-4D97-AF65-F5344CB8AC3E}">
        <p14:creationId xmlns:p14="http://schemas.microsoft.com/office/powerpoint/2010/main" val="3858694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0E23DAE-253C-4688-8139-2A9A1AB87BBA}" type="datetimeFigureOut">
              <a:rPr lang="en-AU" smtClean="0"/>
              <a:t>24/04/2021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144392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E23DAE-253C-4688-8139-2A9A1AB87BBA}" type="datetimeFigureOut">
              <a:rPr lang="en-AU" smtClean="0"/>
              <a:t>24/04/2021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321112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E23DAE-253C-4688-8139-2A9A1AB87BBA}" type="datetimeFigureOut">
              <a:rPr lang="en-AU" smtClean="0"/>
              <a:t>24/04/2021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3103098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E23DAE-253C-4688-8139-2A9A1AB87BBA}" type="datetimeFigureOut">
              <a:rPr lang="en-AU" smtClean="0"/>
              <a:t>24/04/2021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184731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E23DAE-253C-4688-8139-2A9A1AB87BBA}" type="datetimeFigureOut">
              <a:rPr lang="en-AU" smtClean="0"/>
              <a:t>24/04/2021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247896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0E23DAE-253C-4688-8139-2A9A1AB87BBA}" type="datetimeFigureOut">
              <a:rPr lang="en-AU" smtClean="0"/>
              <a:t>24/04/2021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1837517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0E23DAE-253C-4688-8139-2A9A1AB87BBA}" type="datetimeFigureOut">
              <a:rPr lang="en-AU" smtClean="0"/>
              <a:t>24/04/2021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77402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E23DAE-253C-4688-8139-2A9A1AB87BBA}" type="datetimeFigureOut">
              <a:rPr lang="en-AU" smtClean="0"/>
              <a:t>24/04/2021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62450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23DAE-253C-4688-8139-2A9A1AB87BBA}" type="datetimeFigureOut">
              <a:rPr lang="en-AU" smtClean="0"/>
              <a:t>24/04/2021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301058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0E23DAE-253C-4688-8139-2A9A1AB87BBA}" type="datetimeFigureOut">
              <a:rPr lang="en-AU" smtClean="0"/>
              <a:t>24/04/2021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1716811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0E23DAE-253C-4688-8139-2A9A1AB87BBA}" type="datetimeFigureOut">
              <a:rPr lang="en-AU" smtClean="0"/>
              <a:t>24/04/2021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50C8B69-BBB6-4325-B0E4-6B70DA9659B2}" type="slidenum">
              <a:rPr lang="en-AU" smtClean="0"/>
              <a:t>‹#›</a:t>
            </a:fld>
            <a:endParaRPr lang="en-AU"/>
          </a:p>
        </p:txBody>
      </p:sp>
    </p:spTree>
    <p:extLst>
      <p:ext uri="{BB962C8B-B14F-4D97-AF65-F5344CB8AC3E}">
        <p14:creationId xmlns:p14="http://schemas.microsoft.com/office/powerpoint/2010/main" val="3861764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0E23DAE-253C-4688-8139-2A9A1AB87BBA}" type="datetimeFigureOut">
              <a:rPr lang="en-AU" smtClean="0"/>
              <a:t>24/04/2021</a:t>
            </a:fld>
            <a:endParaRPr lang="en-A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50C8B69-BBB6-4325-B0E4-6B70DA9659B2}" type="slidenum">
              <a:rPr lang="en-AU" smtClean="0"/>
              <a:t>‹#›</a:t>
            </a:fld>
            <a:endParaRPr lang="en-AU"/>
          </a:p>
        </p:txBody>
      </p:sp>
    </p:spTree>
    <p:extLst>
      <p:ext uri="{BB962C8B-B14F-4D97-AF65-F5344CB8AC3E}">
        <p14:creationId xmlns:p14="http://schemas.microsoft.com/office/powerpoint/2010/main" val="145016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429B8C54-D052-4E3D-AA11-61BC2877CE95}"/>
              </a:ext>
            </a:extLst>
          </p:cNvPr>
          <p:cNvGrpSpPr/>
          <p:nvPr/>
        </p:nvGrpSpPr>
        <p:grpSpPr>
          <a:xfrm>
            <a:off x="331337" y="457896"/>
            <a:ext cx="6279849" cy="7631784"/>
            <a:chOff x="331337" y="905571"/>
            <a:chExt cx="6279849" cy="7631784"/>
          </a:xfrm>
        </p:grpSpPr>
        <p:cxnSp>
          <p:nvCxnSpPr>
            <p:cNvPr id="149" name="Straight Connector 148">
              <a:extLst>
                <a:ext uri="{FF2B5EF4-FFF2-40B4-BE49-F238E27FC236}">
                  <a16:creationId xmlns:a16="http://schemas.microsoft.com/office/drawing/2014/main" id="{1DEE65C2-4D29-42E5-9323-3921933AD8B9}"/>
                </a:ext>
              </a:extLst>
            </p:cNvPr>
            <p:cNvCxnSpPr>
              <a:cxnSpLocks/>
            </p:cNvCxnSpPr>
            <p:nvPr/>
          </p:nvCxnSpPr>
          <p:spPr>
            <a:xfrm flipH="1">
              <a:off x="737702" y="133718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50" name="Straight Connector 149">
              <a:extLst>
                <a:ext uri="{FF2B5EF4-FFF2-40B4-BE49-F238E27FC236}">
                  <a16:creationId xmlns:a16="http://schemas.microsoft.com/office/drawing/2014/main" id="{164C4B05-001E-417B-9E28-FEC91A428167}"/>
                </a:ext>
              </a:extLst>
            </p:cNvPr>
            <p:cNvCxnSpPr>
              <a:cxnSpLocks/>
            </p:cNvCxnSpPr>
            <p:nvPr/>
          </p:nvCxnSpPr>
          <p:spPr>
            <a:xfrm flipH="1">
              <a:off x="737701" y="144494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16" name="Straight Connector 115">
              <a:extLst>
                <a:ext uri="{FF2B5EF4-FFF2-40B4-BE49-F238E27FC236}">
                  <a16:creationId xmlns:a16="http://schemas.microsoft.com/office/drawing/2014/main" id="{B93B7E8E-A998-423F-AFE7-F4290562FA5E}"/>
                </a:ext>
              </a:extLst>
            </p:cNvPr>
            <p:cNvCxnSpPr>
              <a:cxnSpLocks/>
            </p:cNvCxnSpPr>
            <p:nvPr/>
          </p:nvCxnSpPr>
          <p:spPr>
            <a:xfrm flipH="1">
              <a:off x="737702" y="103750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22" name="Straight Connector 121">
              <a:extLst>
                <a:ext uri="{FF2B5EF4-FFF2-40B4-BE49-F238E27FC236}">
                  <a16:creationId xmlns:a16="http://schemas.microsoft.com/office/drawing/2014/main" id="{43AC9B18-9666-44E8-9F93-FE20FCFB684D}"/>
                </a:ext>
              </a:extLst>
            </p:cNvPr>
            <p:cNvCxnSpPr>
              <a:cxnSpLocks/>
            </p:cNvCxnSpPr>
            <p:nvPr/>
          </p:nvCxnSpPr>
          <p:spPr>
            <a:xfrm flipH="1">
              <a:off x="737701" y="114526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67" name="Straight Connector 166">
              <a:extLst>
                <a:ext uri="{FF2B5EF4-FFF2-40B4-BE49-F238E27FC236}">
                  <a16:creationId xmlns:a16="http://schemas.microsoft.com/office/drawing/2014/main" id="{AEC7FF4D-F405-4EDB-A7D4-0CA5F1EAB24F}"/>
                </a:ext>
              </a:extLst>
            </p:cNvPr>
            <p:cNvCxnSpPr>
              <a:cxnSpLocks/>
            </p:cNvCxnSpPr>
            <p:nvPr/>
          </p:nvCxnSpPr>
          <p:spPr>
            <a:xfrm flipH="1">
              <a:off x="737702" y="2058617"/>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68" name="Straight Connector 167">
              <a:extLst>
                <a:ext uri="{FF2B5EF4-FFF2-40B4-BE49-F238E27FC236}">
                  <a16:creationId xmlns:a16="http://schemas.microsoft.com/office/drawing/2014/main" id="{15F03CA5-2D6C-4C23-A81C-14A9396598B0}"/>
                </a:ext>
              </a:extLst>
            </p:cNvPr>
            <p:cNvCxnSpPr>
              <a:cxnSpLocks/>
            </p:cNvCxnSpPr>
            <p:nvPr/>
          </p:nvCxnSpPr>
          <p:spPr>
            <a:xfrm flipH="1">
              <a:off x="737701" y="2166377"/>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64" name="Straight Connector 163">
              <a:extLst>
                <a:ext uri="{FF2B5EF4-FFF2-40B4-BE49-F238E27FC236}">
                  <a16:creationId xmlns:a16="http://schemas.microsoft.com/office/drawing/2014/main" id="{D813858A-53DD-4B85-853D-D800B1ED400B}"/>
                </a:ext>
              </a:extLst>
            </p:cNvPr>
            <p:cNvCxnSpPr>
              <a:cxnSpLocks/>
            </p:cNvCxnSpPr>
            <p:nvPr/>
          </p:nvCxnSpPr>
          <p:spPr>
            <a:xfrm flipH="1">
              <a:off x="737702" y="175894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65" name="Straight Connector 164">
              <a:extLst>
                <a:ext uri="{FF2B5EF4-FFF2-40B4-BE49-F238E27FC236}">
                  <a16:creationId xmlns:a16="http://schemas.microsoft.com/office/drawing/2014/main" id="{93CA1EB8-103D-4466-85BE-3AE82BAD71ED}"/>
                </a:ext>
              </a:extLst>
            </p:cNvPr>
            <p:cNvCxnSpPr>
              <a:cxnSpLocks/>
            </p:cNvCxnSpPr>
            <p:nvPr/>
          </p:nvCxnSpPr>
          <p:spPr>
            <a:xfrm flipH="1">
              <a:off x="737701" y="186670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6" name="Straight Connector 175">
              <a:extLst>
                <a:ext uri="{FF2B5EF4-FFF2-40B4-BE49-F238E27FC236}">
                  <a16:creationId xmlns:a16="http://schemas.microsoft.com/office/drawing/2014/main" id="{32983C8B-C41C-4A57-9FBC-833D7AC9EEC5}"/>
                </a:ext>
              </a:extLst>
            </p:cNvPr>
            <p:cNvCxnSpPr>
              <a:cxnSpLocks/>
            </p:cNvCxnSpPr>
            <p:nvPr/>
          </p:nvCxnSpPr>
          <p:spPr>
            <a:xfrm flipH="1">
              <a:off x="737702" y="278005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7" name="Straight Connector 176">
              <a:extLst>
                <a:ext uri="{FF2B5EF4-FFF2-40B4-BE49-F238E27FC236}">
                  <a16:creationId xmlns:a16="http://schemas.microsoft.com/office/drawing/2014/main" id="{D5E833F5-B38D-43B3-9025-72D77B910B69}"/>
                </a:ext>
              </a:extLst>
            </p:cNvPr>
            <p:cNvCxnSpPr>
              <a:cxnSpLocks/>
            </p:cNvCxnSpPr>
            <p:nvPr/>
          </p:nvCxnSpPr>
          <p:spPr>
            <a:xfrm flipH="1">
              <a:off x="737701" y="288781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3" name="Straight Connector 172">
              <a:extLst>
                <a:ext uri="{FF2B5EF4-FFF2-40B4-BE49-F238E27FC236}">
                  <a16:creationId xmlns:a16="http://schemas.microsoft.com/office/drawing/2014/main" id="{831CC111-6AF4-49A5-AB77-0CD1430F4399}"/>
                </a:ext>
              </a:extLst>
            </p:cNvPr>
            <p:cNvCxnSpPr>
              <a:cxnSpLocks/>
            </p:cNvCxnSpPr>
            <p:nvPr/>
          </p:nvCxnSpPr>
          <p:spPr>
            <a:xfrm flipH="1">
              <a:off x="737702" y="248038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4" name="Straight Connector 173">
              <a:extLst>
                <a:ext uri="{FF2B5EF4-FFF2-40B4-BE49-F238E27FC236}">
                  <a16:creationId xmlns:a16="http://schemas.microsoft.com/office/drawing/2014/main" id="{915F8313-2834-4127-A7D4-310CACB36623}"/>
                </a:ext>
              </a:extLst>
            </p:cNvPr>
            <p:cNvCxnSpPr>
              <a:cxnSpLocks/>
            </p:cNvCxnSpPr>
            <p:nvPr/>
          </p:nvCxnSpPr>
          <p:spPr>
            <a:xfrm flipH="1">
              <a:off x="737701" y="258814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85" name="Straight Connector 184">
              <a:extLst>
                <a:ext uri="{FF2B5EF4-FFF2-40B4-BE49-F238E27FC236}">
                  <a16:creationId xmlns:a16="http://schemas.microsoft.com/office/drawing/2014/main" id="{C674A909-1DC8-4C46-9857-AB0836ED9136}"/>
                </a:ext>
              </a:extLst>
            </p:cNvPr>
            <p:cNvCxnSpPr>
              <a:cxnSpLocks/>
            </p:cNvCxnSpPr>
            <p:nvPr/>
          </p:nvCxnSpPr>
          <p:spPr>
            <a:xfrm flipH="1">
              <a:off x="737702" y="347929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86" name="Straight Connector 185">
              <a:extLst>
                <a:ext uri="{FF2B5EF4-FFF2-40B4-BE49-F238E27FC236}">
                  <a16:creationId xmlns:a16="http://schemas.microsoft.com/office/drawing/2014/main" id="{B1C0924B-7C4C-4BAF-ACA4-00D192A5388E}"/>
                </a:ext>
              </a:extLst>
            </p:cNvPr>
            <p:cNvCxnSpPr>
              <a:cxnSpLocks/>
            </p:cNvCxnSpPr>
            <p:nvPr/>
          </p:nvCxnSpPr>
          <p:spPr>
            <a:xfrm flipH="1">
              <a:off x="737701" y="358705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82" name="Straight Connector 181">
              <a:extLst>
                <a:ext uri="{FF2B5EF4-FFF2-40B4-BE49-F238E27FC236}">
                  <a16:creationId xmlns:a16="http://schemas.microsoft.com/office/drawing/2014/main" id="{700332D5-846E-4EE0-A6E9-FF3A25E5C3AC}"/>
                </a:ext>
              </a:extLst>
            </p:cNvPr>
            <p:cNvCxnSpPr>
              <a:cxnSpLocks/>
            </p:cNvCxnSpPr>
            <p:nvPr/>
          </p:nvCxnSpPr>
          <p:spPr>
            <a:xfrm flipH="1">
              <a:off x="737702" y="317961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83" name="Straight Connector 182">
              <a:extLst>
                <a:ext uri="{FF2B5EF4-FFF2-40B4-BE49-F238E27FC236}">
                  <a16:creationId xmlns:a16="http://schemas.microsoft.com/office/drawing/2014/main" id="{CFECAD58-503C-47FE-A8AB-AA4B5A4FB4F3}"/>
                </a:ext>
              </a:extLst>
            </p:cNvPr>
            <p:cNvCxnSpPr>
              <a:cxnSpLocks/>
            </p:cNvCxnSpPr>
            <p:nvPr/>
          </p:nvCxnSpPr>
          <p:spPr>
            <a:xfrm flipH="1">
              <a:off x="737701" y="328737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94" name="Straight Connector 193">
              <a:extLst>
                <a:ext uri="{FF2B5EF4-FFF2-40B4-BE49-F238E27FC236}">
                  <a16:creationId xmlns:a16="http://schemas.microsoft.com/office/drawing/2014/main" id="{2C48C47E-10B5-4C4D-BC8A-DA4F3B174224}"/>
                </a:ext>
              </a:extLst>
            </p:cNvPr>
            <p:cNvCxnSpPr>
              <a:cxnSpLocks/>
            </p:cNvCxnSpPr>
            <p:nvPr/>
          </p:nvCxnSpPr>
          <p:spPr>
            <a:xfrm flipH="1">
              <a:off x="737702" y="421182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95" name="Straight Connector 194">
              <a:extLst>
                <a:ext uri="{FF2B5EF4-FFF2-40B4-BE49-F238E27FC236}">
                  <a16:creationId xmlns:a16="http://schemas.microsoft.com/office/drawing/2014/main" id="{1EBDFBD2-120F-4E74-A044-31B8210BF0E6}"/>
                </a:ext>
              </a:extLst>
            </p:cNvPr>
            <p:cNvCxnSpPr>
              <a:cxnSpLocks/>
            </p:cNvCxnSpPr>
            <p:nvPr/>
          </p:nvCxnSpPr>
          <p:spPr>
            <a:xfrm flipH="1">
              <a:off x="737701" y="431958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91" name="Straight Connector 190">
              <a:extLst>
                <a:ext uri="{FF2B5EF4-FFF2-40B4-BE49-F238E27FC236}">
                  <a16:creationId xmlns:a16="http://schemas.microsoft.com/office/drawing/2014/main" id="{5D30BD68-3877-469B-9A8A-9B6CD6FC4A66}"/>
                </a:ext>
              </a:extLst>
            </p:cNvPr>
            <p:cNvCxnSpPr>
              <a:cxnSpLocks/>
            </p:cNvCxnSpPr>
            <p:nvPr/>
          </p:nvCxnSpPr>
          <p:spPr>
            <a:xfrm flipH="1">
              <a:off x="737702" y="391215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92" name="Straight Connector 191">
              <a:extLst>
                <a:ext uri="{FF2B5EF4-FFF2-40B4-BE49-F238E27FC236}">
                  <a16:creationId xmlns:a16="http://schemas.microsoft.com/office/drawing/2014/main" id="{2D320E28-EFD2-4A28-B0D5-2EDDF93F675F}"/>
                </a:ext>
              </a:extLst>
            </p:cNvPr>
            <p:cNvCxnSpPr>
              <a:cxnSpLocks/>
            </p:cNvCxnSpPr>
            <p:nvPr/>
          </p:nvCxnSpPr>
          <p:spPr>
            <a:xfrm flipH="1">
              <a:off x="737701" y="401991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03" name="Straight Connector 202">
              <a:extLst>
                <a:ext uri="{FF2B5EF4-FFF2-40B4-BE49-F238E27FC236}">
                  <a16:creationId xmlns:a16="http://schemas.microsoft.com/office/drawing/2014/main" id="{1DDA2C8E-362A-44D8-9DEF-CCCA01656F15}"/>
                </a:ext>
              </a:extLst>
            </p:cNvPr>
            <p:cNvCxnSpPr>
              <a:cxnSpLocks/>
            </p:cNvCxnSpPr>
            <p:nvPr/>
          </p:nvCxnSpPr>
          <p:spPr>
            <a:xfrm flipH="1">
              <a:off x="737702" y="492216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04" name="Straight Connector 203">
              <a:extLst>
                <a:ext uri="{FF2B5EF4-FFF2-40B4-BE49-F238E27FC236}">
                  <a16:creationId xmlns:a16="http://schemas.microsoft.com/office/drawing/2014/main" id="{CEFC880F-DDEF-4CEA-9451-C2BF7ACD8859}"/>
                </a:ext>
              </a:extLst>
            </p:cNvPr>
            <p:cNvCxnSpPr>
              <a:cxnSpLocks/>
            </p:cNvCxnSpPr>
            <p:nvPr/>
          </p:nvCxnSpPr>
          <p:spPr>
            <a:xfrm flipH="1">
              <a:off x="737701" y="502992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00" name="Straight Connector 199">
              <a:extLst>
                <a:ext uri="{FF2B5EF4-FFF2-40B4-BE49-F238E27FC236}">
                  <a16:creationId xmlns:a16="http://schemas.microsoft.com/office/drawing/2014/main" id="{B22D3093-DF33-43F2-8E79-22C8C745339B}"/>
                </a:ext>
              </a:extLst>
            </p:cNvPr>
            <p:cNvCxnSpPr>
              <a:cxnSpLocks/>
            </p:cNvCxnSpPr>
            <p:nvPr/>
          </p:nvCxnSpPr>
          <p:spPr>
            <a:xfrm flipH="1">
              <a:off x="737702" y="462249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01" name="Straight Connector 200">
              <a:extLst>
                <a:ext uri="{FF2B5EF4-FFF2-40B4-BE49-F238E27FC236}">
                  <a16:creationId xmlns:a16="http://schemas.microsoft.com/office/drawing/2014/main" id="{9A020D47-D33A-45A8-A204-860716CD5F5D}"/>
                </a:ext>
              </a:extLst>
            </p:cNvPr>
            <p:cNvCxnSpPr>
              <a:cxnSpLocks/>
            </p:cNvCxnSpPr>
            <p:nvPr/>
          </p:nvCxnSpPr>
          <p:spPr>
            <a:xfrm flipH="1">
              <a:off x="737701" y="473025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12" name="Straight Connector 211">
              <a:extLst>
                <a:ext uri="{FF2B5EF4-FFF2-40B4-BE49-F238E27FC236}">
                  <a16:creationId xmlns:a16="http://schemas.microsoft.com/office/drawing/2014/main" id="{770340CB-BF84-4E01-94F3-D7CD9D68FFA1}"/>
                </a:ext>
              </a:extLst>
            </p:cNvPr>
            <p:cNvCxnSpPr>
              <a:cxnSpLocks/>
            </p:cNvCxnSpPr>
            <p:nvPr/>
          </p:nvCxnSpPr>
          <p:spPr>
            <a:xfrm flipH="1">
              <a:off x="737702" y="564360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13" name="Straight Connector 212">
              <a:extLst>
                <a:ext uri="{FF2B5EF4-FFF2-40B4-BE49-F238E27FC236}">
                  <a16:creationId xmlns:a16="http://schemas.microsoft.com/office/drawing/2014/main" id="{F37800E7-7AC2-4AEA-9302-3500D7C53E05}"/>
                </a:ext>
              </a:extLst>
            </p:cNvPr>
            <p:cNvCxnSpPr>
              <a:cxnSpLocks/>
            </p:cNvCxnSpPr>
            <p:nvPr/>
          </p:nvCxnSpPr>
          <p:spPr>
            <a:xfrm flipH="1">
              <a:off x="737701" y="575136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09" name="Straight Connector 208">
              <a:extLst>
                <a:ext uri="{FF2B5EF4-FFF2-40B4-BE49-F238E27FC236}">
                  <a16:creationId xmlns:a16="http://schemas.microsoft.com/office/drawing/2014/main" id="{BD0C0D2F-FBF4-42D2-989C-6DDA44AAF40B}"/>
                </a:ext>
              </a:extLst>
            </p:cNvPr>
            <p:cNvCxnSpPr>
              <a:cxnSpLocks/>
            </p:cNvCxnSpPr>
            <p:nvPr/>
          </p:nvCxnSpPr>
          <p:spPr>
            <a:xfrm flipH="1">
              <a:off x="737702" y="534392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10" name="Straight Connector 209">
              <a:extLst>
                <a:ext uri="{FF2B5EF4-FFF2-40B4-BE49-F238E27FC236}">
                  <a16:creationId xmlns:a16="http://schemas.microsoft.com/office/drawing/2014/main" id="{C53656B6-F143-4E3F-9595-8A651E4EBF87}"/>
                </a:ext>
              </a:extLst>
            </p:cNvPr>
            <p:cNvCxnSpPr>
              <a:cxnSpLocks/>
            </p:cNvCxnSpPr>
            <p:nvPr/>
          </p:nvCxnSpPr>
          <p:spPr>
            <a:xfrm flipH="1">
              <a:off x="737701" y="545168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88" name="Straight Connector 87">
              <a:extLst>
                <a:ext uri="{FF2B5EF4-FFF2-40B4-BE49-F238E27FC236}">
                  <a16:creationId xmlns:a16="http://schemas.microsoft.com/office/drawing/2014/main" id="{E7380C19-8BE2-45FF-B361-2D6EFE5B2DFF}"/>
                </a:ext>
              </a:extLst>
            </p:cNvPr>
            <p:cNvCxnSpPr>
              <a:cxnSpLocks/>
            </p:cNvCxnSpPr>
            <p:nvPr/>
          </p:nvCxnSpPr>
          <p:spPr>
            <a:xfrm>
              <a:off x="3028818" y="955538"/>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1474339C-C762-4525-A16B-45864D2307C4}"/>
                </a:ext>
              </a:extLst>
            </p:cNvPr>
            <p:cNvSpPr txBox="1"/>
            <p:nvPr/>
          </p:nvSpPr>
          <p:spPr>
            <a:xfrm rot="16200000">
              <a:off x="2838960" y="8188092"/>
              <a:ext cx="380486" cy="307777"/>
            </a:xfrm>
            <a:prstGeom prst="rect">
              <a:avLst/>
            </a:prstGeom>
            <a:noFill/>
          </p:spPr>
          <p:txBody>
            <a:bodyPr wrap="square" rtlCol="0">
              <a:spAutoFit/>
            </a:bodyPr>
            <a:lstStyle/>
            <a:p>
              <a:pPr algn="ctr"/>
              <a:r>
                <a:rPr lang="en-AU" sz="1400" dirty="0">
                  <a:solidFill>
                    <a:schemeClr val="accent1"/>
                  </a:solidFill>
                </a:rPr>
                <a:t>15</a:t>
              </a:r>
            </a:p>
          </p:txBody>
        </p:sp>
        <p:cxnSp>
          <p:nvCxnSpPr>
            <p:cNvPr id="95" name="Straight Connector 94">
              <a:extLst>
                <a:ext uri="{FF2B5EF4-FFF2-40B4-BE49-F238E27FC236}">
                  <a16:creationId xmlns:a16="http://schemas.microsoft.com/office/drawing/2014/main" id="{334EE136-B5EC-4FCB-89E6-CD28CB77FB66}"/>
                </a:ext>
              </a:extLst>
            </p:cNvPr>
            <p:cNvCxnSpPr>
              <a:cxnSpLocks/>
            </p:cNvCxnSpPr>
            <p:nvPr/>
          </p:nvCxnSpPr>
          <p:spPr>
            <a:xfrm>
              <a:off x="2833210" y="955906"/>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43711988-1575-478C-9C16-7D1C12F151F5}"/>
                </a:ext>
              </a:extLst>
            </p:cNvPr>
            <p:cNvSpPr txBox="1"/>
            <p:nvPr/>
          </p:nvSpPr>
          <p:spPr>
            <a:xfrm rot="16200000">
              <a:off x="2643352" y="8193223"/>
              <a:ext cx="380486" cy="307777"/>
            </a:xfrm>
            <a:prstGeom prst="rect">
              <a:avLst/>
            </a:prstGeom>
            <a:noFill/>
          </p:spPr>
          <p:txBody>
            <a:bodyPr wrap="square" rtlCol="0">
              <a:spAutoFit/>
            </a:bodyPr>
            <a:lstStyle/>
            <a:p>
              <a:pPr algn="ctr"/>
              <a:r>
                <a:rPr lang="en-AU" sz="1400" dirty="0">
                  <a:solidFill>
                    <a:schemeClr val="accent1"/>
                  </a:solidFill>
                </a:rPr>
                <a:t>16</a:t>
              </a:r>
            </a:p>
          </p:txBody>
        </p:sp>
        <p:cxnSp>
          <p:nvCxnSpPr>
            <p:cNvPr id="110" name="Straight Connector 109">
              <a:extLst>
                <a:ext uri="{FF2B5EF4-FFF2-40B4-BE49-F238E27FC236}">
                  <a16:creationId xmlns:a16="http://schemas.microsoft.com/office/drawing/2014/main" id="{4C085D69-740F-47BF-AE34-0BEDD4ACEC8E}"/>
                </a:ext>
              </a:extLst>
            </p:cNvPr>
            <p:cNvCxnSpPr>
              <a:cxnSpLocks/>
            </p:cNvCxnSpPr>
            <p:nvPr/>
          </p:nvCxnSpPr>
          <p:spPr>
            <a:xfrm>
              <a:off x="2638594" y="955387"/>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1E5A67A9-84A6-470E-9ACA-56DC2A3E157C}"/>
                </a:ext>
              </a:extLst>
            </p:cNvPr>
            <p:cNvSpPr txBox="1"/>
            <p:nvPr/>
          </p:nvSpPr>
          <p:spPr>
            <a:xfrm rot="16200000">
              <a:off x="2448736" y="8192704"/>
              <a:ext cx="380486" cy="307777"/>
            </a:xfrm>
            <a:prstGeom prst="rect">
              <a:avLst/>
            </a:prstGeom>
            <a:noFill/>
          </p:spPr>
          <p:txBody>
            <a:bodyPr wrap="square" rtlCol="0">
              <a:spAutoFit/>
            </a:bodyPr>
            <a:lstStyle/>
            <a:p>
              <a:pPr algn="ctr"/>
              <a:r>
                <a:rPr lang="en-AU" sz="1400" dirty="0">
                  <a:solidFill>
                    <a:schemeClr val="accent1"/>
                  </a:solidFill>
                </a:rPr>
                <a:t>17</a:t>
              </a:r>
            </a:p>
          </p:txBody>
        </p:sp>
        <p:cxnSp>
          <p:nvCxnSpPr>
            <p:cNvPr id="113" name="Straight Connector 112">
              <a:extLst>
                <a:ext uri="{FF2B5EF4-FFF2-40B4-BE49-F238E27FC236}">
                  <a16:creationId xmlns:a16="http://schemas.microsoft.com/office/drawing/2014/main" id="{5D169D98-8B23-4285-8991-477ABC0A1D13}"/>
                </a:ext>
              </a:extLst>
            </p:cNvPr>
            <p:cNvCxnSpPr>
              <a:cxnSpLocks/>
            </p:cNvCxnSpPr>
            <p:nvPr/>
          </p:nvCxnSpPr>
          <p:spPr>
            <a:xfrm>
              <a:off x="1028452" y="959510"/>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E217C538-8A2F-4A48-BA93-4D685AAE4EED}"/>
                </a:ext>
              </a:extLst>
            </p:cNvPr>
            <p:cNvSpPr txBox="1"/>
            <p:nvPr/>
          </p:nvSpPr>
          <p:spPr>
            <a:xfrm rot="16200000">
              <a:off x="838594" y="8189683"/>
              <a:ext cx="380486" cy="307777"/>
            </a:xfrm>
            <a:prstGeom prst="rect">
              <a:avLst/>
            </a:prstGeom>
            <a:noFill/>
          </p:spPr>
          <p:txBody>
            <a:bodyPr wrap="square" rtlCol="0">
              <a:spAutoFit/>
            </a:bodyPr>
            <a:lstStyle/>
            <a:p>
              <a:pPr algn="ctr"/>
              <a:r>
                <a:rPr lang="en-AU" sz="1400" dirty="0">
                  <a:solidFill>
                    <a:schemeClr val="accent1"/>
                  </a:solidFill>
                </a:rPr>
                <a:t>28</a:t>
              </a:r>
            </a:p>
          </p:txBody>
        </p:sp>
        <p:cxnSp>
          <p:nvCxnSpPr>
            <p:cNvPr id="221" name="Straight Connector 220">
              <a:extLst>
                <a:ext uri="{FF2B5EF4-FFF2-40B4-BE49-F238E27FC236}">
                  <a16:creationId xmlns:a16="http://schemas.microsoft.com/office/drawing/2014/main" id="{3D00D74A-2F25-4FB6-9C6A-574276C91A76}"/>
                </a:ext>
              </a:extLst>
            </p:cNvPr>
            <p:cNvCxnSpPr>
              <a:cxnSpLocks/>
            </p:cNvCxnSpPr>
            <p:nvPr/>
          </p:nvCxnSpPr>
          <p:spPr>
            <a:xfrm flipH="1">
              <a:off x="737702" y="634284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22" name="Straight Connector 221">
              <a:extLst>
                <a:ext uri="{FF2B5EF4-FFF2-40B4-BE49-F238E27FC236}">
                  <a16:creationId xmlns:a16="http://schemas.microsoft.com/office/drawing/2014/main" id="{47973D14-8C57-48DC-BD8B-1F07E61B243E}"/>
                </a:ext>
              </a:extLst>
            </p:cNvPr>
            <p:cNvCxnSpPr>
              <a:cxnSpLocks/>
            </p:cNvCxnSpPr>
            <p:nvPr/>
          </p:nvCxnSpPr>
          <p:spPr>
            <a:xfrm flipH="1">
              <a:off x="737701" y="645060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18" name="Straight Connector 217">
              <a:extLst>
                <a:ext uri="{FF2B5EF4-FFF2-40B4-BE49-F238E27FC236}">
                  <a16:creationId xmlns:a16="http://schemas.microsoft.com/office/drawing/2014/main" id="{27841A2D-8117-46C3-9485-F9020B41A6E8}"/>
                </a:ext>
              </a:extLst>
            </p:cNvPr>
            <p:cNvCxnSpPr>
              <a:cxnSpLocks/>
            </p:cNvCxnSpPr>
            <p:nvPr/>
          </p:nvCxnSpPr>
          <p:spPr>
            <a:xfrm flipH="1">
              <a:off x="737702" y="6043167"/>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19" name="Straight Connector 218">
              <a:extLst>
                <a:ext uri="{FF2B5EF4-FFF2-40B4-BE49-F238E27FC236}">
                  <a16:creationId xmlns:a16="http://schemas.microsoft.com/office/drawing/2014/main" id="{0951A10B-DA4E-406F-A6B2-6218FC4557D3}"/>
                </a:ext>
              </a:extLst>
            </p:cNvPr>
            <p:cNvCxnSpPr>
              <a:cxnSpLocks/>
            </p:cNvCxnSpPr>
            <p:nvPr/>
          </p:nvCxnSpPr>
          <p:spPr>
            <a:xfrm flipH="1">
              <a:off x="737701" y="6150927"/>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30" name="Straight Connector 229">
              <a:extLst>
                <a:ext uri="{FF2B5EF4-FFF2-40B4-BE49-F238E27FC236}">
                  <a16:creationId xmlns:a16="http://schemas.microsoft.com/office/drawing/2014/main" id="{35A757EF-9AF2-4190-8B56-A75ABC490230}"/>
                </a:ext>
              </a:extLst>
            </p:cNvPr>
            <p:cNvCxnSpPr>
              <a:cxnSpLocks/>
            </p:cNvCxnSpPr>
            <p:nvPr/>
          </p:nvCxnSpPr>
          <p:spPr>
            <a:xfrm flipH="1">
              <a:off x="737702" y="706427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31" name="Straight Connector 230">
              <a:extLst>
                <a:ext uri="{FF2B5EF4-FFF2-40B4-BE49-F238E27FC236}">
                  <a16:creationId xmlns:a16="http://schemas.microsoft.com/office/drawing/2014/main" id="{3284805C-52A5-4720-8E4E-3E0DB2D5A38E}"/>
                </a:ext>
              </a:extLst>
            </p:cNvPr>
            <p:cNvCxnSpPr>
              <a:cxnSpLocks/>
            </p:cNvCxnSpPr>
            <p:nvPr/>
          </p:nvCxnSpPr>
          <p:spPr>
            <a:xfrm flipH="1">
              <a:off x="737701" y="717203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27" name="Straight Connector 226">
              <a:extLst>
                <a:ext uri="{FF2B5EF4-FFF2-40B4-BE49-F238E27FC236}">
                  <a16:creationId xmlns:a16="http://schemas.microsoft.com/office/drawing/2014/main" id="{41563498-8643-41FF-9991-B492408BD7A9}"/>
                </a:ext>
              </a:extLst>
            </p:cNvPr>
            <p:cNvCxnSpPr>
              <a:cxnSpLocks/>
            </p:cNvCxnSpPr>
            <p:nvPr/>
          </p:nvCxnSpPr>
          <p:spPr>
            <a:xfrm flipH="1">
              <a:off x="737702" y="676460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28" name="Straight Connector 227">
              <a:extLst>
                <a:ext uri="{FF2B5EF4-FFF2-40B4-BE49-F238E27FC236}">
                  <a16:creationId xmlns:a16="http://schemas.microsoft.com/office/drawing/2014/main" id="{57A30117-CA9D-4678-A9EE-F312BDE49AB6}"/>
                </a:ext>
              </a:extLst>
            </p:cNvPr>
            <p:cNvCxnSpPr>
              <a:cxnSpLocks/>
            </p:cNvCxnSpPr>
            <p:nvPr/>
          </p:nvCxnSpPr>
          <p:spPr>
            <a:xfrm flipH="1">
              <a:off x="737701" y="687236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33" name="Straight Connector 332">
              <a:extLst>
                <a:ext uri="{FF2B5EF4-FFF2-40B4-BE49-F238E27FC236}">
                  <a16:creationId xmlns:a16="http://schemas.microsoft.com/office/drawing/2014/main" id="{B0189BFF-7236-459E-AE6F-8DA9ECDC2E4C}"/>
                </a:ext>
              </a:extLst>
            </p:cNvPr>
            <p:cNvCxnSpPr>
              <a:cxnSpLocks/>
            </p:cNvCxnSpPr>
            <p:nvPr/>
          </p:nvCxnSpPr>
          <p:spPr>
            <a:xfrm>
              <a:off x="1438352" y="956835"/>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34" name="TextBox 333">
              <a:extLst>
                <a:ext uri="{FF2B5EF4-FFF2-40B4-BE49-F238E27FC236}">
                  <a16:creationId xmlns:a16="http://schemas.microsoft.com/office/drawing/2014/main" id="{DF585C48-869C-47B8-B5B9-2A84B4D624CE}"/>
                </a:ext>
              </a:extLst>
            </p:cNvPr>
            <p:cNvSpPr txBox="1"/>
            <p:nvPr/>
          </p:nvSpPr>
          <p:spPr>
            <a:xfrm rot="16200000">
              <a:off x="1248494" y="8189389"/>
              <a:ext cx="380486" cy="307777"/>
            </a:xfrm>
            <a:prstGeom prst="rect">
              <a:avLst/>
            </a:prstGeom>
            <a:noFill/>
          </p:spPr>
          <p:txBody>
            <a:bodyPr wrap="square" rtlCol="0">
              <a:spAutoFit/>
            </a:bodyPr>
            <a:lstStyle/>
            <a:p>
              <a:pPr algn="ctr"/>
              <a:r>
                <a:rPr lang="en-AU" sz="1400" dirty="0">
                  <a:solidFill>
                    <a:schemeClr val="accent1"/>
                  </a:solidFill>
                </a:rPr>
                <a:t>26</a:t>
              </a:r>
            </a:p>
          </p:txBody>
        </p:sp>
        <p:cxnSp>
          <p:nvCxnSpPr>
            <p:cNvPr id="239" name="Straight Connector 238">
              <a:extLst>
                <a:ext uri="{FF2B5EF4-FFF2-40B4-BE49-F238E27FC236}">
                  <a16:creationId xmlns:a16="http://schemas.microsoft.com/office/drawing/2014/main" id="{980C1DF5-7225-49C5-BFF7-B0CFF54E3824}"/>
                </a:ext>
              </a:extLst>
            </p:cNvPr>
            <p:cNvCxnSpPr>
              <a:cxnSpLocks/>
            </p:cNvCxnSpPr>
            <p:nvPr/>
          </p:nvCxnSpPr>
          <p:spPr>
            <a:xfrm flipH="1">
              <a:off x="737702" y="7774615"/>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40" name="Straight Connector 239">
              <a:extLst>
                <a:ext uri="{FF2B5EF4-FFF2-40B4-BE49-F238E27FC236}">
                  <a16:creationId xmlns:a16="http://schemas.microsoft.com/office/drawing/2014/main" id="{BACA28C3-BE91-4E6A-8121-B7BB0343E8ED}"/>
                </a:ext>
              </a:extLst>
            </p:cNvPr>
            <p:cNvCxnSpPr>
              <a:cxnSpLocks/>
            </p:cNvCxnSpPr>
            <p:nvPr/>
          </p:nvCxnSpPr>
          <p:spPr>
            <a:xfrm flipH="1">
              <a:off x="737701" y="7882375"/>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36" name="Straight Connector 235">
              <a:extLst>
                <a:ext uri="{FF2B5EF4-FFF2-40B4-BE49-F238E27FC236}">
                  <a16:creationId xmlns:a16="http://schemas.microsoft.com/office/drawing/2014/main" id="{F3BA376C-94A3-43BF-8500-C42D0B02A4D4}"/>
                </a:ext>
              </a:extLst>
            </p:cNvPr>
            <p:cNvCxnSpPr>
              <a:cxnSpLocks/>
            </p:cNvCxnSpPr>
            <p:nvPr/>
          </p:nvCxnSpPr>
          <p:spPr>
            <a:xfrm flipH="1">
              <a:off x="737702" y="747494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37" name="Straight Connector 236">
              <a:extLst>
                <a:ext uri="{FF2B5EF4-FFF2-40B4-BE49-F238E27FC236}">
                  <a16:creationId xmlns:a16="http://schemas.microsoft.com/office/drawing/2014/main" id="{5303826B-7E1B-401E-9CF6-AE069F6EFCDE}"/>
                </a:ext>
              </a:extLst>
            </p:cNvPr>
            <p:cNvCxnSpPr>
              <a:cxnSpLocks/>
            </p:cNvCxnSpPr>
            <p:nvPr/>
          </p:nvCxnSpPr>
          <p:spPr>
            <a:xfrm flipH="1">
              <a:off x="737701" y="758270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grpSp>
          <p:nvGrpSpPr>
            <p:cNvPr id="3" name="Group 2">
              <a:extLst>
                <a:ext uri="{FF2B5EF4-FFF2-40B4-BE49-F238E27FC236}">
                  <a16:creationId xmlns:a16="http://schemas.microsoft.com/office/drawing/2014/main" id="{DA64BFB6-BFC2-43F5-B4D4-92E8C5CB13DA}"/>
                </a:ext>
              </a:extLst>
            </p:cNvPr>
            <p:cNvGrpSpPr/>
            <p:nvPr/>
          </p:nvGrpSpPr>
          <p:grpSpPr>
            <a:xfrm>
              <a:off x="331337" y="930195"/>
              <a:ext cx="532885" cy="7044886"/>
              <a:chOff x="236087" y="939720"/>
              <a:chExt cx="532885" cy="7044886"/>
            </a:xfrm>
          </p:grpSpPr>
          <p:sp>
            <p:nvSpPr>
              <p:cNvPr id="151" name="TextBox 150">
                <a:extLst>
                  <a:ext uri="{FF2B5EF4-FFF2-40B4-BE49-F238E27FC236}">
                    <a16:creationId xmlns:a16="http://schemas.microsoft.com/office/drawing/2014/main" id="{F97600F9-05D4-4266-8AFC-68796EF78381}"/>
                  </a:ext>
                </a:extLst>
              </p:cNvPr>
              <p:cNvSpPr txBox="1"/>
              <p:nvPr/>
            </p:nvSpPr>
            <p:spPr>
              <a:xfrm>
                <a:off x="264662" y="1239394"/>
                <a:ext cx="504310" cy="307777"/>
              </a:xfrm>
              <a:prstGeom prst="rect">
                <a:avLst/>
              </a:prstGeom>
              <a:noFill/>
            </p:spPr>
            <p:txBody>
              <a:bodyPr wrap="square" rtlCol="0">
                <a:spAutoFit/>
              </a:bodyPr>
              <a:lstStyle/>
              <a:p>
                <a:r>
                  <a:rPr lang="en-AU" sz="1400" dirty="0">
                    <a:solidFill>
                      <a:srgbClr val="FF0000"/>
                    </a:solidFill>
                  </a:rPr>
                  <a:t>19</a:t>
                </a:r>
              </a:p>
            </p:txBody>
          </p:sp>
          <p:sp>
            <p:nvSpPr>
              <p:cNvPr id="123" name="TextBox 122">
                <a:extLst>
                  <a:ext uri="{FF2B5EF4-FFF2-40B4-BE49-F238E27FC236}">
                    <a16:creationId xmlns:a16="http://schemas.microsoft.com/office/drawing/2014/main" id="{BE46589D-8B65-4D7B-BBF3-4EDBE51678ED}"/>
                  </a:ext>
                </a:extLst>
              </p:cNvPr>
              <p:cNvSpPr txBox="1"/>
              <p:nvPr/>
            </p:nvSpPr>
            <p:spPr>
              <a:xfrm>
                <a:off x="264662" y="939720"/>
                <a:ext cx="504310" cy="307777"/>
              </a:xfrm>
              <a:prstGeom prst="rect">
                <a:avLst/>
              </a:prstGeom>
              <a:noFill/>
            </p:spPr>
            <p:txBody>
              <a:bodyPr wrap="square" rtlCol="0">
                <a:spAutoFit/>
              </a:bodyPr>
              <a:lstStyle/>
              <a:p>
                <a:r>
                  <a:rPr lang="en-AU" sz="1400" dirty="0">
                    <a:solidFill>
                      <a:srgbClr val="FF0000"/>
                    </a:solidFill>
                  </a:rPr>
                  <a:t>20</a:t>
                </a:r>
              </a:p>
            </p:txBody>
          </p:sp>
          <p:sp>
            <p:nvSpPr>
              <p:cNvPr id="169" name="TextBox 168">
                <a:extLst>
                  <a:ext uri="{FF2B5EF4-FFF2-40B4-BE49-F238E27FC236}">
                    <a16:creationId xmlns:a16="http://schemas.microsoft.com/office/drawing/2014/main" id="{7171B5CE-2AD4-4BF3-9F35-0E705A1AC77D}"/>
                  </a:ext>
                </a:extLst>
              </p:cNvPr>
              <p:cNvSpPr txBox="1"/>
              <p:nvPr/>
            </p:nvSpPr>
            <p:spPr>
              <a:xfrm>
                <a:off x="264662" y="1960831"/>
                <a:ext cx="504310" cy="307777"/>
              </a:xfrm>
              <a:prstGeom prst="rect">
                <a:avLst/>
              </a:prstGeom>
              <a:noFill/>
            </p:spPr>
            <p:txBody>
              <a:bodyPr wrap="square" rtlCol="0">
                <a:spAutoFit/>
              </a:bodyPr>
              <a:lstStyle/>
              <a:p>
                <a:r>
                  <a:rPr lang="en-AU" sz="1400" dirty="0">
                    <a:solidFill>
                      <a:srgbClr val="FF0000"/>
                    </a:solidFill>
                  </a:rPr>
                  <a:t>17</a:t>
                </a:r>
              </a:p>
            </p:txBody>
          </p:sp>
          <p:sp>
            <p:nvSpPr>
              <p:cNvPr id="166" name="TextBox 165">
                <a:extLst>
                  <a:ext uri="{FF2B5EF4-FFF2-40B4-BE49-F238E27FC236}">
                    <a16:creationId xmlns:a16="http://schemas.microsoft.com/office/drawing/2014/main" id="{CA40FE16-527C-4D66-B9EB-45912C82A1E8}"/>
                  </a:ext>
                </a:extLst>
              </p:cNvPr>
              <p:cNvSpPr txBox="1"/>
              <p:nvPr/>
            </p:nvSpPr>
            <p:spPr>
              <a:xfrm>
                <a:off x="264662" y="1661157"/>
                <a:ext cx="504310" cy="307777"/>
              </a:xfrm>
              <a:prstGeom prst="rect">
                <a:avLst/>
              </a:prstGeom>
              <a:noFill/>
            </p:spPr>
            <p:txBody>
              <a:bodyPr wrap="square" rtlCol="0">
                <a:spAutoFit/>
              </a:bodyPr>
              <a:lstStyle/>
              <a:p>
                <a:r>
                  <a:rPr lang="en-AU" sz="1400" dirty="0">
                    <a:solidFill>
                      <a:srgbClr val="FF0000"/>
                    </a:solidFill>
                  </a:rPr>
                  <a:t>18</a:t>
                </a:r>
              </a:p>
            </p:txBody>
          </p:sp>
          <p:sp>
            <p:nvSpPr>
              <p:cNvPr id="178" name="TextBox 177">
                <a:extLst>
                  <a:ext uri="{FF2B5EF4-FFF2-40B4-BE49-F238E27FC236}">
                    <a16:creationId xmlns:a16="http://schemas.microsoft.com/office/drawing/2014/main" id="{657E317D-EDBA-4906-9426-3814F3BDC04B}"/>
                  </a:ext>
                </a:extLst>
              </p:cNvPr>
              <p:cNvSpPr txBox="1"/>
              <p:nvPr/>
            </p:nvSpPr>
            <p:spPr>
              <a:xfrm>
                <a:off x="264662" y="2682268"/>
                <a:ext cx="504310" cy="307777"/>
              </a:xfrm>
              <a:prstGeom prst="rect">
                <a:avLst/>
              </a:prstGeom>
              <a:noFill/>
            </p:spPr>
            <p:txBody>
              <a:bodyPr wrap="square" rtlCol="0">
                <a:spAutoFit/>
              </a:bodyPr>
              <a:lstStyle/>
              <a:p>
                <a:r>
                  <a:rPr lang="en-AU" sz="1400" dirty="0">
                    <a:solidFill>
                      <a:srgbClr val="FF0000"/>
                    </a:solidFill>
                  </a:rPr>
                  <a:t>15</a:t>
                </a:r>
              </a:p>
            </p:txBody>
          </p:sp>
          <p:sp>
            <p:nvSpPr>
              <p:cNvPr id="175" name="TextBox 174">
                <a:extLst>
                  <a:ext uri="{FF2B5EF4-FFF2-40B4-BE49-F238E27FC236}">
                    <a16:creationId xmlns:a16="http://schemas.microsoft.com/office/drawing/2014/main" id="{E48DCD52-A9B1-4EB3-A1E1-C3A5495FC64A}"/>
                  </a:ext>
                </a:extLst>
              </p:cNvPr>
              <p:cNvSpPr txBox="1"/>
              <p:nvPr/>
            </p:nvSpPr>
            <p:spPr>
              <a:xfrm>
                <a:off x="264662" y="2382594"/>
                <a:ext cx="504310" cy="307777"/>
              </a:xfrm>
              <a:prstGeom prst="rect">
                <a:avLst/>
              </a:prstGeom>
              <a:noFill/>
            </p:spPr>
            <p:txBody>
              <a:bodyPr wrap="square" rtlCol="0">
                <a:spAutoFit/>
              </a:bodyPr>
              <a:lstStyle/>
              <a:p>
                <a:r>
                  <a:rPr lang="en-AU" sz="1400" dirty="0">
                    <a:solidFill>
                      <a:srgbClr val="FF0000"/>
                    </a:solidFill>
                  </a:rPr>
                  <a:t>16</a:t>
                </a:r>
              </a:p>
            </p:txBody>
          </p:sp>
          <p:sp>
            <p:nvSpPr>
              <p:cNvPr id="187" name="TextBox 186">
                <a:extLst>
                  <a:ext uri="{FF2B5EF4-FFF2-40B4-BE49-F238E27FC236}">
                    <a16:creationId xmlns:a16="http://schemas.microsoft.com/office/drawing/2014/main" id="{F4E03035-DDB9-46D1-8DA0-0A0E59EEB6A1}"/>
                  </a:ext>
                </a:extLst>
              </p:cNvPr>
              <p:cNvSpPr txBox="1"/>
              <p:nvPr/>
            </p:nvSpPr>
            <p:spPr>
              <a:xfrm>
                <a:off x="264662" y="3381506"/>
                <a:ext cx="504310" cy="307777"/>
              </a:xfrm>
              <a:prstGeom prst="rect">
                <a:avLst/>
              </a:prstGeom>
              <a:noFill/>
            </p:spPr>
            <p:txBody>
              <a:bodyPr wrap="square" rtlCol="0">
                <a:spAutoFit/>
              </a:bodyPr>
              <a:lstStyle/>
              <a:p>
                <a:r>
                  <a:rPr lang="en-AU" sz="1400" dirty="0">
                    <a:solidFill>
                      <a:srgbClr val="FF0000"/>
                    </a:solidFill>
                  </a:rPr>
                  <a:t>13</a:t>
                </a:r>
              </a:p>
            </p:txBody>
          </p:sp>
          <p:sp>
            <p:nvSpPr>
              <p:cNvPr id="184" name="TextBox 183">
                <a:extLst>
                  <a:ext uri="{FF2B5EF4-FFF2-40B4-BE49-F238E27FC236}">
                    <a16:creationId xmlns:a16="http://schemas.microsoft.com/office/drawing/2014/main" id="{C74FAB00-1ED0-4DBE-95E6-785210034FE7}"/>
                  </a:ext>
                </a:extLst>
              </p:cNvPr>
              <p:cNvSpPr txBox="1"/>
              <p:nvPr/>
            </p:nvSpPr>
            <p:spPr>
              <a:xfrm>
                <a:off x="264662" y="3081832"/>
                <a:ext cx="504310" cy="307777"/>
              </a:xfrm>
              <a:prstGeom prst="rect">
                <a:avLst/>
              </a:prstGeom>
              <a:noFill/>
            </p:spPr>
            <p:txBody>
              <a:bodyPr wrap="square" rtlCol="0">
                <a:spAutoFit/>
              </a:bodyPr>
              <a:lstStyle/>
              <a:p>
                <a:r>
                  <a:rPr lang="en-AU" sz="1400" dirty="0">
                    <a:solidFill>
                      <a:srgbClr val="FF0000"/>
                    </a:solidFill>
                  </a:rPr>
                  <a:t>14</a:t>
                </a:r>
              </a:p>
            </p:txBody>
          </p:sp>
          <p:sp>
            <p:nvSpPr>
              <p:cNvPr id="196" name="TextBox 195">
                <a:extLst>
                  <a:ext uri="{FF2B5EF4-FFF2-40B4-BE49-F238E27FC236}">
                    <a16:creationId xmlns:a16="http://schemas.microsoft.com/office/drawing/2014/main" id="{ED431665-FE11-4795-8FEC-85BC5FDA77DB}"/>
                  </a:ext>
                </a:extLst>
              </p:cNvPr>
              <p:cNvSpPr txBox="1"/>
              <p:nvPr/>
            </p:nvSpPr>
            <p:spPr>
              <a:xfrm>
                <a:off x="264662" y="4114042"/>
                <a:ext cx="504310" cy="307777"/>
              </a:xfrm>
              <a:prstGeom prst="rect">
                <a:avLst/>
              </a:prstGeom>
              <a:noFill/>
            </p:spPr>
            <p:txBody>
              <a:bodyPr wrap="square" rtlCol="0">
                <a:spAutoFit/>
              </a:bodyPr>
              <a:lstStyle/>
              <a:p>
                <a:r>
                  <a:rPr lang="en-AU" sz="1400" dirty="0">
                    <a:solidFill>
                      <a:srgbClr val="FF0000"/>
                    </a:solidFill>
                  </a:rPr>
                  <a:t>11</a:t>
                </a:r>
              </a:p>
            </p:txBody>
          </p:sp>
          <p:sp>
            <p:nvSpPr>
              <p:cNvPr id="193" name="TextBox 192">
                <a:extLst>
                  <a:ext uri="{FF2B5EF4-FFF2-40B4-BE49-F238E27FC236}">
                    <a16:creationId xmlns:a16="http://schemas.microsoft.com/office/drawing/2014/main" id="{A7ADF423-B67C-476E-8667-63B92387B6A1}"/>
                  </a:ext>
                </a:extLst>
              </p:cNvPr>
              <p:cNvSpPr txBox="1"/>
              <p:nvPr/>
            </p:nvSpPr>
            <p:spPr>
              <a:xfrm>
                <a:off x="264662" y="3814368"/>
                <a:ext cx="504310" cy="307777"/>
              </a:xfrm>
              <a:prstGeom prst="rect">
                <a:avLst/>
              </a:prstGeom>
              <a:noFill/>
            </p:spPr>
            <p:txBody>
              <a:bodyPr wrap="square" rtlCol="0">
                <a:spAutoFit/>
              </a:bodyPr>
              <a:lstStyle/>
              <a:p>
                <a:r>
                  <a:rPr lang="en-AU" sz="1400" dirty="0">
                    <a:solidFill>
                      <a:srgbClr val="FF0000"/>
                    </a:solidFill>
                  </a:rPr>
                  <a:t>12</a:t>
                </a:r>
              </a:p>
            </p:txBody>
          </p:sp>
          <p:sp>
            <p:nvSpPr>
              <p:cNvPr id="205" name="TextBox 204">
                <a:extLst>
                  <a:ext uri="{FF2B5EF4-FFF2-40B4-BE49-F238E27FC236}">
                    <a16:creationId xmlns:a16="http://schemas.microsoft.com/office/drawing/2014/main" id="{1DB4FD67-B186-4CC5-9BF2-02BFD28ACC0F}"/>
                  </a:ext>
                </a:extLst>
              </p:cNvPr>
              <p:cNvSpPr txBox="1"/>
              <p:nvPr/>
            </p:nvSpPr>
            <p:spPr>
              <a:xfrm>
                <a:off x="236087" y="4824380"/>
                <a:ext cx="504310" cy="307777"/>
              </a:xfrm>
              <a:prstGeom prst="rect">
                <a:avLst/>
              </a:prstGeom>
              <a:noFill/>
            </p:spPr>
            <p:txBody>
              <a:bodyPr wrap="square" rtlCol="0">
                <a:spAutoFit/>
              </a:bodyPr>
              <a:lstStyle/>
              <a:p>
                <a:pPr algn="ctr"/>
                <a:r>
                  <a:rPr lang="en-AU" sz="1400" dirty="0">
                    <a:solidFill>
                      <a:srgbClr val="FF0000"/>
                    </a:solidFill>
                  </a:rPr>
                  <a:t>9</a:t>
                </a:r>
              </a:p>
            </p:txBody>
          </p:sp>
          <p:sp>
            <p:nvSpPr>
              <p:cNvPr id="202" name="TextBox 201">
                <a:extLst>
                  <a:ext uri="{FF2B5EF4-FFF2-40B4-BE49-F238E27FC236}">
                    <a16:creationId xmlns:a16="http://schemas.microsoft.com/office/drawing/2014/main" id="{24BD755B-A1D8-44E6-B8B7-31B13C31C221}"/>
                  </a:ext>
                </a:extLst>
              </p:cNvPr>
              <p:cNvSpPr txBox="1"/>
              <p:nvPr/>
            </p:nvSpPr>
            <p:spPr>
              <a:xfrm>
                <a:off x="264662" y="4524706"/>
                <a:ext cx="504310" cy="307777"/>
              </a:xfrm>
              <a:prstGeom prst="rect">
                <a:avLst/>
              </a:prstGeom>
              <a:noFill/>
            </p:spPr>
            <p:txBody>
              <a:bodyPr wrap="square" rtlCol="0">
                <a:spAutoFit/>
              </a:bodyPr>
              <a:lstStyle/>
              <a:p>
                <a:r>
                  <a:rPr lang="en-AU" sz="1400" dirty="0">
                    <a:solidFill>
                      <a:srgbClr val="FF0000"/>
                    </a:solidFill>
                  </a:rPr>
                  <a:t>10</a:t>
                </a:r>
              </a:p>
            </p:txBody>
          </p:sp>
          <p:sp>
            <p:nvSpPr>
              <p:cNvPr id="214" name="TextBox 213">
                <a:extLst>
                  <a:ext uri="{FF2B5EF4-FFF2-40B4-BE49-F238E27FC236}">
                    <a16:creationId xmlns:a16="http://schemas.microsoft.com/office/drawing/2014/main" id="{E27FA08C-98A3-4A8B-A585-7C8318545076}"/>
                  </a:ext>
                </a:extLst>
              </p:cNvPr>
              <p:cNvSpPr txBox="1"/>
              <p:nvPr/>
            </p:nvSpPr>
            <p:spPr>
              <a:xfrm>
                <a:off x="236087" y="5545816"/>
                <a:ext cx="504310" cy="307777"/>
              </a:xfrm>
              <a:prstGeom prst="rect">
                <a:avLst/>
              </a:prstGeom>
              <a:noFill/>
            </p:spPr>
            <p:txBody>
              <a:bodyPr wrap="square" rtlCol="0">
                <a:spAutoFit/>
              </a:bodyPr>
              <a:lstStyle/>
              <a:p>
                <a:pPr algn="ctr"/>
                <a:r>
                  <a:rPr lang="en-AU" sz="1400" dirty="0">
                    <a:solidFill>
                      <a:srgbClr val="FF0000"/>
                    </a:solidFill>
                  </a:rPr>
                  <a:t>7</a:t>
                </a:r>
              </a:p>
            </p:txBody>
          </p:sp>
          <p:sp>
            <p:nvSpPr>
              <p:cNvPr id="211" name="TextBox 210">
                <a:extLst>
                  <a:ext uri="{FF2B5EF4-FFF2-40B4-BE49-F238E27FC236}">
                    <a16:creationId xmlns:a16="http://schemas.microsoft.com/office/drawing/2014/main" id="{A2550344-EFB9-40B9-9FD1-63C779A04301}"/>
                  </a:ext>
                </a:extLst>
              </p:cNvPr>
              <p:cNvSpPr txBox="1"/>
              <p:nvPr/>
            </p:nvSpPr>
            <p:spPr>
              <a:xfrm>
                <a:off x="236087" y="5246142"/>
                <a:ext cx="504310" cy="307777"/>
              </a:xfrm>
              <a:prstGeom prst="rect">
                <a:avLst/>
              </a:prstGeom>
              <a:noFill/>
            </p:spPr>
            <p:txBody>
              <a:bodyPr wrap="square" rtlCol="0">
                <a:spAutoFit/>
              </a:bodyPr>
              <a:lstStyle/>
              <a:p>
                <a:pPr algn="ctr"/>
                <a:r>
                  <a:rPr lang="en-AU" sz="1400" dirty="0">
                    <a:solidFill>
                      <a:srgbClr val="FF0000"/>
                    </a:solidFill>
                  </a:rPr>
                  <a:t>8</a:t>
                </a:r>
              </a:p>
            </p:txBody>
          </p:sp>
          <p:sp>
            <p:nvSpPr>
              <p:cNvPr id="223" name="TextBox 222">
                <a:extLst>
                  <a:ext uri="{FF2B5EF4-FFF2-40B4-BE49-F238E27FC236}">
                    <a16:creationId xmlns:a16="http://schemas.microsoft.com/office/drawing/2014/main" id="{48165F9A-2D46-4051-A8A1-DF98CE242F05}"/>
                  </a:ext>
                </a:extLst>
              </p:cNvPr>
              <p:cNvSpPr txBox="1"/>
              <p:nvPr/>
            </p:nvSpPr>
            <p:spPr>
              <a:xfrm>
                <a:off x="236087" y="6245055"/>
                <a:ext cx="504310" cy="307777"/>
              </a:xfrm>
              <a:prstGeom prst="rect">
                <a:avLst/>
              </a:prstGeom>
              <a:noFill/>
            </p:spPr>
            <p:txBody>
              <a:bodyPr wrap="square" rtlCol="0">
                <a:spAutoFit/>
              </a:bodyPr>
              <a:lstStyle/>
              <a:p>
                <a:pPr algn="ctr"/>
                <a:r>
                  <a:rPr lang="en-AU" sz="1400" dirty="0">
                    <a:solidFill>
                      <a:srgbClr val="FF0000"/>
                    </a:solidFill>
                  </a:rPr>
                  <a:t>5</a:t>
                </a:r>
              </a:p>
            </p:txBody>
          </p:sp>
          <p:sp>
            <p:nvSpPr>
              <p:cNvPr id="220" name="TextBox 219">
                <a:extLst>
                  <a:ext uri="{FF2B5EF4-FFF2-40B4-BE49-F238E27FC236}">
                    <a16:creationId xmlns:a16="http://schemas.microsoft.com/office/drawing/2014/main" id="{1918FABA-BC0D-41C4-A7A2-43B870D45439}"/>
                  </a:ext>
                </a:extLst>
              </p:cNvPr>
              <p:cNvSpPr txBox="1"/>
              <p:nvPr/>
            </p:nvSpPr>
            <p:spPr>
              <a:xfrm>
                <a:off x="236087" y="5945381"/>
                <a:ext cx="504310" cy="307777"/>
              </a:xfrm>
              <a:prstGeom prst="rect">
                <a:avLst/>
              </a:prstGeom>
              <a:noFill/>
            </p:spPr>
            <p:txBody>
              <a:bodyPr wrap="square" rtlCol="0">
                <a:spAutoFit/>
              </a:bodyPr>
              <a:lstStyle/>
              <a:p>
                <a:pPr algn="ctr"/>
                <a:r>
                  <a:rPr lang="en-AU" sz="1400" dirty="0">
                    <a:solidFill>
                      <a:srgbClr val="FF0000"/>
                    </a:solidFill>
                  </a:rPr>
                  <a:t>6</a:t>
                </a:r>
              </a:p>
            </p:txBody>
          </p:sp>
          <p:sp>
            <p:nvSpPr>
              <p:cNvPr id="232" name="TextBox 231">
                <a:extLst>
                  <a:ext uri="{FF2B5EF4-FFF2-40B4-BE49-F238E27FC236}">
                    <a16:creationId xmlns:a16="http://schemas.microsoft.com/office/drawing/2014/main" id="{4E237DF5-C2FE-46E8-A215-F4884D0CBEBB}"/>
                  </a:ext>
                </a:extLst>
              </p:cNvPr>
              <p:cNvSpPr txBox="1"/>
              <p:nvPr/>
            </p:nvSpPr>
            <p:spPr>
              <a:xfrm>
                <a:off x="236087" y="6966492"/>
                <a:ext cx="504310" cy="307777"/>
              </a:xfrm>
              <a:prstGeom prst="rect">
                <a:avLst/>
              </a:prstGeom>
              <a:noFill/>
            </p:spPr>
            <p:txBody>
              <a:bodyPr wrap="square" rtlCol="0">
                <a:spAutoFit/>
              </a:bodyPr>
              <a:lstStyle/>
              <a:p>
                <a:pPr algn="ctr"/>
                <a:r>
                  <a:rPr lang="en-AU" sz="1400" dirty="0">
                    <a:solidFill>
                      <a:srgbClr val="FF0000"/>
                    </a:solidFill>
                  </a:rPr>
                  <a:t>3</a:t>
                </a:r>
              </a:p>
            </p:txBody>
          </p:sp>
          <p:sp>
            <p:nvSpPr>
              <p:cNvPr id="229" name="TextBox 228">
                <a:extLst>
                  <a:ext uri="{FF2B5EF4-FFF2-40B4-BE49-F238E27FC236}">
                    <a16:creationId xmlns:a16="http://schemas.microsoft.com/office/drawing/2014/main" id="{DD8E616D-FA76-4A82-8ED0-F9C6317423DF}"/>
                  </a:ext>
                </a:extLst>
              </p:cNvPr>
              <p:cNvSpPr txBox="1"/>
              <p:nvPr/>
            </p:nvSpPr>
            <p:spPr>
              <a:xfrm>
                <a:off x="236087" y="6666818"/>
                <a:ext cx="504310" cy="307777"/>
              </a:xfrm>
              <a:prstGeom prst="rect">
                <a:avLst/>
              </a:prstGeom>
              <a:noFill/>
            </p:spPr>
            <p:txBody>
              <a:bodyPr wrap="square" rtlCol="0">
                <a:spAutoFit/>
              </a:bodyPr>
              <a:lstStyle/>
              <a:p>
                <a:pPr algn="ctr"/>
                <a:r>
                  <a:rPr lang="en-AU" sz="1400" dirty="0">
                    <a:solidFill>
                      <a:srgbClr val="FF0000"/>
                    </a:solidFill>
                  </a:rPr>
                  <a:t>4</a:t>
                </a:r>
              </a:p>
            </p:txBody>
          </p:sp>
          <p:sp>
            <p:nvSpPr>
              <p:cNvPr id="241" name="TextBox 240">
                <a:extLst>
                  <a:ext uri="{FF2B5EF4-FFF2-40B4-BE49-F238E27FC236}">
                    <a16:creationId xmlns:a16="http://schemas.microsoft.com/office/drawing/2014/main" id="{90EF96DD-90D0-4354-BC07-262F476C403D}"/>
                  </a:ext>
                </a:extLst>
              </p:cNvPr>
              <p:cNvSpPr txBox="1"/>
              <p:nvPr/>
            </p:nvSpPr>
            <p:spPr>
              <a:xfrm>
                <a:off x="236087" y="7676829"/>
                <a:ext cx="504310" cy="307777"/>
              </a:xfrm>
              <a:prstGeom prst="rect">
                <a:avLst/>
              </a:prstGeom>
              <a:noFill/>
            </p:spPr>
            <p:txBody>
              <a:bodyPr wrap="square" rtlCol="0">
                <a:spAutoFit/>
              </a:bodyPr>
              <a:lstStyle/>
              <a:p>
                <a:pPr algn="ctr"/>
                <a:r>
                  <a:rPr lang="en-AU" sz="1400" dirty="0">
                    <a:solidFill>
                      <a:srgbClr val="FF0000"/>
                    </a:solidFill>
                  </a:rPr>
                  <a:t>1</a:t>
                </a:r>
              </a:p>
            </p:txBody>
          </p:sp>
          <p:sp>
            <p:nvSpPr>
              <p:cNvPr id="238" name="TextBox 237">
                <a:extLst>
                  <a:ext uri="{FF2B5EF4-FFF2-40B4-BE49-F238E27FC236}">
                    <a16:creationId xmlns:a16="http://schemas.microsoft.com/office/drawing/2014/main" id="{08F44D87-BE12-445B-9D74-8C1AD791D876}"/>
                  </a:ext>
                </a:extLst>
              </p:cNvPr>
              <p:cNvSpPr txBox="1"/>
              <p:nvPr/>
            </p:nvSpPr>
            <p:spPr>
              <a:xfrm>
                <a:off x="236087" y="7377155"/>
                <a:ext cx="504310" cy="307777"/>
              </a:xfrm>
              <a:prstGeom prst="rect">
                <a:avLst/>
              </a:prstGeom>
              <a:noFill/>
            </p:spPr>
            <p:txBody>
              <a:bodyPr wrap="square" rtlCol="0">
                <a:spAutoFit/>
              </a:bodyPr>
              <a:lstStyle/>
              <a:p>
                <a:pPr algn="ctr"/>
                <a:r>
                  <a:rPr lang="en-AU" sz="1400" dirty="0">
                    <a:solidFill>
                      <a:srgbClr val="FF0000"/>
                    </a:solidFill>
                  </a:rPr>
                  <a:t>2</a:t>
                </a:r>
              </a:p>
            </p:txBody>
          </p:sp>
        </p:grpSp>
        <p:cxnSp>
          <p:nvCxnSpPr>
            <p:cNvPr id="330" name="Straight Connector 329">
              <a:extLst>
                <a:ext uri="{FF2B5EF4-FFF2-40B4-BE49-F238E27FC236}">
                  <a16:creationId xmlns:a16="http://schemas.microsoft.com/office/drawing/2014/main" id="{8F0288D7-F5E5-412F-AFED-199A4E3FBEC2}"/>
                </a:ext>
              </a:extLst>
            </p:cNvPr>
            <p:cNvCxnSpPr>
              <a:cxnSpLocks/>
            </p:cNvCxnSpPr>
            <p:nvPr/>
          </p:nvCxnSpPr>
          <p:spPr>
            <a:xfrm>
              <a:off x="1238005" y="959510"/>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31" name="TextBox 330">
              <a:extLst>
                <a:ext uri="{FF2B5EF4-FFF2-40B4-BE49-F238E27FC236}">
                  <a16:creationId xmlns:a16="http://schemas.microsoft.com/office/drawing/2014/main" id="{1F877026-A1C3-4CDF-8801-2007F5B12F4E}"/>
                </a:ext>
              </a:extLst>
            </p:cNvPr>
            <p:cNvSpPr txBox="1"/>
            <p:nvPr/>
          </p:nvSpPr>
          <p:spPr>
            <a:xfrm rot="16200000">
              <a:off x="1057672" y="8189683"/>
              <a:ext cx="380486" cy="307777"/>
            </a:xfrm>
            <a:prstGeom prst="rect">
              <a:avLst/>
            </a:prstGeom>
            <a:noFill/>
          </p:spPr>
          <p:txBody>
            <a:bodyPr wrap="square" rtlCol="0">
              <a:spAutoFit/>
            </a:bodyPr>
            <a:lstStyle/>
            <a:p>
              <a:pPr algn="ctr"/>
              <a:r>
                <a:rPr lang="en-AU" sz="1400" dirty="0">
                  <a:solidFill>
                    <a:schemeClr val="accent1"/>
                  </a:solidFill>
                </a:rPr>
                <a:t>27</a:t>
              </a:r>
            </a:p>
          </p:txBody>
        </p:sp>
        <p:sp>
          <p:nvSpPr>
            <p:cNvPr id="14" name="TextBox 13">
              <a:extLst>
                <a:ext uri="{FF2B5EF4-FFF2-40B4-BE49-F238E27FC236}">
                  <a16:creationId xmlns:a16="http://schemas.microsoft.com/office/drawing/2014/main" id="{B4EB95A7-5ABA-40D5-8172-AC1ED1E67C57}"/>
                </a:ext>
              </a:extLst>
            </p:cNvPr>
            <p:cNvSpPr txBox="1"/>
            <p:nvPr/>
          </p:nvSpPr>
          <p:spPr>
            <a:xfrm>
              <a:off x="961192" y="7386056"/>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25" name="TextBox 24">
              <a:extLst>
                <a:ext uri="{FF2B5EF4-FFF2-40B4-BE49-F238E27FC236}">
                  <a16:creationId xmlns:a16="http://schemas.microsoft.com/office/drawing/2014/main" id="{0C529FC7-7862-4958-97ED-E6054A875E9D}"/>
                </a:ext>
              </a:extLst>
            </p:cNvPr>
            <p:cNvSpPr txBox="1"/>
            <p:nvPr/>
          </p:nvSpPr>
          <p:spPr>
            <a:xfrm>
              <a:off x="1856169" y="7533399"/>
              <a:ext cx="359039" cy="298458"/>
            </a:xfrm>
            <a:prstGeom prst="rect">
              <a:avLst/>
            </a:prstGeom>
            <a:solidFill>
              <a:schemeClr val="bg1"/>
            </a:solidFill>
          </p:spPr>
          <p:txBody>
            <a:bodyPr wrap="square" rtlCol="0">
              <a:spAutoFit/>
            </a:bodyPr>
            <a:lstStyle/>
            <a:p>
              <a:pPr algn="ctr"/>
              <a:r>
                <a:rPr lang="en-AU" b="1" dirty="0"/>
                <a:t>A</a:t>
              </a:r>
            </a:p>
          </p:txBody>
        </p:sp>
        <p:sp>
          <p:nvSpPr>
            <p:cNvPr id="12" name="TextBox 11">
              <a:extLst>
                <a:ext uri="{FF2B5EF4-FFF2-40B4-BE49-F238E27FC236}">
                  <a16:creationId xmlns:a16="http://schemas.microsoft.com/office/drawing/2014/main" id="{8F873B01-89F2-4DAB-923B-9BC3996DB55A}"/>
                </a:ext>
              </a:extLst>
            </p:cNvPr>
            <p:cNvSpPr txBox="1"/>
            <p:nvPr/>
          </p:nvSpPr>
          <p:spPr>
            <a:xfrm>
              <a:off x="961192" y="5958750"/>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27" name="TextBox 26">
              <a:extLst>
                <a:ext uri="{FF2B5EF4-FFF2-40B4-BE49-F238E27FC236}">
                  <a16:creationId xmlns:a16="http://schemas.microsoft.com/office/drawing/2014/main" id="{772F29D6-7EE0-4894-B94B-33FD3FD3A151}"/>
                </a:ext>
              </a:extLst>
            </p:cNvPr>
            <p:cNvSpPr txBox="1"/>
            <p:nvPr/>
          </p:nvSpPr>
          <p:spPr>
            <a:xfrm>
              <a:off x="1856168" y="6106093"/>
              <a:ext cx="359039" cy="298458"/>
            </a:xfrm>
            <a:prstGeom prst="rect">
              <a:avLst/>
            </a:prstGeom>
            <a:solidFill>
              <a:schemeClr val="bg1"/>
            </a:solidFill>
          </p:spPr>
          <p:txBody>
            <a:bodyPr wrap="square" rtlCol="0">
              <a:spAutoFit/>
            </a:bodyPr>
            <a:lstStyle/>
            <a:p>
              <a:pPr algn="ctr"/>
              <a:r>
                <a:rPr lang="en-AU" b="1" dirty="0"/>
                <a:t>C</a:t>
              </a:r>
            </a:p>
          </p:txBody>
        </p:sp>
        <p:sp>
          <p:nvSpPr>
            <p:cNvPr id="13" name="TextBox 12">
              <a:extLst>
                <a:ext uri="{FF2B5EF4-FFF2-40B4-BE49-F238E27FC236}">
                  <a16:creationId xmlns:a16="http://schemas.microsoft.com/office/drawing/2014/main" id="{BFC43C55-E717-41B1-91FF-68210CE0BF26}"/>
                </a:ext>
              </a:extLst>
            </p:cNvPr>
            <p:cNvSpPr txBox="1"/>
            <p:nvPr/>
          </p:nvSpPr>
          <p:spPr>
            <a:xfrm>
              <a:off x="961192" y="6672403"/>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26" name="TextBox 25">
              <a:extLst>
                <a:ext uri="{FF2B5EF4-FFF2-40B4-BE49-F238E27FC236}">
                  <a16:creationId xmlns:a16="http://schemas.microsoft.com/office/drawing/2014/main" id="{3AA956F6-FB2E-49BF-B552-71CE8D0EC5DF}"/>
                </a:ext>
              </a:extLst>
            </p:cNvPr>
            <p:cNvSpPr txBox="1"/>
            <p:nvPr/>
          </p:nvSpPr>
          <p:spPr>
            <a:xfrm>
              <a:off x="1856168" y="6821632"/>
              <a:ext cx="359039" cy="298458"/>
            </a:xfrm>
            <a:prstGeom prst="rect">
              <a:avLst/>
            </a:prstGeom>
            <a:solidFill>
              <a:schemeClr val="bg1"/>
            </a:solidFill>
          </p:spPr>
          <p:txBody>
            <a:bodyPr wrap="square" rtlCol="0">
              <a:spAutoFit/>
            </a:bodyPr>
            <a:lstStyle/>
            <a:p>
              <a:pPr algn="ctr"/>
              <a:r>
                <a:rPr lang="en-AU" b="1" dirty="0"/>
                <a:t>B</a:t>
              </a:r>
            </a:p>
          </p:txBody>
        </p:sp>
        <p:sp>
          <p:nvSpPr>
            <p:cNvPr id="11" name="TextBox 10">
              <a:extLst>
                <a:ext uri="{FF2B5EF4-FFF2-40B4-BE49-F238E27FC236}">
                  <a16:creationId xmlns:a16="http://schemas.microsoft.com/office/drawing/2014/main" id="{A771DF76-5283-44C2-9631-4EED52936479}"/>
                </a:ext>
              </a:extLst>
            </p:cNvPr>
            <p:cNvSpPr txBox="1"/>
            <p:nvPr/>
          </p:nvSpPr>
          <p:spPr>
            <a:xfrm>
              <a:off x="961192" y="5245095"/>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28" name="TextBox 27">
              <a:extLst>
                <a:ext uri="{FF2B5EF4-FFF2-40B4-BE49-F238E27FC236}">
                  <a16:creationId xmlns:a16="http://schemas.microsoft.com/office/drawing/2014/main" id="{266FE423-7EC4-49D5-BD35-57DD801386D7}"/>
                </a:ext>
              </a:extLst>
            </p:cNvPr>
            <p:cNvSpPr txBox="1"/>
            <p:nvPr/>
          </p:nvSpPr>
          <p:spPr>
            <a:xfrm>
              <a:off x="1856167" y="5392438"/>
              <a:ext cx="359039" cy="298458"/>
            </a:xfrm>
            <a:prstGeom prst="rect">
              <a:avLst/>
            </a:prstGeom>
            <a:solidFill>
              <a:schemeClr val="bg1"/>
            </a:solidFill>
          </p:spPr>
          <p:txBody>
            <a:bodyPr wrap="square" rtlCol="0">
              <a:spAutoFit/>
            </a:bodyPr>
            <a:lstStyle/>
            <a:p>
              <a:pPr algn="ctr"/>
              <a:r>
                <a:rPr lang="en-AU" b="1" dirty="0"/>
                <a:t>D</a:t>
              </a:r>
            </a:p>
          </p:txBody>
        </p:sp>
        <p:sp>
          <p:nvSpPr>
            <p:cNvPr id="10" name="TextBox 9">
              <a:extLst>
                <a:ext uri="{FF2B5EF4-FFF2-40B4-BE49-F238E27FC236}">
                  <a16:creationId xmlns:a16="http://schemas.microsoft.com/office/drawing/2014/main" id="{9EB0F986-FDA3-4D5A-942B-CD1CC75B16E9}"/>
                </a:ext>
              </a:extLst>
            </p:cNvPr>
            <p:cNvSpPr txBox="1"/>
            <p:nvPr/>
          </p:nvSpPr>
          <p:spPr>
            <a:xfrm>
              <a:off x="961192" y="4528781"/>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29" name="TextBox 28">
              <a:extLst>
                <a:ext uri="{FF2B5EF4-FFF2-40B4-BE49-F238E27FC236}">
                  <a16:creationId xmlns:a16="http://schemas.microsoft.com/office/drawing/2014/main" id="{08296484-DA67-4D89-AB21-EF57B6126C67}"/>
                </a:ext>
              </a:extLst>
            </p:cNvPr>
            <p:cNvSpPr txBox="1"/>
            <p:nvPr/>
          </p:nvSpPr>
          <p:spPr>
            <a:xfrm>
              <a:off x="1856167" y="4676124"/>
              <a:ext cx="359039" cy="298458"/>
            </a:xfrm>
            <a:prstGeom prst="rect">
              <a:avLst/>
            </a:prstGeom>
            <a:solidFill>
              <a:schemeClr val="bg1"/>
            </a:solidFill>
          </p:spPr>
          <p:txBody>
            <a:bodyPr wrap="square" rtlCol="0">
              <a:spAutoFit/>
            </a:bodyPr>
            <a:lstStyle/>
            <a:p>
              <a:pPr algn="ctr"/>
              <a:r>
                <a:rPr lang="en-AU" b="1" dirty="0"/>
                <a:t>E</a:t>
              </a:r>
            </a:p>
          </p:txBody>
        </p:sp>
        <p:sp>
          <p:nvSpPr>
            <p:cNvPr id="9" name="TextBox 8">
              <a:extLst>
                <a:ext uri="{FF2B5EF4-FFF2-40B4-BE49-F238E27FC236}">
                  <a16:creationId xmlns:a16="http://schemas.microsoft.com/office/drawing/2014/main" id="{B83F63AA-7BAE-409C-9E4B-5B23C9E2B84B}"/>
                </a:ext>
              </a:extLst>
            </p:cNvPr>
            <p:cNvSpPr txBox="1"/>
            <p:nvPr/>
          </p:nvSpPr>
          <p:spPr>
            <a:xfrm>
              <a:off x="961192" y="3812466"/>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30" name="TextBox 29">
              <a:extLst>
                <a:ext uri="{FF2B5EF4-FFF2-40B4-BE49-F238E27FC236}">
                  <a16:creationId xmlns:a16="http://schemas.microsoft.com/office/drawing/2014/main" id="{BD8D3578-9CEA-40F5-95DF-779259CFF189}"/>
                </a:ext>
              </a:extLst>
            </p:cNvPr>
            <p:cNvSpPr txBox="1"/>
            <p:nvPr/>
          </p:nvSpPr>
          <p:spPr>
            <a:xfrm>
              <a:off x="1856167" y="3959809"/>
              <a:ext cx="359039" cy="298458"/>
            </a:xfrm>
            <a:prstGeom prst="rect">
              <a:avLst/>
            </a:prstGeom>
            <a:solidFill>
              <a:schemeClr val="bg1"/>
            </a:solidFill>
          </p:spPr>
          <p:txBody>
            <a:bodyPr wrap="square" rtlCol="0">
              <a:spAutoFit/>
            </a:bodyPr>
            <a:lstStyle/>
            <a:p>
              <a:pPr algn="ctr"/>
              <a:r>
                <a:rPr lang="en-AU" b="1" dirty="0"/>
                <a:t>F</a:t>
              </a:r>
            </a:p>
          </p:txBody>
        </p:sp>
        <p:sp>
          <p:nvSpPr>
            <p:cNvPr id="8" name="TextBox 7">
              <a:extLst>
                <a:ext uri="{FF2B5EF4-FFF2-40B4-BE49-F238E27FC236}">
                  <a16:creationId xmlns:a16="http://schemas.microsoft.com/office/drawing/2014/main" id="{DEEDE454-C296-4182-9099-CFA3EAC0FD36}"/>
                </a:ext>
              </a:extLst>
            </p:cNvPr>
            <p:cNvSpPr txBox="1"/>
            <p:nvPr/>
          </p:nvSpPr>
          <p:spPr>
            <a:xfrm>
              <a:off x="961192" y="3098351"/>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34" name="TextBox 33">
              <a:extLst>
                <a:ext uri="{FF2B5EF4-FFF2-40B4-BE49-F238E27FC236}">
                  <a16:creationId xmlns:a16="http://schemas.microsoft.com/office/drawing/2014/main" id="{6AA14D03-991F-4E52-9544-F89314279F67}"/>
                </a:ext>
              </a:extLst>
            </p:cNvPr>
            <p:cNvSpPr txBox="1"/>
            <p:nvPr/>
          </p:nvSpPr>
          <p:spPr>
            <a:xfrm>
              <a:off x="1855756" y="3245694"/>
              <a:ext cx="359039" cy="298458"/>
            </a:xfrm>
            <a:prstGeom prst="rect">
              <a:avLst/>
            </a:prstGeom>
            <a:solidFill>
              <a:schemeClr val="bg1"/>
            </a:solidFill>
          </p:spPr>
          <p:txBody>
            <a:bodyPr wrap="square" rtlCol="0">
              <a:spAutoFit/>
            </a:bodyPr>
            <a:lstStyle/>
            <a:p>
              <a:pPr algn="ctr"/>
              <a:r>
                <a:rPr lang="en-AU" b="1" dirty="0"/>
                <a:t>G</a:t>
              </a:r>
            </a:p>
          </p:txBody>
        </p:sp>
        <p:sp>
          <p:nvSpPr>
            <p:cNvPr id="7" name="TextBox 6">
              <a:extLst>
                <a:ext uri="{FF2B5EF4-FFF2-40B4-BE49-F238E27FC236}">
                  <a16:creationId xmlns:a16="http://schemas.microsoft.com/office/drawing/2014/main" id="{18CCB30E-FB62-4CFA-BCC7-08F71193FBCA}"/>
                </a:ext>
              </a:extLst>
            </p:cNvPr>
            <p:cNvSpPr txBox="1"/>
            <p:nvPr/>
          </p:nvSpPr>
          <p:spPr>
            <a:xfrm>
              <a:off x="961192" y="2381819"/>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35" name="TextBox 34">
              <a:extLst>
                <a:ext uri="{FF2B5EF4-FFF2-40B4-BE49-F238E27FC236}">
                  <a16:creationId xmlns:a16="http://schemas.microsoft.com/office/drawing/2014/main" id="{08A3F27B-A829-4AE3-917B-9AEF7804B38C}"/>
                </a:ext>
              </a:extLst>
            </p:cNvPr>
            <p:cNvSpPr txBox="1"/>
            <p:nvPr/>
          </p:nvSpPr>
          <p:spPr>
            <a:xfrm>
              <a:off x="1855755" y="2529162"/>
              <a:ext cx="359039" cy="298458"/>
            </a:xfrm>
            <a:prstGeom prst="rect">
              <a:avLst/>
            </a:prstGeom>
            <a:solidFill>
              <a:schemeClr val="bg1"/>
            </a:solidFill>
          </p:spPr>
          <p:txBody>
            <a:bodyPr wrap="square" rtlCol="0">
              <a:spAutoFit/>
            </a:bodyPr>
            <a:lstStyle/>
            <a:p>
              <a:pPr algn="ctr"/>
              <a:r>
                <a:rPr lang="en-AU" b="1" dirty="0"/>
                <a:t>H</a:t>
              </a:r>
            </a:p>
          </p:txBody>
        </p:sp>
        <p:sp>
          <p:nvSpPr>
            <p:cNvPr id="6" name="TextBox 5">
              <a:extLst>
                <a:ext uri="{FF2B5EF4-FFF2-40B4-BE49-F238E27FC236}">
                  <a16:creationId xmlns:a16="http://schemas.microsoft.com/office/drawing/2014/main" id="{3C3FBEEC-E9AB-42D0-BC35-D39293D9CDE0}"/>
                </a:ext>
              </a:extLst>
            </p:cNvPr>
            <p:cNvSpPr txBox="1"/>
            <p:nvPr/>
          </p:nvSpPr>
          <p:spPr>
            <a:xfrm>
              <a:off x="961192" y="1665288"/>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36" name="TextBox 35">
              <a:extLst>
                <a:ext uri="{FF2B5EF4-FFF2-40B4-BE49-F238E27FC236}">
                  <a16:creationId xmlns:a16="http://schemas.microsoft.com/office/drawing/2014/main" id="{6622B160-1058-4F0D-A469-4567D48B3329}"/>
                </a:ext>
              </a:extLst>
            </p:cNvPr>
            <p:cNvSpPr txBox="1"/>
            <p:nvPr/>
          </p:nvSpPr>
          <p:spPr>
            <a:xfrm>
              <a:off x="1855755" y="1812631"/>
              <a:ext cx="359039" cy="298458"/>
            </a:xfrm>
            <a:prstGeom prst="rect">
              <a:avLst/>
            </a:prstGeom>
            <a:solidFill>
              <a:schemeClr val="bg1"/>
            </a:solidFill>
          </p:spPr>
          <p:txBody>
            <a:bodyPr wrap="square" rtlCol="0">
              <a:spAutoFit/>
            </a:bodyPr>
            <a:lstStyle/>
            <a:p>
              <a:pPr algn="ctr"/>
              <a:r>
                <a:rPr lang="en-AU" b="1" dirty="0"/>
                <a:t>I</a:t>
              </a:r>
            </a:p>
          </p:txBody>
        </p:sp>
        <p:cxnSp>
          <p:nvCxnSpPr>
            <p:cNvPr id="248" name="Straight Connector 247">
              <a:extLst>
                <a:ext uri="{FF2B5EF4-FFF2-40B4-BE49-F238E27FC236}">
                  <a16:creationId xmlns:a16="http://schemas.microsoft.com/office/drawing/2014/main" id="{2425948D-BB97-436A-85CD-6C3FB65CF9BA}"/>
                </a:ext>
              </a:extLst>
            </p:cNvPr>
            <p:cNvCxnSpPr>
              <a:cxnSpLocks/>
            </p:cNvCxnSpPr>
            <p:nvPr/>
          </p:nvCxnSpPr>
          <p:spPr>
            <a:xfrm flipH="1">
              <a:off x="3842703" y="778271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49" name="Straight Connector 248">
              <a:extLst>
                <a:ext uri="{FF2B5EF4-FFF2-40B4-BE49-F238E27FC236}">
                  <a16:creationId xmlns:a16="http://schemas.microsoft.com/office/drawing/2014/main" id="{719D6633-B204-495D-8857-75BCB5E60C12}"/>
                </a:ext>
              </a:extLst>
            </p:cNvPr>
            <p:cNvCxnSpPr>
              <a:cxnSpLocks/>
            </p:cNvCxnSpPr>
            <p:nvPr/>
          </p:nvCxnSpPr>
          <p:spPr>
            <a:xfrm flipH="1">
              <a:off x="3842702" y="7890474"/>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45" name="Straight Connector 244">
              <a:extLst>
                <a:ext uri="{FF2B5EF4-FFF2-40B4-BE49-F238E27FC236}">
                  <a16:creationId xmlns:a16="http://schemas.microsoft.com/office/drawing/2014/main" id="{BA500D0B-B8AA-41E7-8FA0-EDFBE319D016}"/>
                </a:ext>
              </a:extLst>
            </p:cNvPr>
            <p:cNvCxnSpPr>
              <a:cxnSpLocks/>
            </p:cNvCxnSpPr>
            <p:nvPr/>
          </p:nvCxnSpPr>
          <p:spPr>
            <a:xfrm flipH="1">
              <a:off x="3842703" y="748303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46" name="Straight Connector 245">
              <a:extLst>
                <a:ext uri="{FF2B5EF4-FFF2-40B4-BE49-F238E27FC236}">
                  <a16:creationId xmlns:a16="http://schemas.microsoft.com/office/drawing/2014/main" id="{7FED0A19-E292-430F-83B6-86AEA2891091}"/>
                </a:ext>
              </a:extLst>
            </p:cNvPr>
            <p:cNvCxnSpPr>
              <a:cxnSpLocks/>
            </p:cNvCxnSpPr>
            <p:nvPr/>
          </p:nvCxnSpPr>
          <p:spPr>
            <a:xfrm flipH="1">
              <a:off x="3842702" y="759079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sp>
          <p:nvSpPr>
            <p:cNvPr id="4" name="TextBox 3">
              <a:extLst>
                <a:ext uri="{FF2B5EF4-FFF2-40B4-BE49-F238E27FC236}">
                  <a16:creationId xmlns:a16="http://schemas.microsoft.com/office/drawing/2014/main" id="{52C00FA0-49D9-4738-8627-BDAA60498DCE}"/>
                </a:ext>
              </a:extLst>
            </p:cNvPr>
            <p:cNvSpPr txBox="1"/>
            <p:nvPr/>
          </p:nvSpPr>
          <p:spPr>
            <a:xfrm>
              <a:off x="961192" y="948757"/>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37" name="TextBox 36">
              <a:extLst>
                <a:ext uri="{FF2B5EF4-FFF2-40B4-BE49-F238E27FC236}">
                  <a16:creationId xmlns:a16="http://schemas.microsoft.com/office/drawing/2014/main" id="{2249E287-DA88-4DB0-97E3-5F5CD224D1BA}"/>
                </a:ext>
              </a:extLst>
            </p:cNvPr>
            <p:cNvSpPr txBox="1"/>
            <p:nvPr/>
          </p:nvSpPr>
          <p:spPr>
            <a:xfrm>
              <a:off x="1855755" y="1096100"/>
              <a:ext cx="359039" cy="298458"/>
            </a:xfrm>
            <a:prstGeom prst="rect">
              <a:avLst/>
            </a:prstGeom>
            <a:solidFill>
              <a:schemeClr val="bg1"/>
            </a:solidFill>
          </p:spPr>
          <p:txBody>
            <a:bodyPr wrap="square" rtlCol="0">
              <a:spAutoFit/>
            </a:bodyPr>
            <a:lstStyle/>
            <a:p>
              <a:pPr algn="ctr"/>
              <a:r>
                <a:rPr lang="en-AU" b="1" dirty="0"/>
                <a:t>J</a:t>
              </a:r>
            </a:p>
          </p:txBody>
        </p:sp>
        <p:cxnSp>
          <p:nvCxnSpPr>
            <p:cNvPr id="257" name="Straight Connector 256">
              <a:extLst>
                <a:ext uri="{FF2B5EF4-FFF2-40B4-BE49-F238E27FC236}">
                  <a16:creationId xmlns:a16="http://schemas.microsoft.com/office/drawing/2014/main" id="{8BF82315-4745-47F4-87C9-36194BA7B884}"/>
                </a:ext>
              </a:extLst>
            </p:cNvPr>
            <p:cNvCxnSpPr>
              <a:cxnSpLocks/>
            </p:cNvCxnSpPr>
            <p:nvPr/>
          </p:nvCxnSpPr>
          <p:spPr>
            <a:xfrm flipH="1">
              <a:off x="3840523" y="635197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58" name="Straight Connector 257">
              <a:extLst>
                <a:ext uri="{FF2B5EF4-FFF2-40B4-BE49-F238E27FC236}">
                  <a16:creationId xmlns:a16="http://schemas.microsoft.com/office/drawing/2014/main" id="{12FA8F3A-BF21-44D2-B571-A2FB501ABC2B}"/>
                </a:ext>
              </a:extLst>
            </p:cNvPr>
            <p:cNvCxnSpPr>
              <a:cxnSpLocks/>
            </p:cNvCxnSpPr>
            <p:nvPr/>
          </p:nvCxnSpPr>
          <p:spPr>
            <a:xfrm flipH="1">
              <a:off x="3840522" y="645973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54" name="Straight Connector 253">
              <a:extLst>
                <a:ext uri="{FF2B5EF4-FFF2-40B4-BE49-F238E27FC236}">
                  <a16:creationId xmlns:a16="http://schemas.microsoft.com/office/drawing/2014/main" id="{214A8C4A-E6AA-4988-8A38-01EFCF105B0C}"/>
                </a:ext>
              </a:extLst>
            </p:cNvPr>
            <p:cNvCxnSpPr>
              <a:cxnSpLocks/>
            </p:cNvCxnSpPr>
            <p:nvPr/>
          </p:nvCxnSpPr>
          <p:spPr>
            <a:xfrm flipH="1">
              <a:off x="3840523" y="605230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55" name="Straight Connector 254">
              <a:extLst>
                <a:ext uri="{FF2B5EF4-FFF2-40B4-BE49-F238E27FC236}">
                  <a16:creationId xmlns:a16="http://schemas.microsoft.com/office/drawing/2014/main" id="{7214A952-DA41-4E64-9DF9-45CFAE667FCE}"/>
                </a:ext>
              </a:extLst>
            </p:cNvPr>
            <p:cNvCxnSpPr>
              <a:cxnSpLocks/>
            </p:cNvCxnSpPr>
            <p:nvPr/>
          </p:nvCxnSpPr>
          <p:spPr>
            <a:xfrm flipH="1">
              <a:off x="3840522" y="616006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66" name="Straight Connector 265">
              <a:extLst>
                <a:ext uri="{FF2B5EF4-FFF2-40B4-BE49-F238E27FC236}">
                  <a16:creationId xmlns:a16="http://schemas.microsoft.com/office/drawing/2014/main" id="{CB88457B-8A88-451C-BCF1-5B15760A650A}"/>
                </a:ext>
              </a:extLst>
            </p:cNvPr>
            <p:cNvCxnSpPr>
              <a:cxnSpLocks/>
            </p:cNvCxnSpPr>
            <p:nvPr/>
          </p:nvCxnSpPr>
          <p:spPr>
            <a:xfrm flipH="1">
              <a:off x="3840523" y="5641639"/>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67" name="Straight Connector 266">
              <a:extLst>
                <a:ext uri="{FF2B5EF4-FFF2-40B4-BE49-F238E27FC236}">
                  <a16:creationId xmlns:a16="http://schemas.microsoft.com/office/drawing/2014/main" id="{18ECAE5B-CCB8-4C9F-8BCF-CC1614A5B487}"/>
                </a:ext>
              </a:extLst>
            </p:cNvPr>
            <p:cNvCxnSpPr>
              <a:cxnSpLocks/>
            </p:cNvCxnSpPr>
            <p:nvPr/>
          </p:nvCxnSpPr>
          <p:spPr>
            <a:xfrm flipH="1">
              <a:off x="3840522" y="5749399"/>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63" name="Straight Connector 262">
              <a:extLst>
                <a:ext uri="{FF2B5EF4-FFF2-40B4-BE49-F238E27FC236}">
                  <a16:creationId xmlns:a16="http://schemas.microsoft.com/office/drawing/2014/main" id="{29001402-AE34-440D-A091-E3048BA607B5}"/>
                </a:ext>
              </a:extLst>
            </p:cNvPr>
            <p:cNvCxnSpPr>
              <a:cxnSpLocks/>
            </p:cNvCxnSpPr>
            <p:nvPr/>
          </p:nvCxnSpPr>
          <p:spPr>
            <a:xfrm flipH="1">
              <a:off x="3840523" y="534196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64" name="Straight Connector 263">
              <a:extLst>
                <a:ext uri="{FF2B5EF4-FFF2-40B4-BE49-F238E27FC236}">
                  <a16:creationId xmlns:a16="http://schemas.microsoft.com/office/drawing/2014/main" id="{4D671A9C-E606-461F-AD3E-2DA27CB7D46F}"/>
                </a:ext>
              </a:extLst>
            </p:cNvPr>
            <p:cNvCxnSpPr>
              <a:cxnSpLocks/>
            </p:cNvCxnSpPr>
            <p:nvPr/>
          </p:nvCxnSpPr>
          <p:spPr>
            <a:xfrm flipH="1">
              <a:off x="3840522" y="544972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75" name="Straight Connector 274">
              <a:extLst>
                <a:ext uri="{FF2B5EF4-FFF2-40B4-BE49-F238E27FC236}">
                  <a16:creationId xmlns:a16="http://schemas.microsoft.com/office/drawing/2014/main" id="{CB0A7281-5531-44AA-A72C-048FC7E6A318}"/>
                </a:ext>
              </a:extLst>
            </p:cNvPr>
            <p:cNvCxnSpPr>
              <a:cxnSpLocks/>
            </p:cNvCxnSpPr>
            <p:nvPr/>
          </p:nvCxnSpPr>
          <p:spPr>
            <a:xfrm flipH="1">
              <a:off x="3827823" y="493130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76" name="Straight Connector 275">
              <a:extLst>
                <a:ext uri="{FF2B5EF4-FFF2-40B4-BE49-F238E27FC236}">
                  <a16:creationId xmlns:a16="http://schemas.microsoft.com/office/drawing/2014/main" id="{1E282A88-9634-40FD-AC04-7D114041E619}"/>
                </a:ext>
              </a:extLst>
            </p:cNvPr>
            <p:cNvCxnSpPr>
              <a:cxnSpLocks/>
            </p:cNvCxnSpPr>
            <p:nvPr/>
          </p:nvCxnSpPr>
          <p:spPr>
            <a:xfrm flipH="1">
              <a:off x="3827822" y="503906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72" name="Straight Connector 271">
              <a:extLst>
                <a:ext uri="{FF2B5EF4-FFF2-40B4-BE49-F238E27FC236}">
                  <a16:creationId xmlns:a16="http://schemas.microsoft.com/office/drawing/2014/main" id="{5F7ACD1C-9146-4014-BF62-0765CFC7F155}"/>
                </a:ext>
              </a:extLst>
            </p:cNvPr>
            <p:cNvCxnSpPr>
              <a:cxnSpLocks/>
            </p:cNvCxnSpPr>
            <p:nvPr/>
          </p:nvCxnSpPr>
          <p:spPr>
            <a:xfrm flipH="1">
              <a:off x="3827823" y="4631625"/>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73" name="Straight Connector 272">
              <a:extLst>
                <a:ext uri="{FF2B5EF4-FFF2-40B4-BE49-F238E27FC236}">
                  <a16:creationId xmlns:a16="http://schemas.microsoft.com/office/drawing/2014/main" id="{B025F0A7-4D65-47B2-B904-92C6B6CC507A}"/>
                </a:ext>
              </a:extLst>
            </p:cNvPr>
            <p:cNvCxnSpPr>
              <a:cxnSpLocks/>
            </p:cNvCxnSpPr>
            <p:nvPr/>
          </p:nvCxnSpPr>
          <p:spPr>
            <a:xfrm flipH="1">
              <a:off x="3827822" y="4739385"/>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93" name="Straight Connector 292">
              <a:extLst>
                <a:ext uri="{FF2B5EF4-FFF2-40B4-BE49-F238E27FC236}">
                  <a16:creationId xmlns:a16="http://schemas.microsoft.com/office/drawing/2014/main" id="{B4BE547E-243E-4552-B0DC-DFA29D393551}"/>
                </a:ext>
              </a:extLst>
            </p:cNvPr>
            <p:cNvCxnSpPr>
              <a:cxnSpLocks/>
            </p:cNvCxnSpPr>
            <p:nvPr/>
          </p:nvCxnSpPr>
          <p:spPr>
            <a:xfrm flipH="1">
              <a:off x="3840523" y="350028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94" name="Straight Connector 293">
              <a:extLst>
                <a:ext uri="{FF2B5EF4-FFF2-40B4-BE49-F238E27FC236}">
                  <a16:creationId xmlns:a16="http://schemas.microsoft.com/office/drawing/2014/main" id="{780F8F51-FEFD-4DED-BDAE-2216271A809A}"/>
                </a:ext>
              </a:extLst>
            </p:cNvPr>
            <p:cNvCxnSpPr>
              <a:cxnSpLocks/>
            </p:cNvCxnSpPr>
            <p:nvPr/>
          </p:nvCxnSpPr>
          <p:spPr>
            <a:xfrm flipH="1">
              <a:off x="3840522" y="3608046"/>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90" name="Straight Connector 289">
              <a:extLst>
                <a:ext uri="{FF2B5EF4-FFF2-40B4-BE49-F238E27FC236}">
                  <a16:creationId xmlns:a16="http://schemas.microsoft.com/office/drawing/2014/main" id="{782C1223-0CB6-4FB0-A8CF-1F3B4CFE2633}"/>
                </a:ext>
              </a:extLst>
            </p:cNvPr>
            <p:cNvCxnSpPr>
              <a:cxnSpLocks/>
            </p:cNvCxnSpPr>
            <p:nvPr/>
          </p:nvCxnSpPr>
          <p:spPr>
            <a:xfrm flipH="1">
              <a:off x="3840523" y="320061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91" name="Straight Connector 290">
              <a:extLst>
                <a:ext uri="{FF2B5EF4-FFF2-40B4-BE49-F238E27FC236}">
                  <a16:creationId xmlns:a16="http://schemas.microsoft.com/office/drawing/2014/main" id="{E5581C94-53B5-4014-91C1-6FB1D7BC0698}"/>
                </a:ext>
              </a:extLst>
            </p:cNvPr>
            <p:cNvCxnSpPr>
              <a:cxnSpLocks/>
            </p:cNvCxnSpPr>
            <p:nvPr/>
          </p:nvCxnSpPr>
          <p:spPr>
            <a:xfrm flipH="1">
              <a:off x="3840522" y="3308370"/>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02" name="Straight Connector 301">
              <a:extLst>
                <a:ext uri="{FF2B5EF4-FFF2-40B4-BE49-F238E27FC236}">
                  <a16:creationId xmlns:a16="http://schemas.microsoft.com/office/drawing/2014/main" id="{6A399708-3487-4C9D-B806-681222882BC0}"/>
                </a:ext>
              </a:extLst>
            </p:cNvPr>
            <p:cNvCxnSpPr>
              <a:cxnSpLocks/>
            </p:cNvCxnSpPr>
            <p:nvPr/>
          </p:nvCxnSpPr>
          <p:spPr>
            <a:xfrm flipH="1">
              <a:off x="3840523" y="2778849"/>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03" name="Straight Connector 302">
              <a:extLst>
                <a:ext uri="{FF2B5EF4-FFF2-40B4-BE49-F238E27FC236}">
                  <a16:creationId xmlns:a16="http://schemas.microsoft.com/office/drawing/2014/main" id="{358084B4-DF5B-4FA7-83BA-8BA0D93384CC}"/>
                </a:ext>
              </a:extLst>
            </p:cNvPr>
            <p:cNvCxnSpPr>
              <a:cxnSpLocks/>
            </p:cNvCxnSpPr>
            <p:nvPr/>
          </p:nvCxnSpPr>
          <p:spPr>
            <a:xfrm flipH="1">
              <a:off x="3840522" y="2886609"/>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99" name="Straight Connector 298">
              <a:extLst>
                <a:ext uri="{FF2B5EF4-FFF2-40B4-BE49-F238E27FC236}">
                  <a16:creationId xmlns:a16="http://schemas.microsoft.com/office/drawing/2014/main" id="{00369363-EFF9-4E6D-BBEE-1A09929C9423}"/>
                </a:ext>
              </a:extLst>
            </p:cNvPr>
            <p:cNvCxnSpPr>
              <a:cxnSpLocks/>
            </p:cNvCxnSpPr>
            <p:nvPr/>
          </p:nvCxnSpPr>
          <p:spPr>
            <a:xfrm flipH="1">
              <a:off x="3840523" y="247917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00" name="Straight Connector 299">
              <a:extLst>
                <a:ext uri="{FF2B5EF4-FFF2-40B4-BE49-F238E27FC236}">
                  <a16:creationId xmlns:a16="http://schemas.microsoft.com/office/drawing/2014/main" id="{38F666CC-945A-4840-A7A9-089C791C70C6}"/>
                </a:ext>
              </a:extLst>
            </p:cNvPr>
            <p:cNvCxnSpPr>
              <a:cxnSpLocks/>
            </p:cNvCxnSpPr>
            <p:nvPr/>
          </p:nvCxnSpPr>
          <p:spPr>
            <a:xfrm flipH="1">
              <a:off x="3840522" y="258693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84" name="Straight Connector 283">
              <a:extLst>
                <a:ext uri="{FF2B5EF4-FFF2-40B4-BE49-F238E27FC236}">
                  <a16:creationId xmlns:a16="http://schemas.microsoft.com/office/drawing/2014/main" id="{16046CF8-8C6D-45C7-A3A8-7155F81BD3B3}"/>
                </a:ext>
              </a:extLst>
            </p:cNvPr>
            <p:cNvCxnSpPr>
              <a:cxnSpLocks/>
            </p:cNvCxnSpPr>
            <p:nvPr/>
          </p:nvCxnSpPr>
          <p:spPr>
            <a:xfrm flipH="1">
              <a:off x="3840523" y="422172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85" name="Straight Connector 284">
              <a:extLst>
                <a:ext uri="{FF2B5EF4-FFF2-40B4-BE49-F238E27FC236}">
                  <a16:creationId xmlns:a16="http://schemas.microsoft.com/office/drawing/2014/main" id="{58BF708E-4206-461C-A1B1-4C573CD27CB3}"/>
                </a:ext>
              </a:extLst>
            </p:cNvPr>
            <p:cNvCxnSpPr>
              <a:cxnSpLocks/>
            </p:cNvCxnSpPr>
            <p:nvPr/>
          </p:nvCxnSpPr>
          <p:spPr>
            <a:xfrm flipH="1">
              <a:off x="3840522" y="4329483"/>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81" name="Straight Connector 280">
              <a:extLst>
                <a:ext uri="{FF2B5EF4-FFF2-40B4-BE49-F238E27FC236}">
                  <a16:creationId xmlns:a16="http://schemas.microsoft.com/office/drawing/2014/main" id="{ACBA54F7-4E5E-4C9A-BC3A-239A54C7EC9E}"/>
                </a:ext>
              </a:extLst>
            </p:cNvPr>
            <p:cNvCxnSpPr>
              <a:cxnSpLocks/>
            </p:cNvCxnSpPr>
            <p:nvPr/>
          </p:nvCxnSpPr>
          <p:spPr>
            <a:xfrm flipH="1">
              <a:off x="3840523" y="3922047"/>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82" name="Straight Connector 281">
              <a:extLst>
                <a:ext uri="{FF2B5EF4-FFF2-40B4-BE49-F238E27FC236}">
                  <a16:creationId xmlns:a16="http://schemas.microsoft.com/office/drawing/2014/main" id="{189660EB-7FB2-4204-A34E-4758F46FE679}"/>
                </a:ext>
              </a:extLst>
            </p:cNvPr>
            <p:cNvCxnSpPr>
              <a:cxnSpLocks/>
            </p:cNvCxnSpPr>
            <p:nvPr/>
          </p:nvCxnSpPr>
          <p:spPr>
            <a:xfrm flipH="1">
              <a:off x="3840522" y="4029807"/>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1" name="Straight Connector 310">
              <a:extLst>
                <a:ext uri="{FF2B5EF4-FFF2-40B4-BE49-F238E27FC236}">
                  <a16:creationId xmlns:a16="http://schemas.microsoft.com/office/drawing/2014/main" id="{FE1714FA-A17F-4D86-86DC-8A2CE92C1D53}"/>
                </a:ext>
              </a:extLst>
            </p:cNvPr>
            <p:cNvCxnSpPr>
              <a:cxnSpLocks/>
            </p:cNvCxnSpPr>
            <p:nvPr/>
          </p:nvCxnSpPr>
          <p:spPr>
            <a:xfrm flipH="1">
              <a:off x="3849164" y="206829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2" name="Straight Connector 311">
              <a:extLst>
                <a:ext uri="{FF2B5EF4-FFF2-40B4-BE49-F238E27FC236}">
                  <a16:creationId xmlns:a16="http://schemas.microsoft.com/office/drawing/2014/main" id="{10A030B8-D137-4208-B300-4F6FA6D991C1}"/>
                </a:ext>
              </a:extLst>
            </p:cNvPr>
            <p:cNvCxnSpPr>
              <a:cxnSpLocks/>
            </p:cNvCxnSpPr>
            <p:nvPr/>
          </p:nvCxnSpPr>
          <p:spPr>
            <a:xfrm flipH="1">
              <a:off x="3849163" y="2176058"/>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08" name="Straight Connector 307">
              <a:extLst>
                <a:ext uri="{FF2B5EF4-FFF2-40B4-BE49-F238E27FC236}">
                  <a16:creationId xmlns:a16="http://schemas.microsoft.com/office/drawing/2014/main" id="{555AC9FC-FF8A-460B-ADF1-2261FD4B7C6D}"/>
                </a:ext>
              </a:extLst>
            </p:cNvPr>
            <p:cNvCxnSpPr>
              <a:cxnSpLocks/>
            </p:cNvCxnSpPr>
            <p:nvPr/>
          </p:nvCxnSpPr>
          <p:spPr>
            <a:xfrm flipH="1">
              <a:off x="3849164" y="176862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09" name="Straight Connector 308">
              <a:extLst>
                <a:ext uri="{FF2B5EF4-FFF2-40B4-BE49-F238E27FC236}">
                  <a16:creationId xmlns:a16="http://schemas.microsoft.com/office/drawing/2014/main" id="{9C34B7F2-B05B-49FF-880D-1226AD9F0B82}"/>
                </a:ext>
              </a:extLst>
            </p:cNvPr>
            <p:cNvCxnSpPr>
              <a:cxnSpLocks/>
            </p:cNvCxnSpPr>
            <p:nvPr/>
          </p:nvCxnSpPr>
          <p:spPr>
            <a:xfrm flipH="1">
              <a:off x="3849163" y="1876382"/>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23" name="Straight Connector 322">
              <a:extLst>
                <a:ext uri="{FF2B5EF4-FFF2-40B4-BE49-F238E27FC236}">
                  <a16:creationId xmlns:a16="http://schemas.microsoft.com/office/drawing/2014/main" id="{201589A1-2120-4FBF-ACD3-D602F79269A4}"/>
                </a:ext>
              </a:extLst>
            </p:cNvPr>
            <p:cNvCxnSpPr>
              <a:cxnSpLocks/>
            </p:cNvCxnSpPr>
            <p:nvPr/>
          </p:nvCxnSpPr>
          <p:spPr>
            <a:xfrm>
              <a:off x="5717879" y="955070"/>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20" name="Straight Connector 319">
              <a:extLst>
                <a:ext uri="{FF2B5EF4-FFF2-40B4-BE49-F238E27FC236}">
                  <a16:creationId xmlns:a16="http://schemas.microsoft.com/office/drawing/2014/main" id="{09B5E2CD-8F1E-4066-8229-41451510A822}"/>
                </a:ext>
              </a:extLst>
            </p:cNvPr>
            <p:cNvCxnSpPr>
              <a:cxnSpLocks/>
            </p:cNvCxnSpPr>
            <p:nvPr/>
          </p:nvCxnSpPr>
          <p:spPr>
            <a:xfrm flipH="1">
              <a:off x="3849164" y="134686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21" name="Straight Connector 320">
              <a:extLst>
                <a:ext uri="{FF2B5EF4-FFF2-40B4-BE49-F238E27FC236}">
                  <a16:creationId xmlns:a16="http://schemas.microsoft.com/office/drawing/2014/main" id="{69FDA721-57EB-4788-BD92-3D83C846E280}"/>
                </a:ext>
              </a:extLst>
            </p:cNvPr>
            <p:cNvCxnSpPr>
              <a:cxnSpLocks/>
            </p:cNvCxnSpPr>
            <p:nvPr/>
          </p:nvCxnSpPr>
          <p:spPr>
            <a:xfrm flipH="1">
              <a:off x="3849163" y="1454621"/>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7" name="Straight Connector 316">
              <a:extLst>
                <a:ext uri="{FF2B5EF4-FFF2-40B4-BE49-F238E27FC236}">
                  <a16:creationId xmlns:a16="http://schemas.microsoft.com/office/drawing/2014/main" id="{FD36EFA3-9F26-4B34-963D-C8360DFF6C99}"/>
                </a:ext>
              </a:extLst>
            </p:cNvPr>
            <p:cNvCxnSpPr>
              <a:cxnSpLocks/>
            </p:cNvCxnSpPr>
            <p:nvPr/>
          </p:nvCxnSpPr>
          <p:spPr>
            <a:xfrm flipH="1">
              <a:off x="3849164" y="1047185"/>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8" name="Straight Connector 317">
              <a:extLst>
                <a:ext uri="{FF2B5EF4-FFF2-40B4-BE49-F238E27FC236}">
                  <a16:creationId xmlns:a16="http://schemas.microsoft.com/office/drawing/2014/main" id="{126EDD92-E16B-42D1-99E2-CE6B13A6A4EA}"/>
                </a:ext>
              </a:extLst>
            </p:cNvPr>
            <p:cNvCxnSpPr>
              <a:cxnSpLocks/>
            </p:cNvCxnSpPr>
            <p:nvPr/>
          </p:nvCxnSpPr>
          <p:spPr>
            <a:xfrm flipH="1">
              <a:off x="3849163" y="1154945"/>
              <a:ext cx="2372482" cy="0"/>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grpSp>
          <p:nvGrpSpPr>
            <p:cNvPr id="19" name="Group 18">
              <a:extLst>
                <a:ext uri="{FF2B5EF4-FFF2-40B4-BE49-F238E27FC236}">
                  <a16:creationId xmlns:a16="http://schemas.microsoft.com/office/drawing/2014/main" id="{F29CABCB-0633-44F5-93BC-506572204980}"/>
                </a:ext>
              </a:extLst>
            </p:cNvPr>
            <p:cNvGrpSpPr/>
            <p:nvPr/>
          </p:nvGrpSpPr>
          <p:grpSpPr>
            <a:xfrm>
              <a:off x="6058343" y="936949"/>
              <a:ext cx="552843" cy="7055082"/>
              <a:chOff x="6105968" y="927424"/>
              <a:chExt cx="552843" cy="7055082"/>
            </a:xfrm>
          </p:grpSpPr>
          <p:sp>
            <p:nvSpPr>
              <p:cNvPr id="250" name="TextBox 249">
                <a:extLst>
                  <a:ext uri="{FF2B5EF4-FFF2-40B4-BE49-F238E27FC236}">
                    <a16:creationId xmlns:a16="http://schemas.microsoft.com/office/drawing/2014/main" id="{BF7EA0BA-4FBB-45B5-B863-8C504F15E397}"/>
                  </a:ext>
                </a:extLst>
              </p:cNvPr>
              <p:cNvSpPr txBox="1"/>
              <p:nvPr/>
            </p:nvSpPr>
            <p:spPr>
              <a:xfrm>
                <a:off x="6109056" y="7674729"/>
                <a:ext cx="504310" cy="307777"/>
              </a:xfrm>
              <a:prstGeom prst="rect">
                <a:avLst/>
              </a:prstGeom>
              <a:noFill/>
            </p:spPr>
            <p:txBody>
              <a:bodyPr wrap="square" rtlCol="0">
                <a:spAutoFit/>
              </a:bodyPr>
              <a:lstStyle/>
              <a:p>
                <a:pPr algn="ctr"/>
                <a:r>
                  <a:rPr lang="en-AU" sz="1400" dirty="0">
                    <a:solidFill>
                      <a:srgbClr val="FF0000"/>
                    </a:solidFill>
                  </a:rPr>
                  <a:t>1</a:t>
                </a:r>
              </a:p>
            </p:txBody>
          </p:sp>
          <p:sp>
            <p:nvSpPr>
              <p:cNvPr id="247" name="TextBox 246">
                <a:extLst>
                  <a:ext uri="{FF2B5EF4-FFF2-40B4-BE49-F238E27FC236}">
                    <a16:creationId xmlns:a16="http://schemas.microsoft.com/office/drawing/2014/main" id="{8A81F131-9324-4AFD-AFFB-0E6074B6AC37}"/>
                  </a:ext>
                </a:extLst>
              </p:cNvPr>
              <p:cNvSpPr txBox="1"/>
              <p:nvPr/>
            </p:nvSpPr>
            <p:spPr>
              <a:xfrm>
                <a:off x="6108148" y="7363277"/>
                <a:ext cx="504310" cy="307777"/>
              </a:xfrm>
              <a:prstGeom prst="rect">
                <a:avLst/>
              </a:prstGeom>
              <a:noFill/>
            </p:spPr>
            <p:txBody>
              <a:bodyPr wrap="square" rtlCol="0">
                <a:spAutoFit/>
              </a:bodyPr>
              <a:lstStyle/>
              <a:p>
                <a:pPr algn="ctr"/>
                <a:r>
                  <a:rPr lang="en-AU" sz="1400" dirty="0">
                    <a:solidFill>
                      <a:srgbClr val="FF0000"/>
                    </a:solidFill>
                  </a:rPr>
                  <a:t>2</a:t>
                </a:r>
              </a:p>
            </p:txBody>
          </p:sp>
          <p:sp>
            <p:nvSpPr>
              <p:cNvPr id="259" name="TextBox 258">
                <a:extLst>
                  <a:ext uri="{FF2B5EF4-FFF2-40B4-BE49-F238E27FC236}">
                    <a16:creationId xmlns:a16="http://schemas.microsoft.com/office/drawing/2014/main" id="{2638D6BD-0E38-4480-BD74-C2FFA9038A8E}"/>
                  </a:ext>
                </a:extLst>
              </p:cNvPr>
              <p:cNvSpPr txBox="1"/>
              <p:nvPr/>
            </p:nvSpPr>
            <p:spPr>
              <a:xfrm>
                <a:off x="6116401" y="6243991"/>
                <a:ext cx="504310" cy="307777"/>
              </a:xfrm>
              <a:prstGeom prst="rect">
                <a:avLst/>
              </a:prstGeom>
              <a:noFill/>
            </p:spPr>
            <p:txBody>
              <a:bodyPr wrap="square" rtlCol="0">
                <a:spAutoFit/>
              </a:bodyPr>
              <a:lstStyle/>
              <a:p>
                <a:pPr algn="ctr"/>
                <a:r>
                  <a:rPr lang="en-AU" sz="1400" dirty="0">
                    <a:solidFill>
                      <a:srgbClr val="FF0000"/>
                    </a:solidFill>
                  </a:rPr>
                  <a:t>5</a:t>
                </a:r>
              </a:p>
            </p:txBody>
          </p:sp>
          <p:sp>
            <p:nvSpPr>
              <p:cNvPr id="256" name="TextBox 255">
                <a:extLst>
                  <a:ext uri="{FF2B5EF4-FFF2-40B4-BE49-F238E27FC236}">
                    <a16:creationId xmlns:a16="http://schemas.microsoft.com/office/drawing/2014/main" id="{2E8CAC72-7BC3-449F-9BE7-8319BF3CF631}"/>
                  </a:ext>
                </a:extLst>
              </p:cNvPr>
              <p:cNvSpPr txBox="1"/>
              <p:nvPr/>
            </p:nvSpPr>
            <p:spPr>
              <a:xfrm>
                <a:off x="6105968" y="5932539"/>
                <a:ext cx="504310" cy="307777"/>
              </a:xfrm>
              <a:prstGeom prst="rect">
                <a:avLst/>
              </a:prstGeom>
              <a:noFill/>
            </p:spPr>
            <p:txBody>
              <a:bodyPr wrap="square" rtlCol="0">
                <a:spAutoFit/>
              </a:bodyPr>
              <a:lstStyle/>
              <a:p>
                <a:pPr algn="ctr"/>
                <a:r>
                  <a:rPr lang="en-AU" sz="1400" dirty="0">
                    <a:solidFill>
                      <a:srgbClr val="FF0000"/>
                    </a:solidFill>
                  </a:rPr>
                  <a:t>6</a:t>
                </a:r>
              </a:p>
            </p:txBody>
          </p:sp>
          <p:sp>
            <p:nvSpPr>
              <p:cNvPr id="268" name="TextBox 267">
                <a:extLst>
                  <a:ext uri="{FF2B5EF4-FFF2-40B4-BE49-F238E27FC236}">
                    <a16:creationId xmlns:a16="http://schemas.microsoft.com/office/drawing/2014/main" id="{1D9E9C4D-DD83-46AE-8458-D56FEB5D5F16}"/>
                  </a:ext>
                </a:extLst>
              </p:cNvPr>
              <p:cNvSpPr txBox="1"/>
              <p:nvPr/>
            </p:nvSpPr>
            <p:spPr>
              <a:xfrm>
                <a:off x="6116401" y="5533654"/>
                <a:ext cx="504310" cy="307777"/>
              </a:xfrm>
              <a:prstGeom prst="rect">
                <a:avLst/>
              </a:prstGeom>
              <a:noFill/>
            </p:spPr>
            <p:txBody>
              <a:bodyPr wrap="square" rtlCol="0">
                <a:spAutoFit/>
              </a:bodyPr>
              <a:lstStyle/>
              <a:p>
                <a:pPr algn="ctr"/>
                <a:r>
                  <a:rPr lang="en-AU" sz="1400" dirty="0">
                    <a:solidFill>
                      <a:srgbClr val="FF0000"/>
                    </a:solidFill>
                  </a:rPr>
                  <a:t>7</a:t>
                </a:r>
              </a:p>
            </p:txBody>
          </p:sp>
          <p:sp>
            <p:nvSpPr>
              <p:cNvPr id="265" name="TextBox 264">
                <a:extLst>
                  <a:ext uri="{FF2B5EF4-FFF2-40B4-BE49-F238E27FC236}">
                    <a16:creationId xmlns:a16="http://schemas.microsoft.com/office/drawing/2014/main" id="{63914498-C1D9-4773-A38E-14842B77FDE8}"/>
                  </a:ext>
                </a:extLst>
              </p:cNvPr>
              <p:cNvSpPr txBox="1"/>
              <p:nvPr/>
            </p:nvSpPr>
            <p:spPr>
              <a:xfrm>
                <a:off x="6105968" y="5222202"/>
                <a:ext cx="504310" cy="307777"/>
              </a:xfrm>
              <a:prstGeom prst="rect">
                <a:avLst/>
              </a:prstGeom>
              <a:noFill/>
            </p:spPr>
            <p:txBody>
              <a:bodyPr wrap="square" rtlCol="0">
                <a:spAutoFit/>
              </a:bodyPr>
              <a:lstStyle/>
              <a:p>
                <a:pPr algn="ctr"/>
                <a:r>
                  <a:rPr lang="en-AU" sz="1400" dirty="0">
                    <a:solidFill>
                      <a:srgbClr val="FF0000"/>
                    </a:solidFill>
                  </a:rPr>
                  <a:t>8</a:t>
                </a:r>
              </a:p>
            </p:txBody>
          </p:sp>
          <p:sp>
            <p:nvSpPr>
              <p:cNvPr id="277" name="TextBox 276">
                <a:extLst>
                  <a:ext uri="{FF2B5EF4-FFF2-40B4-BE49-F238E27FC236}">
                    <a16:creationId xmlns:a16="http://schemas.microsoft.com/office/drawing/2014/main" id="{3C90029E-3C52-4D97-A686-DFB4232E9845}"/>
                  </a:ext>
                </a:extLst>
              </p:cNvPr>
              <p:cNvSpPr txBox="1"/>
              <p:nvPr/>
            </p:nvSpPr>
            <p:spPr>
              <a:xfrm>
                <a:off x="6122751" y="4823316"/>
                <a:ext cx="504310" cy="307777"/>
              </a:xfrm>
              <a:prstGeom prst="rect">
                <a:avLst/>
              </a:prstGeom>
              <a:noFill/>
            </p:spPr>
            <p:txBody>
              <a:bodyPr wrap="square" rtlCol="0">
                <a:spAutoFit/>
              </a:bodyPr>
              <a:lstStyle/>
              <a:p>
                <a:pPr algn="ctr"/>
                <a:r>
                  <a:rPr lang="en-AU" sz="1400" dirty="0">
                    <a:solidFill>
                      <a:srgbClr val="FF0000"/>
                    </a:solidFill>
                  </a:rPr>
                  <a:t>9</a:t>
                </a:r>
              </a:p>
            </p:txBody>
          </p:sp>
          <p:sp>
            <p:nvSpPr>
              <p:cNvPr id="274" name="TextBox 273">
                <a:extLst>
                  <a:ext uri="{FF2B5EF4-FFF2-40B4-BE49-F238E27FC236}">
                    <a16:creationId xmlns:a16="http://schemas.microsoft.com/office/drawing/2014/main" id="{DFAF20D8-2624-4B61-A382-B8B689A267AF}"/>
                  </a:ext>
                </a:extLst>
              </p:cNvPr>
              <p:cNvSpPr txBox="1"/>
              <p:nvPr/>
            </p:nvSpPr>
            <p:spPr>
              <a:xfrm>
                <a:off x="6150418" y="4511864"/>
                <a:ext cx="504310" cy="307777"/>
              </a:xfrm>
              <a:prstGeom prst="rect">
                <a:avLst/>
              </a:prstGeom>
              <a:noFill/>
            </p:spPr>
            <p:txBody>
              <a:bodyPr wrap="square" rtlCol="0">
                <a:spAutoFit/>
              </a:bodyPr>
              <a:lstStyle/>
              <a:p>
                <a:pPr algn="ctr"/>
                <a:r>
                  <a:rPr lang="en-AU" sz="1400" dirty="0">
                    <a:solidFill>
                      <a:srgbClr val="FF0000"/>
                    </a:solidFill>
                  </a:rPr>
                  <a:t>10</a:t>
                </a:r>
              </a:p>
            </p:txBody>
          </p:sp>
          <p:sp>
            <p:nvSpPr>
              <p:cNvPr id="295" name="TextBox 294">
                <a:extLst>
                  <a:ext uri="{FF2B5EF4-FFF2-40B4-BE49-F238E27FC236}">
                    <a16:creationId xmlns:a16="http://schemas.microsoft.com/office/drawing/2014/main" id="{5B17B606-7AA7-441E-BABC-239BB8681755}"/>
                  </a:ext>
                </a:extLst>
              </p:cNvPr>
              <p:cNvSpPr txBox="1"/>
              <p:nvPr/>
            </p:nvSpPr>
            <p:spPr>
              <a:xfrm>
                <a:off x="6154501" y="3392301"/>
                <a:ext cx="504310" cy="307777"/>
              </a:xfrm>
              <a:prstGeom prst="rect">
                <a:avLst/>
              </a:prstGeom>
              <a:noFill/>
            </p:spPr>
            <p:txBody>
              <a:bodyPr wrap="square" rtlCol="0">
                <a:spAutoFit/>
              </a:bodyPr>
              <a:lstStyle/>
              <a:p>
                <a:pPr algn="ctr"/>
                <a:r>
                  <a:rPr lang="en-AU" sz="1400" dirty="0">
                    <a:solidFill>
                      <a:srgbClr val="FF0000"/>
                    </a:solidFill>
                  </a:rPr>
                  <a:t>13</a:t>
                </a:r>
              </a:p>
            </p:txBody>
          </p:sp>
          <p:sp>
            <p:nvSpPr>
              <p:cNvPr id="292" name="TextBox 291">
                <a:extLst>
                  <a:ext uri="{FF2B5EF4-FFF2-40B4-BE49-F238E27FC236}">
                    <a16:creationId xmlns:a16="http://schemas.microsoft.com/office/drawing/2014/main" id="{6F9E779A-CE9D-4B44-90B2-C17404BA2498}"/>
                  </a:ext>
                </a:extLst>
              </p:cNvPr>
              <p:cNvSpPr txBox="1"/>
              <p:nvPr/>
            </p:nvSpPr>
            <p:spPr>
              <a:xfrm>
                <a:off x="6153593" y="3080849"/>
                <a:ext cx="504310" cy="307777"/>
              </a:xfrm>
              <a:prstGeom prst="rect">
                <a:avLst/>
              </a:prstGeom>
              <a:noFill/>
            </p:spPr>
            <p:txBody>
              <a:bodyPr wrap="square" rtlCol="0">
                <a:spAutoFit/>
              </a:bodyPr>
              <a:lstStyle/>
              <a:p>
                <a:pPr algn="ctr"/>
                <a:r>
                  <a:rPr lang="en-AU" sz="1400" dirty="0">
                    <a:solidFill>
                      <a:srgbClr val="FF0000"/>
                    </a:solidFill>
                  </a:rPr>
                  <a:t>14</a:t>
                </a:r>
              </a:p>
            </p:txBody>
          </p:sp>
          <p:sp>
            <p:nvSpPr>
              <p:cNvPr id="304" name="TextBox 303">
                <a:extLst>
                  <a:ext uri="{FF2B5EF4-FFF2-40B4-BE49-F238E27FC236}">
                    <a16:creationId xmlns:a16="http://schemas.microsoft.com/office/drawing/2014/main" id="{C89EFFFC-7CC7-4546-A3AC-18C11540A67B}"/>
                  </a:ext>
                </a:extLst>
              </p:cNvPr>
              <p:cNvSpPr txBox="1"/>
              <p:nvPr/>
            </p:nvSpPr>
            <p:spPr>
              <a:xfrm>
                <a:off x="6154501" y="2670864"/>
                <a:ext cx="504310" cy="307777"/>
              </a:xfrm>
              <a:prstGeom prst="rect">
                <a:avLst/>
              </a:prstGeom>
              <a:noFill/>
            </p:spPr>
            <p:txBody>
              <a:bodyPr wrap="square" rtlCol="0">
                <a:spAutoFit/>
              </a:bodyPr>
              <a:lstStyle/>
              <a:p>
                <a:pPr algn="ctr"/>
                <a:r>
                  <a:rPr lang="en-AU" sz="1400" dirty="0">
                    <a:solidFill>
                      <a:srgbClr val="FF0000"/>
                    </a:solidFill>
                  </a:rPr>
                  <a:t>15</a:t>
                </a:r>
              </a:p>
            </p:txBody>
          </p:sp>
          <p:sp>
            <p:nvSpPr>
              <p:cNvPr id="301" name="TextBox 300">
                <a:extLst>
                  <a:ext uri="{FF2B5EF4-FFF2-40B4-BE49-F238E27FC236}">
                    <a16:creationId xmlns:a16="http://schemas.microsoft.com/office/drawing/2014/main" id="{9213C0FB-B6FE-4738-AD31-FDDFD45C880F}"/>
                  </a:ext>
                </a:extLst>
              </p:cNvPr>
              <p:cNvSpPr txBox="1"/>
              <p:nvPr/>
            </p:nvSpPr>
            <p:spPr>
              <a:xfrm>
                <a:off x="6153593" y="2359412"/>
                <a:ext cx="504310" cy="307777"/>
              </a:xfrm>
              <a:prstGeom prst="rect">
                <a:avLst/>
              </a:prstGeom>
              <a:noFill/>
            </p:spPr>
            <p:txBody>
              <a:bodyPr wrap="square" rtlCol="0">
                <a:spAutoFit/>
              </a:bodyPr>
              <a:lstStyle/>
              <a:p>
                <a:pPr algn="ctr"/>
                <a:r>
                  <a:rPr lang="en-AU" sz="1400" dirty="0">
                    <a:solidFill>
                      <a:srgbClr val="FF0000"/>
                    </a:solidFill>
                  </a:rPr>
                  <a:t>16</a:t>
                </a:r>
              </a:p>
            </p:txBody>
          </p:sp>
          <p:sp>
            <p:nvSpPr>
              <p:cNvPr id="286" name="TextBox 285">
                <a:extLst>
                  <a:ext uri="{FF2B5EF4-FFF2-40B4-BE49-F238E27FC236}">
                    <a16:creationId xmlns:a16="http://schemas.microsoft.com/office/drawing/2014/main" id="{A18A9659-C406-4C26-92B3-04C242CE549A}"/>
                  </a:ext>
                </a:extLst>
              </p:cNvPr>
              <p:cNvSpPr txBox="1"/>
              <p:nvPr/>
            </p:nvSpPr>
            <p:spPr>
              <a:xfrm>
                <a:off x="6154501" y="4113738"/>
                <a:ext cx="504310" cy="307777"/>
              </a:xfrm>
              <a:prstGeom prst="rect">
                <a:avLst/>
              </a:prstGeom>
              <a:noFill/>
            </p:spPr>
            <p:txBody>
              <a:bodyPr wrap="square" rtlCol="0">
                <a:spAutoFit/>
              </a:bodyPr>
              <a:lstStyle/>
              <a:p>
                <a:pPr algn="ctr"/>
                <a:r>
                  <a:rPr lang="en-AU" sz="1400" dirty="0">
                    <a:solidFill>
                      <a:srgbClr val="FF0000"/>
                    </a:solidFill>
                  </a:rPr>
                  <a:t>11</a:t>
                </a:r>
              </a:p>
            </p:txBody>
          </p:sp>
          <p:sp>
            <p:nvSpPr>
              <p:cNvPr id="283" name="TextBox 282">
                <a:extLst>
                  <a:ext uri="{FF2B5EF4-FFF2-40B4-BE49-F238E27FC236}">
                    <a16:creationId xmlns:a16="http://schemas.microsoft.com/office/drawing/2014/main" id="{5D116E36-7FC1-4352-A4AD-C231A309766D}"/>
                  </a:ext>
                </a:extLst>
              </p:cNvPr>
              <p:cNvSpPr txBox="1"/>
              <p:nvPr/>
            </p:nvSpPr>
            <p:spPr>
              <a:xfrm>
                <a:off x="6153593" y="3802286"/>
                <a:ext cx="504310" cy="307777"/>
              </a:xfrm>
              <a:prstGeom prst="rect">
                <a:avLst/>
              </a:prstGeom>
              <a:noFill/>
            </p:spPr>
            <p:txBody>
              <a:bodyPr wrap="square" rtlCol="0">
                <a:spAutoFit/>
              </a:bodyPr>
              <a:lstStyle/>
              <a:p>
                <a:pPr algn="ctr"/>
                <a:r>
                  <a:rPr lang="en-AU" sz="1400" dirty="0">
                    <a:solidFill>
                      <a:srgbClr val="FF0000"/>
                    </a:solidFill>
                  </a:rPr>
                  <a:t>12</a:t>
                </a:r>
              </a:p>
            </p:txBody>
          </p:sp>
          <p:sp>
            <p:nvSpPr>
              <p:cNvPr id="313" name="TextBox 312">
                <a:extLst>
                  <a:ext uri="{FF2B5EF4-FFF2-40B4-BE49-F238E27FC236}">
                    <a16:creationId xmlns:a16="http://schemas.microsoft.com/office/drawing/2014/main" id="{764CFD1F-5050-44E6-91E1-3F395480D8B6}"/>
                  </a:ext>
                </a:extLst>
              </p:cNvPr>
              <p:cNvSpPr txBox="1"/>
              <p:nvPr/>
            </p:nvSpPr>
            <p:spPr>
              <a:xfrm>
                <a:off x="6153617" y="1960313"/>
                <a:ext cx="504310" cy="307777"/>
              </a:xfrm>
              <a:prstGeom prst="rect">
                <a:avLst/>
              </a:prstGeom>
              <a:noFill/>
            </p:spPr>
            <p:txBody>
              <a:bodyPr wrap="square" rtlCol="0">
                <a:spAutoFit/>
              </a:bodyPr>
              <a:lstStyle/>
              <a:p>
                <a:pPr algn="ctr"/>
                <a:r>
                  <a:rPr lang="en-AU" sz="1400" dirty="0">
                    <a:solidFill>
                      <a:srgbClr val="FF0000"/>
                    </a:solidFill>
                  </a:rPr>
                  <a:t>17</a:t>
                </a:r>
              </a:p>
            </p:txBody>
          </p:sp>
          <p:sp>
            <p:nvSpPr>
              <p:cNvPr id="310" name="TextBox 309">
                <a:extLst>
                  <a:ext uri="{FF2B5EF4-FFF2-40B4-BE49-F238E27FC236}">
                    <a16:creationId xmlns:a16="http://schemas.microsoft.com/office/drawing/2014/main" id="{715690DD-8651-48ED-80A9-F99B97B87811}"/>
                  </a:ext>
                </a:extLst>
              </p:cNvPr>
              <p:cNvSpPr txBox="1"/>
              <p:nvPr/>
            </p:nvSpPr>
            <p:spPr>
              <a:xfrm>
                <a:off x="6152709" y="1648861"/>
                <a:ext cx="504310" cy="307777"/>
              </a:xfrm>
              <a:prstGeom prst="rect">
                <a:avLst/>
              </a:prstGeom>
              <a:noFill/>
            </p:spPr>
            <p:txBody>
              <a:bodyPr wrap="square" rtlCol="0">
                <a:spAutoFit/>
              </a:bodyPr>
              <a:lstStyle/>
              <a:p>
                <a:pPr algn="ctr"/>
                <a:r>
                  <a:rPr lang="en-AU" sz="1400" dirty="0">
                    <a:solidFill>
                      <a:srgbClr val="FF0000"/>
                    </a:solidFill>
                  </a:rPr>
                  <a:t>18</a:t>
                </a:r>
              </a:p>
            </p:txBody>
          </p:sp>
          <p:sp>
            <p:nvSpPr>
              <p:cNvPr id="322" name="TextBox 321">
                <a:extLst>
                  <a:ext uri="{FF2B5EF4-FFF2-40B4-BE49-F238E27FC236}">
                    <a16:creationId xmlns:a16="http://schemas.microsoft.com/office/drawing/2014/main" id="{70029496-356C-4F08-AC66-7711ADCAD773}"/>
                  </a:ext>
                </a:extLst>
              </p:cNvPr>
              <p:cNvSpPr txBox="1"/>
              <p:nvPr/>
            </p:nvSpPr>
            <p:spPr>
              <a:xfrm>
                <a:off x="6153617" y="1238876"/>
                <a:ext cx="504310" cy="307777"/>
              </a:xfrm>
              <a:prstGeom prst="rect">
                <a:avLst/>
              </a:prstGeom>
              <a:noFill/>
            </p:spPr>
            <p:txBody>
              <a:bodyPr wrap="square" rtlCol="0">
                <a:spAutoFit/>
              </a:bodyPr>
              <a:lstStyle/>
              <a:p>
                <a:pPr algn="ctr"/>
                <a:r>
                  <a:rPr lang="en-AU" sz="1400" dirty="0">
                    <a:solidFill>
                      <a:srgbClr val="FF0000"/>
                    </a:solidFill>
                  </a:rPr>
                  <a:t>19</a:t>
                </a:r>
              </a:p>
            </p:txBody>
          </p:sp>
          <p:sp>
            <p:nvSpPr>
              <p:cNvPr id="319" name="TextBox 318">
                <a:extLst>
                  <a:ext uri="{FF2B5EF4-FFF2-40B4-BE49-F238E27FC236}">
                    <a16:creationId xmlns:a16="http://schemas.microsoft.com/office/drawing/2014/main" id="{4A16126E-A7CF-46EA-8DDA-5A9962A6B5F6}"/>
                  </a:ext>
                </a:extLst>
              </p:cNvPr>
              <p:cNvSpPr txBox="1"/>
              <p:nvPr/>
            </p:nvSpPr>
            <p:spPr>
              <a:xfrm>
                <a:off x="6152709" y="927424"/>
                <a:ext cx="504310" cy="307777"/>
              </a:xfrm>
              <a:prstGeom prst="rect">
                <a:avLst/>
              </a:prstGeom>
              <a:noFill/>
            </p:spPr>
            <p:txBody>
              <a:bodyPr wrap="square" rtlCol="0">
                <a:spAutoFit/>
              </a:bodyPr>
              <a:lstStyle/>
              <a:p>
                <a:pPr algn="ctr"/>
                <a:r>
                  <a:rPr lang="en-AU" sz="1400" dirty="0">
                    <a:solidFill>
                      <a:srgbClr val="FF0000"/>
                    </a:solidFill>
                  </a:rPr>
                  <a:t>20</a:t>
                </a:r>
              </a:p>
            </p:txBody>
          </p:sp>
        </p:grpSp>
        <p:cxnSp>
          <p:nvCxnSpPr>
            <p:cNvPr id="327" name="Straight Connector 326">
              <a:extLst>
                <a:ext uri="{FF2B5EF4-FFF2-40B4-BE49-F238E27FC236}">
                  <a16:creationId xmlns:a16="http://schemas.microsoft.com/office/drawing/2014/main" id="{0BDB6995-772A-492B-8E11-861A7FB52992}"/>
                </a:ext>
              </a:extLst>
            </p:cNvPr>
            <p:cNvCxnSpPr>
              <a:cxnSpLocks/>
            </p:cNvCxnSpPr>
            <p:nvPr/>
          </p:nvCxnSpPr>
          <p:spPr>
            <a:xfrm>
              <a:off x="5512139" y="955070"/>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1D03DAE1-E89E-42AA-BCB3-321E61FC0DF6}"/>
                </a:ext>
              </a:extLst>
            </p:cNvPr>
            <p:cNvCxnSpPr>
              <a:cxnSpLocks/>
            </p:cNvCxnSpPr>
            <p:nvPr/>
          </p:nvCxnSpPr>
          <p:spPr>
            <a:xfrm>
              <a:off x="4076245" y="954377"/>
              <a:ext cx="0" cy="726768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8C4FE049-8699-4A7D-9B6F-015BA83881A8}"/>
                </a:ext>
              </a:extLst>
            </p:cNvPr>
            <p:cNvSpPr txBox="1"/>
            <p:nvPr/>
          </p:nvSpPr>
          <p:spPr>
            <a:xfrm rot="16200000">
              <a:off x="3886388" y="8186930"/>
              <a:ext cx="380486" cy="307777"/>
            </a:xfrm>
            <a:prstGeom prst="rect">
              <a:avLst/>
            </a:prstGeom>
            <a:noFill/>
          </p:spPr>
          <p:txBody>
            <a:bodyPr wrap="square" rtlCol="0">
              <a:spAutoFit/>
            </a:bodyPr>
            <a:lstStyle/>
            <a:p>
              <a:pPr algn="ctr"/>
              <a:r>
                <a:rPr lang="en-AU" sz="1400" dirty="0">
                  <a:solidFill>
                    <a:schemeClr val="accent1"/>
                  </a:solidFill>
                </a:rPr>
                <a:t>13</a:t>
              </a:r>
            </a:p>
          </p:txBody>
        </p:sp>
        <p:cxnSp>
          <p:nvCxnSpPr>
            <p:cNvPr id="101" name="Straight Connector 100">
              <a:extLst>
                <a:ext uri="{FF2B5EF4-FFF2-40B4-BE49-F238E27FC236}">
                  <a16:creationId xmlns:a16="http://schemas.microsoft.com/office/drawing/2014/main" id="{3255BC11-6837-477B-8600-99CDED2092FC}"/>
                </a:ext>
              </a:extLst>
            </p:cNvPr>
            <p:cNvCxnSpPr>
              <a:cxnSpLocks/>
            </p:cNvCxnSpPr>
            <p:nvPr/>
          </p:nvCxnSpPr>
          <p:spPr>
            <a:xfrm>
              <a:off x="3892212" y="957584"/>
              <a:ext cx="0" cy="726768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4F9030ED-84A3-4BD0-B71B-64D31E1CAD1A}"/>
                </a:ext>
              </a:extLst>
            </p:cNvPr>
            <p:cNvSpPr txBox="1"/>
            <p:nvPr/>
          </p:nvSpPr>
          <p:spPr>
            <a:xfrm rot="16200000">
              <a:off x="3702355" y="8192518"/>
              <a:ext cx="380486" cy="307777"/>
            </a:xfrm>
            <a:prstGeom prst="rect">
              <a:avLst/>
            </a:prstGeom>
            <a:noFill/>
          </p:spPr>
          <p:txBody>
            <a:bodyPr wrap="square" rtlCol="0">
              <a:spAutoFit/>
            </a:bodyPr>
            <a:lstStyle/>
            <a:p>
              <a:pPr algn="ctr"/>
              <a:r>
                <a:rPr lang="en-AU" sz="1400" dirty="0">
                  <a:solidFill>
                    <a:schemeClr val="accent1"/>
                  </a:solidFill>
                </a:rPr>
                <a:t>14</a:t>
              </a:r>
            </a:p>
          </p:txBody>
        </p:sp>
        <p:cxnSp>
          <p:nvCxnSpPr>
            <p:cNvPr id="104" name="Straight Connector 103">
              <a:extLst>
                <a:ext uri="{FF2B5EF4-FFF2-40B4-BE49-F238E27FC236}">
                  <a16:creationId xmlns:a16="http://schemas.microsoft.com/office/drawing/2014/main" id="{2A0BC651-5F69-491E-AAD2-6C37F008DF62}"/>
                </a:ext>
              </a:extLst>
            </p:cNvPr>
            <p:cNvCxnSpPr>
              <a:cxnSpLocks/>
            </p:cNvCxnSpPr>
            <p:nvPr/>
          </p:nvCxnSpPr>
          <p:spPr>
            <a:xfrm>
              <a:off x="5905538" y="959510"/>
              <a:ext cx="0" cy="726768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C0743A81-637F-4805-A7EF-7218D4FBC963}"/>
                </a:ext>
              </a:extLst>
            </p:cNvPr>
            <p:cNvSpPr txBox="1"/>
            <p:nvPr/>
          </p:nvSpPr>
          <p:spPr>
            <a:xfrm rot="16200000">
              <a:off x="5715681" y="8138246"/>
              <a:ext cx="380486" cy="307777"/>
            </a:xfrm>
            <a:prstGeom prst="rect">
              <a:avLst/>
            </a:prstGeom>
            <a:noFill/>
          </p:spPr>
          <p:txBody>
            <a:bodyPr wrap="square" rtlCol="0">
              <a:spAutoFit/>
            </a:bodyPr>
            <a:lstStyle/>
            <a:p>
              <a:pPr algn="ctr"/>
              <a:r>
                <a:rPr lang="en-AU" sz="1400" dirty="0">
                  <a:solidFill>
                    <a:schemeClr val="accent1"/>
                  </a:solidFill>
                </a:rPr>
                <a:t>1</a:t>
              </a:r>
            </a:p>
          </p:txBody>
        </p:sp>
        <p:cxnSp>
          <p:nvCxnSpPr>
            <p:cNvPr id="107" name="Straight Connector 106">
              <a:extLst>
                <a:ext uri="{FF2B5EF4-FFF2-40B4-BE49-F238E27FC236}">
                  <a16:creationId xmlns:a16="http://schemas.microsoft.com/office/drawing/2014/main" id="{3FCDD755-4AD5-49E9-B2F2-C141A5C101E7}"/>
                </a:ext>
              </a:extLst>
            </p:cNvPr>
            <p:cNvCxnSpPr>
              <a:cxnSpLocks/>
            </p:cNvCxnSpPr>
            <p:nvPr/>
          </p:nvCxnSpPr>
          <p:spPr>
            <a:xfrm>
              <a:off x="4249755" y="959510"/>
              <a:ext cx="0" cy="726769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EF80DF1E-C0EF-4F07-B7D1-7690F1A70FA0}"/>
                </a:ext>
              </a:extLst>
            </p:cNvPr>
            <p:cNvSpPr txBox="1"/>
            <p:nvPr/>
          </p:nvSpPr>
          <p:spPr>
            <a:xfrm rot="16200000">
              <a:off x="4061312" y="8184381"/>
              <a:ext cx="380486" cy="307777"/>
            </a:xfrm>
            <a:prstGeom prst="rect">
              <a:avLst/>
            </a:prstGeom>
            <a:noFill/>
          </p:spPr>
          <p:txBody>
            <a:bodyPr wrap="square" rtlCol="0">
              <a:spAutoFit/>
            </a:bodyPr>
            <a:lstStyle/>
            <a:p>
              <a:pPr algn="ctr"/>
              <a:r>
                <a:rPr lang="en-AU" sz="1400" dirty="0">
                  <a:solidFill>
                    <a:schemeClr val="accent1"/>
                  </a:solidFill>
                </a:rPr>
                <a:t>12</a:t>
              </a:r>
            </a:p>
          </p:txBody>
        </p:sp>
        <p:sp>
          <p:nvSpPr>
            <p:cNvPr id="57" name="TextBox 56">
              <a:extLst>
                <a:ext uri="{FF2B5EF4-FFF2-40B4-BE49-F238E27FC236}">
                  <a16:creationId xmlns:a16="http://schemas.microsoft.com/office/drawing/2014/main" id="{16B4A097-70AF-4841-A4A7-B43728BD7B7D}"/>
                </a:ext>
              </a:extLst>
            </p:cNvPr>
            <p:cNvSpPr txBox="1"/>
            <p:nvPr/>
          </p:nvSpPr>
          <p:spPr>
            <a:xfrm>
              <a:off x="3827822" y="7387615"/>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58" name="TextBox 57">
              <a:extLst>
                <a:ext uri="{FF2B5EF4-FFF2-40B4-BE49-F238E27FC236}">
                  <a16:creationId xmlns:a16="http://schemas.microsoft.com/office/drawing/2014/main" id="{ACDD7718-E4B7-40C9-8F05-6EC9157D3CDC}"/>
                </a:ext>
              </a:extLst>
            </p:cNvPr>
            <p:cNvSpPr txBox="1"/>
            <p:nvPr/>
          </p:nvSpPr>
          <p:spPr>
            <a:xfrm>
              <a:off x="4722799" y="7534958"/>
              <a:ext cx="359039" cy="298458"/>
            </a:xfrm>
            <a:prstGeom prst="rect">
              <a:avLst/>
            </a:prstGeom>
            <a:solidFill>
              <a:schemeClr val="bg1"/>
            </a:solidFill>
          </p:spPr>
          <p:txBody>
            <a:bodyPr wrap="square" rtlCol="0">
              <a:spAutoFit/>
            </a:bodyPr>
            <a:lstStyle/>
            <a:p>
              <a:pPr algn="ctr"/>
              <a:r>
                <a:rPr lang="en-AU" b="1" dirty="0"/>
                <a:t>S</a:t>
              </a:r>
            </a:p>
          </p:txBody>
        </p:sp>
        <p:sp>
          <p:nvSpPr>
            <p:cNvPr id="55" name="TextBox 54">
              <a:extLst>
                <a:ext uri="{FF2B5EF4-FFF2-40B4-BE49-F238E27FC236}">
                  <a16:creationId xmlns:a16="http://schemas.microsoft.com/office/drawing/2014/main" id="{4CC00574-D478-4CD0-8D3B-37455FD9FE15}"/>
                </a:ext>
              </a:extLst>
            </p:cNvPr>
            <p:cNvSpPr txBox="1"/>
            <p:nvPr/>
          </p:nvSpPr>
          <p:spPr>
            <a:xfrm>
              <a:off x="3827822" y="5960308"/>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0" name="TextBox 59">
              <a:extLst>
                <a:ext uri="{FF2B5EF4-FFF2-40B4-BE49-F238E27FC236}">
                  <a16:creationId xmlns:a16="http://schemas.microsoft.com/office/drawing/2014/main" id="{F3025EE3-29C7-42BD-84D9-842697CA3E9A}"/>
                </a:ext>
              </a:extLst>
            </p:cNvPr>
            <p:cNvSpPr txBox="1"/>
            <p:nvPr/>
          </p:nvSpPr>
          <p:spPr>
            <a:xfrm>
              <a:off x="4722798" y="6107651"/>
              <a:ext cx="359039" cy="298458"/>
            </a:xfrm>
            <a:prstGeom prst="rect">
              <a:avLst/>
            </a:prstGeom>
            <a:solidFill>
              <a:schemeClr val="bg1"/>
            </a:solidFill>
          </p:spPr>
          <p:txBody>
            <a:bodyPr wrap="square" rtlCol="0">
              <a:spAutoFit/>
            </a:bodyPr>
            <a:lstStyle/>
            <a:p>
              <a:pPr algn="ctr"/>
              <a:r>
                <a:rPr lang="en-AU" b="1" dirty="0"/>
                <a:t>R</a:t>
              </a:r>
            </a:p>
          </p:txBody>
        </p:sp>
        <p:sp>
          <p:nvSpPr>
            <p:cNvPr id="54" name="TextBox 53">
              <a:extLst>
                <a:ext uri="{FF2B5EF4-FFF2-40B4-BE49-F238E27FC236}">
                  <a16:creationId xmlns:a16="http://schemas.microsoft.com/office/drawing/2014/main" id="{9B8C56A7-103F-456B-89EA-3AE825FC7129}"/>
                </a:ext>
              </a:extLst>
            </p:cNvPr>
            <p:cNvSpPr txBox="1"/>
            <p:nvPr/>
          </p:nvSpPr>
          <p:spPr>
            <a:xfrm>
              <a:off x="3827822" y="5246654"/>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1" name="TextBox 60">
              <a:extLst>
                <a:ext uri="{FF2B5EF4-FFF2-40B4-BE49-F238E27FC236}">
                  <a16:creationId xmlns:a16="http://schemas.microsoft.com/office/drawing/2014/main" id="{38A7F947-D677-4BF0-9BFC-27ED1A6BA17A}"/>
                </a:ext>
              </a:extLst>
            </p:cNvPr>
            <p:cNvSpPr txBox="1"/>
            <p:nvPr/>
          </p:nvSpPr>
          <p:spPr>
            <a:xfrm>
              <a:off x="4722797" y="5393997"/>
              <a:ext cx="359039" cy="298458"/>
            </a:xfrm>
            <a:prstGeom prst="rect">
              <a:avLst/>
            </a:prstGeom>
            <a:solidFill>
              <a:schemeClr val="bg1"/>
            </a:solidFill>
          </p:spPr>
          <p:txBody>
            <a:bodyPr wrap="square" rtlCol="0">
              <a:spAutoFit/>
            </a:bodyPr>
            <a:lstStyle/>
            <a:p>
              <a:pPr algn="ctr"/>
              <a:r>
                <a:rPr lang="en-AU" b="1" dirty="0"/>
                <a:t>Q</a:t>
              </a:r>
            </a:p>
          </p:txBody>
        </p:sp>
        <p:sp>
          <p:nvSpPr>
            <p:cNvPr id="53" name="TextBox 52">
              <a:extLst>
                <a:ext uri="{FF2B5EF4-FFF2-40B4-BE49-F238E27FC236}">
                  <a16:creationId xmlns:a16="http://schemas.microsoft.com/office/drawing/2014/main" id="{6686701A-34A1-4278-8990-0305652C8499}"/>
                </a:ext>
              </a:extLst>
            </p:cNvPr>
            <p:cNvSpPr txBox="1"/>
            <p:nvPr/>
          </p:nvSpPr>
          <p:spPr>
            <a:xfrm>
              <a:off x="3827822" y="4530340"/>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2" name="TextBox 61">
              <a:extLst>
                <a:ext uri="{FF2B5EF4-FFF2-40B4-BE49-F238E27FC236}">
                  <a16:creationId xmlns:a16="http://schemas.microsoft.com/office/drawing/2014/main" id="{5DDE5703-E4C1-4EEF-916F-B84C7678AFED}"/>
                </a:ext>
              </a:extLst>
            </p:cNvPr>
            <p:cNvSpPr txBox="1"/>
            <p:nvPr/>
          </p:nvSpPr>
          <p:spPr>
            <a:xfrm>
              <a:off x="4722797" y="4677683"/>
              <a:ext cx="359039" cy="298458"/>
            </a:xfrm>
            <a:prstGeom prst="rect">
              <a:avLst/>
            </a:prstGeom>
            <a:solidFill>
              <a:schemeClr val="bg1"/>
            </a:solidFill>
          </p:spPr>
          <p:txBody>
            <a:bodyPr wrap="square" rtlCol="0">
              <a:spAutoFit/>
            </a:bodyPr>
            <a:lstStyle/>
            <a:p>
              <a:pPr algn="ctr"/>
              <a:r>
                <a:rPr lang="en-AU" b="1" dirty="0"/>
                <a:t>P</a:t>
              </a:r>
            </a:p>
          </p:txBody>
        </p:sp>
        <p:sp>
          <p:nvSpPr>
            <p:cNvPr id="52" name="TextBox 51">
              <a:extLst>
                <a:ext uri="{FF2B5EF4-FFF2-40B4-BE49-F238E27FC236}">
                  <a16:creationId xmlns:a16="http://schemas.microsoft.com/office/drawing/2014/main" id="{E19E6198-A165-473B-867E-A3543266C0AA}"/>
                </a:ext>
              </a:extLst>
            </p:cNvPr>
            <p:cNvSpPr txBox="1"/>
            <p:nvPr/>
          </p:nvSpPr>
          <p:spPr>
            <a:xfrm>
              <a:off x="3827822" y="3814024"/>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3" name="TextBox 62">
              <a:extLst>
                <a:ext uri="{FF2B5EF4-FFF2-40B4-BE49-F238E27FC236}">
                  <a16:creationId xmlns:a16="http://schemas.microsoft.com/office/drawing/2014/main" id="{312389B0-6C91-4A71-B3DC-A8D0320F988B}"/>
                </a:ext>
              </a:extLst>
            </p:cNvPr>
            <p:cNvSpPr txBox="1"/>
            <p:nvPr/>
          </p:nvSpPr>
          <p:spPr>
            <a:xfrm>
              <a:off x="4722797" y="3961367"/>
              <a:ext cx="359039" cy="298458"/>
            </a:xfrm>
            <a:prstGeom prst="rect">
              <a:avLst/>
            </a:prstGeom>
            <a:solidFill>
              <a:schemeClr val="bg1"/>
            </a:solidFill>
          </p:spPr>
          <p:txBody>
            <a:bodyPr wrap="square" rtlCol="0">
              <a:spAutoFit/>
            </a:bodyPr>
            <a:lstStyle/>
            <a:p>
              <a:pPr algn="ctr"/>
              <a:r>
                <a:rPr lang="en-AU" b="1" dirty="0"/>
                <a:t>O</a:t>
              </a:r>
            </a:p>
          </p:txBody>
        </p:sp>
        <p:sp>
          <p:nvSpPr>
            <p:cNvPr id="51" name="TextBox 50">
              <a:extLst>
                <a:ext uri="{FF2B5EF4-FFF2-40B4-BE49-F238E27FC236}">
                  <a16:creationId xmlns:a16="http://schemas.microsoft.com/office/drawing/2014/main" id="{69B02A64-3F2D-4563-BC66-F8785F82DBDC}"/>
                </a:ext>
              </a:extLst>
            </p:cNvPr>
            <p:cNvSpPr txBox="1"/>
            <p:nvPr/>
          </p:nvSpPr>
          <p:spPr>
            <a:xfrm>
              <a:off x="3827822" y="3099910"/>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4" name="TextBox 63">
              <a:extLst>
                <a:ext uri="{FF2B5EF4-FFF2-40B4-BE49-F238E27FC236}">
                  <a16:creationId xmlns:a16="http://schemas.microsoft.com/office/drawing/2014/main" id="{A95E7939-4BF3-4A43-9DF3-7309FDFBC4A0}"/>
                </a:ext>
              </a:extLst>
            </p:cNvPr>
            <p:cNvSpPr txBox="1"/>
            <p:nvPr/>
          </p:nvSpPr>
          <p:spPr>
            <a:xfrm>
              <a:off x="4722386" y="3247253"/>
              <a:ext cx="359039" cy="298458"/>
            </a:xfrm>
            <a:prstGeom prst="rect">
              <a:avLst/>
            </a:prstGeom>
            <a:solidFill>
              <a:schemeClr val="bg1"/>
            </a:solidFill>
          </p:spPr>
          <p:txBody>
            <a:bodyPr wrap="square" rtlCol="0">
              <a:spAutoFit/>
            </a:bodyPr>
            <a:lstStyle/>
            <a:p>
              <a:pPr algn="ctr"/>
              <a:r>
                <a:rPr lang="en-AU" b="1" dirty="0"/>
                <a:t>N</a:t>
              </a:r>
            </a:p>
          </p:txBody>
        </p:sp>
        <p:sp>
          <p:nvSpPr>
            <p:cNvPr id="50" name="TextBox 49">
              <a:extLst>
                <a:ext uri="{FF2B5EF4-FFF2-40B4-BE49-F238E27FC236}">
                  <a16:creationId xmlns:a16="http://schemas.microsoft.com/office/drawing/2014/main" id="{8F9094D0-05FD-41DE-84D4-CF5AEBD4C0E7}"/>
                </a:ext>
              </a:extLst>
            </p:cNvPr>
            <p:cNvSpPr txBox="1"/>
            <p:nvPr/>
          </p:nvSpPr>
          <p:spPr>
            <a:xfrm>
              <a:off x="3827822" y="2383378"/>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5" name="TextBox 64">
              <a:extLst>
                <a:ext uri="{FF2B5EF4-FFF2-40B4-BE49-F238E27FC236}">
                  <a16:creationId xmlns:a16="http://schemas.microsoft.com/office/drawing/2014/main" id="{A87AC199-43F8-454A-9D3B-66D0F2DA8F87}"/>
                </a:ext>
              </a:extLst>
            </p:cNvPr>
            <p:cNvSpPr txBox="1"/>
            <p:nvPr/>
          </p:nvSpPr>
          <p:spPr>
            <a:xfrm>
              <a:off x="4722385" y="2530721"/>
              <a:ext cx="359039" cy="298458"/>
            </a:xfrm>
            <a:prstGeom prst="rect">
              <a:avLst/>
            </a:prstGeom>
            <a:solidFill>
              <a:schemeClr val="bg1"/>
            </a:solidFill>
          </p:spPr>
          <p:txBody>
            <a:bodyPr wrap="square" rtlCol="0">
              <a:spAutoFit/>
            </a:bodyPr>
            <a:lstStyle/>
            <a:p>
              <a:pPr algn="ctr"/>
              <a:r>
                <a:rPr lang="en-AU" b="1" dirty="0"/>
                <a:t>M</a:t>
              </a:r>
            </a:p>
          </p:txBody>
        </p:sp>
        <p:sp>
          <p:nvSpPr>
            <p:cNvPr id="67" name="TextBox 66">
              <a:extLst>
                <a:ext uri="{FF2B5EF4-FFF2-40B4-BE49-F238E27FC236}">
                  <a16:creationId xmlns:a16="http://schemas.microsoft.com/office/drawing/2014/main" id="{D300549D-CE91-4538-9908-5483E7050BCD}"/>
                </a:ext>
              </a:extLst>
            </p:cNvPr>
            <p:cNvSpPr txBox="1"/>
            <p:nvPr/>
          </p:nvSpPr>
          <p:spPr>
            <a:xfrm>
              <a:off x="3827822" y="1666847"/>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68" name="TextBox 67">
              <a:extLst>
                <a:ext uri="{FF2B5EF4-FFF2-40B4-BE49-F238E27FC236}">
                  <a16:creationId xmlns:a16="http://schemas.microsoft.com/office/drawing/2014/main" id="{F1CBCF2F-EB85-4404-AA6E-E094F1B937D6}"/>
                </a:ext>
              </a:extLst>
            </p:cNvPr>
            <p:cNvSpPr txBox="1"/>
            <p:nvPr/>
          </p:nvSpPr>
          <p:spPr>
            <a:xfrm>
              <a:off x="4722385" y="1814190"/>
              <a:ext cx="359039" cy="298458"/>
            </a:xfrm>
            <a:prstGeom prst="rect">
              <a:avLst/>
            </a:prstGeom>
            <a:solidFill>
              <a:schemeClr val="bg1"/>
            </a:solidFill>
          </p:spPr>
          <p:txBody>
            <a:bodyPr wrap="square" rtlCol="0">
              <a:spAutoFit/>
            </a:bodyPr>
            <a:lstStyle/>
            <a:p>
              <a:pPr algn="ctr"/>
              <a:r>
                <a:rPr lang="en-AU" b="1" dirty="0"/>
                <a:t>L</a:t>
              </a:r>
            </a:p>
          </p:txBody>
        </p:sp>
        <p:sp>
          <p:nvSpPr>
            <p:cNvPr id="70" name="TextBox 69">
              <a:extLst>
                <a:ext uri="{FF2B5EF4-FFF2-40B4-BE49-F238E27FC236}">
                  <a16:creationId xmlns:a16="http://schemas.microsoft.com/office/drawing/2014/main" id="{182FD671-E0DE-4135-8610-D97198BD942E}"/>
                </a:ext>
              </a:extLst>
            </p:cNvPr>
            <p:cNvSpPr txBox="1"/>
            <p:nvPr/>
          </p:nvSpPr>
          <p:spPr>
            <a:xfrm>
              <a:off x="3827822" y="950316"/>
              <a:ext cx="2148993" cy="596916"/>
            </a:xfrm>
            <a:prstGeom prst="rect">
              <a:avLst/>
            </a:prstGeom>
            <a:solidFill>
              <a:schemeClr val="bg1"/>
            </a:solidFill>
            <a:ln w="19050">
              <a:solidFill>
                <a:schemeClr val="tx1"/>
              </a:solidFill>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71" name="TextBox 70">
              <a:extLst>
                <a:ext uri="{FF2B5EF4-FFF2-40B4-BE49-F238E27FC236}">
                  <a16:creationId xmlns:a16="http://schemas.microsoft.com/office/drawing/2014/main" id="{D7EE48FD-C0BE-4706-8ABF-C22A929C2536}"/>
                </a:ext>
              </a:extLst>
            </p:cNvPr>
            <p:cNvSpPr txBox="1"/>
            <p:nvPr/>
          </p:nvSpPr>
          <p:spPr>
            <a:xfrm>
              <a:off x="4722385" y="1097659"/>
              <a:ext cx="359039" cy="298458"/>
            </a:xfrm>
            <a:prstGeom prst="rect">
              <a:avLst/>
            </a:prstGeom>
            <a:solidFill>
              <a:schemeClr val="bg1"/>
            </a:solidFill>
          </p:spPr>
          <p:txBody>
            <a:bodyPr wrap="square" rtlCol="0">
              <a:spAutoFit/>
            </a:bodyPr>
            <a:lstStyle/>
            <a:p>
              <a:pPr algn="ctr"/>
              <a:r>
                <a:rPr lang="en-AU" b="1" dirty="0"/>
                <a:t>K</a:t>
              </a:r>
            </a:p>
          </p:txBody>
        </p:sp>
        <p:sp>
          <p:nvSpPr>
            <p:cNvPr id="324" name="TextBox 323">
              <a:extLst>
                <a:ext uri="{FF2B5EF4-FFF2-40B4-BE49-F238E27FC236}">
                  <a16:creationId xmlns:a16="http://schemas.microsoft.com/office/drawing/2014/main" id="{1E53122A-D135-42AC-AF5B-278B8F37F2E4}"/>
                </a:ext>
              </a:extLst>
            </p:cNvPr>
            <p:cNvSpPr txBox="1"/>
            <p:nvPr/>
          </p:nvSpPr>
          <p:spPr>
            <a:xfrm rot="16200000">
              <a:off x="5528022" y="8139046"/>
              <a:ext cx="380486" cy="307777"/>
            </a:xfrm>
            <a:prstGeom prst="rect">
              <a:avLst/>
            </a:prstGeom>
            <a:noFill/>
          </p:spPr>
          <p:txBody>
            <a:bodyPr wrap="square" rtlCol="0">
              <a:spAutoFit/>
            </a:bodyPr>
            <a:lstStyle/>
            <a:p>
              <a:pPr algn="ctr"/>
              <a:r>
                <a:rPr lang="en-AU" sz="1400" dirty="0">
                  <a:solidFill>
                    <a:schemeClr val="accent1"/>
                  </a:solidFill>
                </a:rPr>
                <a:t>2</a:t>
              </a:r>
            </a:p>
          </p:txBody>
        </p:sp>
        <p:sp>
          <p:nvSpPr>
            <p:cNvPr id="328" name="TextBox 327">
              <a:extLst>
                <a:ext uri="{FF2B5EF4-FFF2-40B4-BE49-F238E27FC236}">
                  <a16:creationId xmlns:a16="http://schemas.microsoft.com/office/drawing/2014/main" id="{4ADD7986-9E89-4B56-823F-D1E573F40800}"/>
                </a:ext>
              </a:extLst>
            </p:cNvPr>
            <p:cNvSpPr txBox="1"/>
            <p:nvPr/>
          </p:nvSpPr>
          <p:spPr>
            <a:xfrm rot="16200000">
              <a:off x="5322282" y="8146666"/>
              <a:ext cx="380486" cy="307777"/>
            </a:xfrm>
            <a:prstGeom prst="rect">
              <a:avLst/>
            </a:prstGeom>
            <a:noFill/>
          </p:spPr>
          <p:txBody>
            <a:bodyPr wrap="square" rtlCol="0">
              <a:spAutoFit/>
            </a:bodyPr>
            <a:lstStyle/>
            <a:p>
              <a:pPr algn="ctr"/>
              <a:r>
                <a:rPr lang="en-AU" sz="1400" dirty="0">
                  <a:solidFill>
                    <a:schemeClr val="accent1"/>
                  </a:solidFill>
                </a:rPr>
                <a:t>3</a:t>
              </a:r>
            </a:p>
          </p:txBody>
        </p:sp>
        <p:grpSp>
          <p:nvGrpSpPr>
            <p:cNvPr id="16" name="Group 15">
              <a:extLst>
                <a:ext uri="{FF2B5EF4-FFF2-40B4-BE49-F238E27FC236}">
                  <a16:creationId xmlns:a16="http://schemas.microsoft.com/office/drawing/2014/main" id="{87898451-1071-48A1-B8C6-7D4F1514FB17}"/>
                </a:ext>
              </a:extLst>
            </p:cNvPr>
            <p:cNvGrpSpPr/>
            <p:nvPr/>
          </p:nvGrpSpPr>
          <p:grpSpPr>
            <a:xfrm>
              <a:off x="2772187" y="1324448"/>
              <a:ext cx="449610" cy="6695038"/>
              <a:chOff x="2772187" y="1353023"/>
              <a:chExt cx="449610" cy="6695038"/>
            </a:xfrm>
          </p:grpSpPr>
          <p:sp>
            <p:nvSpPr>
              <p:cNvPr id="20" name="TextBox 19">
                <a:extLst>
                  <a:ext uri="{FF2B5EF4-FFF2-40B4-BE49-F238E27FC236}">
                    <a16:creationId xmlns:a16="http://schemas.microsoft.com/office/drawing/2014/main" id="{BEDD1B3F-B1A1-477F-A68A-6A18F0A9DE67}"/>
                  </a:ext>
                </a:extLst>
              </p:cNvPr>
              <p:cNvSpPr txBox="1"/>
              <p:nvPr/>
            </p:nvSpPr>
            <p:spPr>
              <a:xfrm>
                <a:off x="2918461" y="7786451"/>
                <a:ext cx="237052" cy="261610"/>
              </a:xfrm>
              <a:prstGeom prst="rect">
                <a:avLst/>
              </a:prstGeom>
              <a:noFill/>
            </p:spPr>
            <p:txBody>
              <a:bodyPr wrap="square" rtlCol="0">
                <a:spAutoFit/>
              </a:bodyPr>
              <a:lstStyle/>
              <a:p>
                <a:r>
                  <a:rPr lang="en-AU" sz="1100" b="1" dirty="0">
                    <a:solidFill>
                      <a:srgbClr val="00B050"/>
                    </a:solidFill>
                  </a:rPr>
                  <a:t>1</a:t>
                </a:r>
              </a:p>
            </p:txBody>
          </p:sp>
          <p:sp>
            <p:nvSpPr>
              <p:cNvPr id="339" name="TextBox 338">
                <a:extLst>
                  <a:ext uri="{FF2B5EF4-FFF2-40B4-BE49-F238E27FC236}">
                    <a16:creationId xmlns:a16="http://schemas.microsoft.com/office/drawing/2014/main" id="{64099B38-FA58-4F86-AFBF-6BEE75CE1C67}"/>
                  </a:ext>
                </a:extLst>
              </p:cNvPr>
              <p:cNvSpPr txBox="1"/>
              <p:nvPr/>
            </p:nvSpPr>
            <p:spPr>
              <a:xfrm>
                <a:off x="2851203" y="5645089"/>
                <a:ext cx="368107" cy="261610"/>
              </a:xfrm>
              <a:prstGeom prst="rect">
                <a:avLst/>
              </a:prstGeom>
              <a:noFill/>
            </p:spPr>
            <p:txBody>
              <a:bodyPr wrap="square" rtlCol="0">
                <a:spAutoFit/>
              </a:bodyPr>
              <a:lstStyle/>
              <a:p>
                <a:r>
                  <a:rPr lang="en-AU" sz="1100" b="1" dirty="0">
                    <a:solidFill>
                      <a:srgbClr val="00B050"/>
                    </a:solidFill>
                  </a:rPr>
                  <a:t>85</a:t>
                </a:r>
              </a:p>
            </p:txBody>
          </p:sp>
          <p:sp>
            <p:nvSpPr>
              <p:cNvPr id="340" name="TextBox 339">
                <a:extLst>
                  <a:ext uri="{FF2B5EF4-FFF2-40B4-BE49-F238E27FC236}">
                    <a16:creationId xmlns:a16="http://schemas.microsoft.com/office/drawing/2014/main" id="{B166B6CB-4378-44DE-8312-CE7D2C45EC94}"/>
                  </a:ext>
                </a:extLst>
              </p:cNvPr>
              <p:cNvSpPr txBox="1"/>
              <p:nvPr/>
            </p:nvSpPr>
            <p:spPr>
              <a:xfrm>
                <a:off x="2851204" y="6360175"/>
                <a:ext cx="368107" cy="261610"/>
              </a:xfrm>
              <a:prstGeom prst="rect">
                <a:avLst/>
              </a:prstGeom>
              <a:noFill/>
            </p:spPr>
            <p:txBody>
              <a:bodyPr wrap="square" rtlCol="0">
                <a:spAutoFit/>
              </a:bodyPr>
              <a:lstStyle/>
              <a:p>
                <a:r>
                  <a:rPr lang="en-AU" sz="1100" b="1" dirty="0">
                    <a:solidFill>
                      <a:srgbClr val="00B050"/>
                    </a:solidFill>
                  </a:rPr>
                  <a:t>57</a:t>
                </a:r>
              </a:p>
            </p:txBody>
          </p:sp>
          <p:sp>
            <p:nvSpPr>
              <p:cNvPr id="341" name="TextBox 340">
                <a:extLst>
                  <a:ext uri="{FF2B5EF4-FFF2-40B4-BE49-F238E27FC236}">
                    <a16:creationId xmlns:a16="http://schemas.microsoft.com/office/drawing/2014/main" id="{B4980A45-6E03-4037-A7E8-8F24DCCF95D2}"/>
                  </a:ext>
                </a:extLst>
              </p:cNvPr>
              <p:cNvSpPr txBox="1"/>
              <p:nvPr/>
            </p:nvSpPr>
            <p:spPr>
              <a:xfrm>
                <a:off x="2851204" y="7068919"/>
                <a:ext cx="368107" cy="261610"/>
              </a:xfrm>
              <a:prstGeom prst="rect">
                <a:avLst/>
              </a:prstGeom>
              <a:noFill/>
            </p:spPr>
            <p:txBody>
              <a:bodyPr wrap="square" rtlCol="0">
                <a:spAutoFit/>
              </a:bodyPr>
              <a:lstStyle/>
              <a:p>
                <a:r>
                  <a:rPr lang="en-AU" sz="1100" b="1" dirty="0">
                    <a:solidFill>
                      <a:srgbClr val="00B050"/>
                    </a:solidFill>
                  </a:rPr>
                  <a:t>29</a:t>
                </a:r>
              </a:p>
            </p:txBody>
          </p:sp>
          <p:sp>
            <p:nvSpPr>
              <p:cNvPr id="342" name="TextBox 341">
                <a:extLst>
                  <a:ext uri="{FF2B5EF4-FFF2-40B4-BE49-F238E27FC236}">
                    <a16:creationId xmlns:a16="http://schemas.microsoft.com/office/drawing/2014/main" id="{7F602A66-3C0C-4B42-94DD-171B84836047}"/>
                  </a:ext>
                </a:extLst>
              </p:cNvPr>
              <p:cNvSpPr txBox="1"/>
              <p:nvPr/>
            </p:nvSpPr>
            <p:spPr>
              <a:xfrm>
                <a:off x="2777127" y="4934790"/>
                <a:ext cx="444670" cy="261610"/>
              </a:xfrm>
              <a:prstGeom prst="rect">
                <a:avLst/>
              </a:prstGeom>
              <a:noFill/>
            </p:spPr>
            <p:txBody>
              <a:bodyPr wrap="square" rtlCol="0">
                <a:spAutoFit/>
              </a:bodyPr>
              <a:lstStyle/>
              <a:p>
                <a:r>
                  <a:rPr lang="en-AU" sz="1100" b="1" dirty="0">
                    <a:solidFill>
                      <a:srgbClr val="00B050"/>
                    </a:solidFill>
                  </a:rPr>
                  <a:t>113</a:t>
                </a:r>
              </a:p>
            </p:txBody>
          </p:sp>
          <p:sp>
            <p:nvSpPr>
              <p:cNvPr id="344" name="TextBox 343">
                <a:extLst>
                  <a:ext uri="{FF2B5EF4-FFF2-40B4-BE49-F238E27FC236}">
                    <a16:creationId xmlns:a16="http://schemas.microsoft.com/office/drawing/2014/main" id="{4C45D71C-A5F9-4AA1-996F-2389A4892C13}"/>
                  </a:ext>
                </a:extLst>
              </p:cNvPr>
              <p:cNvSpPr txBox="1"/>
              <p:nvPr/>
            </p:nvSpPr>
            <p:spPr>
              <a:xfrm>
                <a:off x="2774746" y="4218903"/>
                <a:ext cx="444670" cy="261610"/>
              </a:xfrm>
              <a:prstGeom prst="rect">
                <a:avLst/>
              </a:prstGeom>
              <a:noFill/>
            </p:spPr>
            <p:txBody>
              <a:bodyPr wrap="square" rtlCol="0">
                <a:spAutoFit/>
              </a:bodyPr>
              <a:lstStyle/>
              <a:p>
                <a:r>
                  <a:rPr lang="en-AU" sz="1100" b="1" dirty="0">
                    <a:solidFill>
                      <a:srgbClr val="00B050"/>
                    </a:solidFill>
                  </a:rPr>
                  <a:t>141</a:t>
                </a:r>
              </a:p>
            </p:txBody>
          </p:sp>
          <p:sp>
            <p:nvSpPr>
              <p:cNvPr id="346" name="TextBox 345">
                <a:extLst>
                  <a:ext uri="{FF2B5EF4-FFF2-40B4-BE49-F238E27FC236}">
                    <a16:creationId xmlns:a16="http://schemas.microsoft.com/office/drawing/2014/main" id="{9E79B029-8F91-4FA1-B9B8-80C626B3E124}"/>
                  </a:ext>
                </a:extLst>
              </p:cNvPr>
              <p:cNvSpPr txBox="1"/>
              <p:nvPr/>
            </p:nvSpPr>
            <p:spPr>
              <a:xfrm>
                <a:off x="2774746" y="3503003"/>
                <a:ext cx="444670" cy="261610"/>
              </a:xfrm>
              <a:prstGeom prst="rect">
                <a:avLst/>
              </a:prstGeom>
              <a:noFill/>
            </p:spPr>
            <p:txBody>
              <a:bodyPr wrap="square" rtlCol="0">
                <a:spAutoFit/>
              </a:bodyPr>
              <a:lstStyle/>
              <a:p>
                <a:r>
                  <a:rPr lang="en-AU" sz="1100" b="1" dirty="0">
                    <a:solidFill>
                      <a:srgbClr val="00B050"/>
                    </a:solidFill>
                  </a:rPr>
                  <a:t>169</a:t>
                </a:r>
              </a:p>
            </p:txBody>
          </p:sp>
          <p:sp>
            <p:nvSpPr>
              <p:cNvPr id="350" name="TextBox 349">
                <a:extLst>
                  <a:ext uri="{FF2B5EF4-FFF2-40B4-BE49-F238E27FC236}">
                    <a16:creationId xmlns:a16="http://schemas.microsoft.com/office/drawing/2014/main" id="{10F2076B-CC35-470B-AF20-5144A72EFA26}"/>
                  </a:ext>
                </a:extLst>
              </p:cNvPr>
              <p:cNvSpPr txBox="1"/>
              <p:nvPr/>
            </p:nvSpPr>
            <p:spPr>
              <a:xfrm>
                <a:off x="2774568" y="2784468"/>
                <a:ext cx="444670" cy="261610"/>
              </a:xfrm>
              <a:prstGeom prst="rect">
                <a:avLst/>
              </a:prstGeom>
              <a:noFill/>
            </p:spPr>
            <p:txBody>
              <a:bodyPr wrap="square" rtlCol="0">
                <a:spAutoFit/>
              </a:bodyPr>
              <a:lstStyle/>
              <a:p>
                <a:r>
                  <a:rPr lang="en-AU" sz="1100" b="1" dirty="0">
                    <a:solidFill>
                      <a:srgbClr val="00B050"/>
                    </a:solidFill>
                  </a:rPr>
                  <a:t>197</a:t>
                </a:r>
              </a:p>
            </p:txBody>
          </p:sp>
          <p:sp>
            <p:nvSpPr>
              <p:cNvPr id="352" name="TextBox 351">
                <a:extLst>
                  <a:ext uri="{FF2B5EF4-FFF2-40B4-BE49-F238E27FC236}">
                    <a16:creationId xmlns:a16="http://schemas.microsoft.com/office/drawing/2014/main" id="{9CB0DE28-7CFB-46A6-9A71-50EFE314149E}"/>
                  </a:ext>
                </a:extLst>
              </p:cNvPr>
              <p:cNvSpPr txBox="1"/>
              <p:nvPr/>
            </p:nvSpPr>
            <p:spPr>
              <a:xfrm>
                <a:off x="2773591" y="2070185"/>
                <a:ext cx="444670" cy="261610"/>
              </a:xfrm>
              <a:prstGeom prst="rect">
                <a:avLst/>
              </a:prstGeom>
              <a:noFill/>
            </p:spPr>
            <p:txBody>
              <a:bodyPr wrap="square" rtlCol="0">
                <a:spAutoFit/>
              </a:bodyPr>
              <a:lstStyle/>
              <a:p>
                <a:r>
                  <a:rPr lang="en-AU" sz="1100" b="1" dirty="0">
                    <a:solidFill>
                      <a:srgbClr val="00B050"/>
                    </a:solidFill>
                  </a:rPr>
                  <a:t>225</a:t>
                </a:r>
              </a:p>
            </p:txBody>
          </p:sp>
          <p:sp>
            <p:nvSpPr>
              <p:cNvPr id="354" name="TextBox 353">
                <a:extLst>
                  <a:ext uri="{FF2B5EF4-FFF2-40B4-BE49-F238E27FC236}">
                    <a16:creationId xmlns:a16="http://schemas.microsoft.com/office/drawing/2014/main" id="{695BD5C1-C00C-46B2-BC98-BBF2124977E2}"/>
                  </a:ext>
                </a:extLst>
              </p:cNvPr>
              <p:cNvSpPr txBox="1"/>
              <p:nvPr/>
            </p:nvSpPr>
            <p:spPr>
              <a:xfrm>
                <a:off x="2772187" y="1353023"/>
                <a:ext cx="444670" cy="261610"/>
              </a:xfrm>
              <a:prstGeom prst="rect">
                <a:avLst/>
              </a:prstGeom>
              <a:noFill/>
            </p:spPr>
            <p:txBody>
              <a:bodyPr wrap="square" rtlCol="0">
                <a:spAutoFit/>
              </a:bodyPr>
              <a:lstStyle/>
              <a:p>
                <a:r>
                  <a:rPr lang="en-AU" sz="1100" b="1" dirty="0">
                    <a:solidFill>
                      <a:srgbClr val="00B050"/>
                    </a:solidFill>
                  </a:rPr>
                  <a:t>253</a:t>
                </a:r>
              </a:p>
            </p:txBody>
          </p:sp>
        </p:grpSp>
        <p:grpSp>
          <p:nvGrpSpPr>
            <p:cNvPr id="15" name="Group 14">
              <a:extLst>
                <a:ext uri="{FF2B5EF4-FFF2-40B4-BE49-F238E27FC236}">
                  <a16:creationId xmlns:a16="http://schemas.microsoft.com/office/drawing/2014/main" id="{E2C50C46-E59C-4E7F-8BD2-3A8EA8E097FF}"/>
                </a:ext>
              </a:extLst>
            </p:cNvPr>
            <p:cNvGrpSpPr/>
            <p:nvPr/>
          </p:nvGrpSpPr>
          <p:grpSpPr>
            <a:xfrm>
              <a:off x="895679" y="906256"/>
              <a:ext cx="654298" cy="6697340"/>
              <a:chOff x="895679" y="906256"/>
              <a:chExt cx="654298" cy="6697340"/>
            </a:xfrm>
          </p:grpSpPr>
          <p:sp>
            <p:nvSpPr>
              <p:cNvPr id="335" name="TextBox 334">
                <a:extLst>
                  <a:ext uri="{FF2B5EF4-FFF2-40B4-BE49-F238E27FC236}">
                    <a16:creationId xmlns:a16="http://schemas.microsoft.com/office/drawing/2014/main" id="{28140B19-A207-4BE4-964A-6DFAC923962A}"/>
                  </a:ext>
                </a:extLst>
              </p:cNvPr>
              <p:cNvSpPr txBox="1"/>
              <p:nvPr/>
            </p:nvSpPr>
            <p:spPr>
              <a:xfrm>
                <a:off x="975269" y="7341986"/>
                <a:ext cx="529587" cy="261610"/>
              </a:xfrm>
              <a:prstGeom prst="rect">
                <a:avLst/>
              </a:prstGeom>
              <a:noFill/>
            </p:spPr>
            <p:txBody>
              <a:bodyPr wrap="square" rtlCol="0">
                <a:spAutoFit/>
              </a:bodyPr>
              <a:lstStyle/>
              <a:p>
                <a:r>
                  <a:rPr lang="en-AU" sz="1100" b="1" dirty="0">
                    <a:solidFill>
                      <a:srgbClr val="00B050"/>
                    </a:solidFill>
                  </a:rPr>
                  <a:t>28</a:t>
                </a:r>
              </a:p>
            </p:txBody>
          </p:sp>
          <p:sp>
            <p:nvSpPr>
              <p:cNvPr id="336" name="TextBox 335">
                <a:extLst>
                  <a:ext uri="{FF2B5EF4-FFF2-40B4-BE49-F238E27FC236}">
                    <a16:creationId xmlns:a16="http://schemas.microsoft.com/office/drawing/2014/main" id="{48E702CC-11E8-4BCD-A646-65F92EDD9E29}"/>
                  </a:ext>
                </a:extLst>
              </p:cNvPr>
              <p:cNvSpPr txBox="1"/>
              <p:nvPr/>
            </p:nvSpPr>
            <p:spPr>
              <a:xfrm>
                <a:off x="975269" y="6628481"/>
                <a:ext cx="529587" cy="261610"/>
              </a:xfrm>
              <a:prstGeom prst="rect">
                <a:avLst/>
              </a:prstGeom>
              <a:noFill/>
            </p:spPr>
            <p:txBody>
              <a:bodyPr wrap="square" rtlCol="0">
                <a:spAutoFit/>
              </a:bodyPr>
              <a:lstStyle/>
              <a:p>
                <a:r>
                  <a:rPr lang="en-AU" sz="1100" b="1" dirty="0">
                    <a:solidFill>
                      <a:srgbClr val="00B050"/>
                    </a:solidFill>
                  </a:rPr>
                  <a:t>56</a:t>
                </a:r>
              </a:p>
            </p:txBody>
          </p:sp>
          <p:sp>
            <p:nvSpPr>
              <p:cNvPr id="337" name="TextBox 336">
                <a:extLst>
                  <a:ext uri="{FF2B5EF4-FFF2-40B4-BE49-F238E27FC236}">
                    <a16:creationId xmlns:a16="http://schemas.microsoft.com/office/drawing/2014/main" id="{BF1E3D9F-6085-429A-895A-A7B7C7153D0D}"/>
                  </a:ext>
                </a:extLst>
              </p:cNvPr>
              <p:cNvSpPr txBox="1"/>
              <p:nvPr/>
            </p:nvSpPr>
            <p:spPr>
              <a:xfrm>
                <a:off x="972094" y="5904662"/>
                <a:ext cx="529587" cy="261610"/>
              </a:xfrm>
              <a:prstGeom prst="rect">
                <a:avLst/>
              </a:prstGeom>
              <a:noFill/>
            </p:spPr>
            <p:txBody>
              <a:bodyPr wrap="square" rtlCol="0">
                <a:spAutoFit/>
              </a:bodyPr>
              <a:lstStyle/>
              <a:p>
                <a:r>
                  <a:rPr lang="en-AU" sz="1100" b="1" dirty="0">
                    <a:solidFill>
                      <a:srgbClr val="00B050"/>
                    </a:solidFill>
                  </a:rPr>
                  <a:t>84</a:t>
                </a:r>
              </a:p>
            </p:txBody>
          </p:sp>
          <p:sp>
            <p:nvSpPr>
              <p:cNvPr id="338" name="TextBox 337">
                <a:extLst>
                  <a:ext uri="{FF2B5EF4-FFF2-40B4-BE49-F238E27FC236}">
                    <a16:creationId xmlns:a16="http://schemas.microsoft.com/office/drawing/2014/main" id="{61D1834F-158E-4B00-BF3A-1DFC183B0A14}"/>
                  </a:ext>
                </a:extLst>
              </p:cNvPr>
              <p:cNvSpPr txBox="1"/>
              <p:nvPr/>
            </p:nvSpPr>
            <p:spPr>
              <a:xfrm>
                <a:off x="903992" y="5204617"/>
                <a:ext cx="645985" cy="261610"/>
              </a:xfrm>
              <a:prstGeom prst="rect">
                <a:avLst/>
              </a:prstGeom>
              <a:noFill/>
            </p:spPr>
            <p:txBody>
              <a:bodyPr wrap="square" rtlCol="0">
                <a:spAutoFit/>
              </a:bodyPr>
              <a:lstStyle/>
              <a:p>
                <a:r>
                  <a:rPr lang="en-AU" sz="1100" b="1" dirty="0">
                    <a:solidFill>
                      <a:srgbClr val="00B050"/>
                    </a:solidFill>
                  </a:rPr>
                  <a:t>112</a:t>
                </a:r>
              </a:p>
            </p:txBody>
          </p:sp>
          <p:sp>
            <p:nvSpPr>
              <p:cNvPr id="343" name="TextBox 342">
                <a:extLst>
                  <a:ext uri="{FF2B5EF4-FFF2-40B4-BE49-F238E27FC236}">
                    <a16:creationId xmlns:a16="http://schemas.microsoft.com/office/drawing/2014/main" id="{A9A3F15D-07E5-4072-844A-D0E1F04612D5}"/>
                  </a:ext>
                </a:extLst>
              </p:cNvPr>
              <p:cNvSpPr txBox="1"/>
              <p:nvPr/>
            </p:nvSpPr>
            <p:spPr>
              <a:xfrm>
                <a:off x="903000" y="4484850"/>
                <a:ext cx="639737" cy="261610"/>
              </a:xfrm>
              <a:prstGeom prst="rect">
                <a:avLst/>
              </a:prstGeom>
              <a:noFill/>
            </p:spPr>
            <p:txBody>
              <a:bodyPr wrap="square" rtlCol="0">
                <a:spAutoFit/>
              </a:bodyPr>
              <a:lstStyle/>
              <a:p>
                <a:r>
                  <a:rPr lang="en-AU" sz="1100" b="1" dirty="0">
                    <a:solidFill>
                      <a:srgbClr val="00B050"/>
                    </a:solidFill>
                  </a:rPr>
                  <a:t>140</a:t>
                </a:r>
              </a:p>
            </p:txBody>
          </p:sp>
          <p:sp>
            <p:nvSpPr>
              <p:cNvPr id="345" name="TextBox 344">
                <a:extLst>
                  <a:ext uri="{FF2B5EF4-FFF2-40B4-BE49-F238E27FC236}">
                    <a16:creationId xmlns:a16="http://schemas.microsoft.com/office/drawing/2014/main" id="{03717D92-461C-40DE-8062-2D762E752682}"/>
                  </a:ext>
                </a:extLst>
              </p:cNvPr>
              <p:cNvSpPr txBox="1"/>
              <p:nvPr/>
            </p:nvSpPr>
            <p:spPr>
              <a:xfrm>
                <a:off x="903000" y="3776106"/>
                <a:ext cx="639737" cy="261610"/>
              </a:xfrm>
              <a:prstGeom prst="rect">
                <a:avLst/>
              </a:prstGeom>
              <a:noFill/>
            </p:spPr>
            <p:txBody>
              <a:bodyPr wrap="square" rtlCol="0">
                <a:spAutoFit/>
              </a:bodyPr>
              <a:lstStyle/>
              <a:p>
                <a:r>
                  <a:rPr lang="en-AU" sz="1100" b="1" dirty="0">
                    <a:solidFill>
                      <a:srgbClr val="00B050"/>
                    </a:solidFill>
                  </a:rPr>
                  <a:t>168</a:t>
                </a:r>
              </a:p>
            </p:txBody>
          </p:sp>
          <p:sp>
            <p:nvSpPr>
              <p:cNvPr id="347" name="TextBox 346">
                <a:extLst>
                  <a:ext uri="{FF2B5EF4-FFF2-40B4-BE49-F238E27FC236}">
                    <a16:creationId xmlns:a16="http://schemas.microsoft.com/office/drawing/2014/main" id="{52BAB96D-467A-4F5D-95D2-2E8F34389132}"/>
                  </a:ext>
                </a:extLst>
              </p:cNvPr>
              <p:cNvSpPr txBox="1"/>
              <p:nvPr/>
            </p:nvSpPr>
            <p:spPr>
              <a:xfrm>
                <a:off x="903000" y="3045125"/>
                <a:ext cx="639737" cy="261610"/>
              </a:xfrm>
              <a:prstGeom prst="rect">
                <a:avLst/>
              </a:prstGeom>
              <a:noFill/>
            </p:spPr>
            <p:txBody>
              <a:bodyPr wrap="square" rtlCol="0">
                <a:spAutoFit/>
              </a:bodyPr>
              <a:lstStyle/>
              <a:p>
                <a:r>
                  <a:rPr lang="en-AU" sz="1100" b="1" dirty="0">
                    <a:solidFill>
                      <a:srgbClr val="00B050"/>
                    </a:solidFill>
                  </a:rPr>
                  <a:t>196</a:t>
                </a:r>
              </a:p>
            </p:txBody>
          </p:sp>
          <p:sp>
            <p:nvSpPr>
              <p:cNvPr id="351" name="TextBox 350">
                <a:extLst>
                  <a:ext uri="{FF2B5EF4-FFF2-40B4-BE49-F238E27FC236}">
                    <a16:creationId xmlns:a16="http://schemas.microsoft.com/office/drawing/2014/main" id="{67F55724-5FA7-476C-917F-121DD8F21F82}"/>
                  </a:ext>
                </a:extLst>
              </p:cNvPr>
              <p:cNvSpPr txBox="1"/>
              <p:nvPr/>
            </p:nvSpPr>
            <p:spPr>
              <a:xfrm>
                <a:off x="895679" y="2348814"/>
                <a:ext cx="639737" cy="261610"/>
              </a:xfrm>
              <a:prstGeom prst="rect">
                <a:avLst/>
              </a:prstGeom>
              <a:noFill/>
            </p:spPr>
            <p:txBody>
              <a:bodyPr wrap="square" rtlCol="0">
                <a:spAutoFit/>
              </a:bodyPr>
              <a:lstStyle/>
              <a:p>
                <a:r>
                  <a:rPr lang="en-AU" sz="1100" b="1" dirty="0">
                    <a:solidFill>
                      <a:srgbClr val="00B050"/>
                    </a:solidFill>
                  </a:rPr>
                  <a:t>224</a:t>
                </a:r>
              </a:p>
            </p:txBody>
          </p:sp>
          <p:sp>
            <p:nvSpPr>
              <p:cNvPr id="353" name="TextBox 352">
                <a:extLst>
                  <a:ext uri="{FF2B5EF4-FFF2-40B4-BE49-F238E27FC236}">
                    <a16:creationId xmlns:a16="http://schemas.microsoft.com/office/drawing/2014/main" id="{A9A79750-8D58-4C16-86F7-4317C02C5081}"/>
                  </a:ext>
                </a:extLst>
              </p:cNvPr>
              <p:cNvSpPr txBox="1"/>
              <p:nvPr/>
            </p:nvSpPr>
            <p:spPr>
              <a:xfrm>
                <a:off x="901845" y="1625007"/>
                <a:ext cx="639737" cy="261610"/>
              </a:xfrm>
              <a:prstGeom prst="rect">
                <a:avLst/>
              </a:prstGeom>
              <a:noFill/>
            </p:spPr>
            <p:txBody>
              <a:bodyPr wrap="square" rtlCol="0">
                <a:spAutoFit/>
              </a:bodyPr>
              <a:lstStyle/>
              <a:p>
                <a:r>
                  <a:rPr lang="en-AU" sz="1100" b="1" dirty="0">
                    <a:solidFill>
                      <a:srgbClr val="00B050"/>
                    </a:solidFill>
                  </a:rPr>
                  <a:t>252</a:t>
                </a:r>
              </a:p>
            </p:txBody>
          </p:sp>
          <p:sp>
            <p:nvSpPr>
              <p:cNvPr id="355" name="TextBox 354">
                <a:extLst>
                  <a:ext uri="{FF2B5EF4-FFF2-40B4-BE49-F238E27FC236}">
                    <a16:creationId xmlns:a16="http://schemas.microsoft.com/office/drawing/2014/main" id="{726637A7-C515-4439-A8AC-07D7EC537755}"/>
                  </a:ext>
                </a:extLst>
              </p:cNvPr>
              <p:cNvSpPr txBox="1"/>
              <p:nvPr/>
            </p:nvSpPr>
            <p:spPr>
              <a:xfrm>
                <a:off x="895679" y="906256"/>
                <a:ext cx="639737" cy="261610"/>
              </a:xfrm>
              <a:prstGeom prst="rect">
                <a:avLst/>
              </a:prstGeom>
              <a:noFill/>
            </p:spPr>
            <p:txBody>
              <a:bodyPr wrap="square" rtlCol="0">
                <a:spAutoFit/>
              </a:bodyPr>
              <a:lstStyle/>
              <a:p>
                <a:r>
                  <a:rPr lang="en-AU" sz="1100" b="1" dirty="0">
                    <a:solidFill>
                      <a:srgbClr val="00B050"/>
                    </a:solidFill>
                  </a:rPr>
                  <a:t>280</a:t>
                </a:r>
              </a:p>
            </p:txBody>
          </p:sp>
        </p:grpSp>
        <p:grpSp>
          <p:nvGrpSpPr>
            <p:cNvPr id="24" name="Group 23">
              <a:extLst>
                <a:ext uri="{FF2B5EF4-FFF2-40B4-BE49-F238E27FC236}">
                  <a16:creationId xmlns:a16="http://schemas.microsoft.com/office/drawing/2014/main" id="{94A69398-29DC-47D5-86DA-D8D92C197A55}"/>
                </a:ext>
              </a:extLst>
            </p:cNvPr>
            <p:cNvGrpSpPr/>
            <p:nvPr/>
          </p:nvGrpSpPr>
          <p:grpSpPr>
            <a:xfrm>
              <a:off x="5622215" y="1321729"/>
              <a:ext cx="468362" cy="6698027"/>
              <a:chOff x="5612690" y="1321729"/>
              <a:chExt cx="468362" cy="6698027"/>
            </a:xfrm>
          </p:grpSpPr>
          <p:sp>
            <p:nvSpPr>
              <p:cNvPr id="356" name="TextBox 355">
                <a:extLst>
                  <a:ext uri="{FF2B5EF4-FFF2-40B4-BE49-F238E27FC236}">
                    <a16:creationId xmlns:a16="http://schemas.microsoft.com/office/drawing/2014/main" id="{0E702079-7242-4B85-8C41-D5896462BDC3}"/>
                  </a:ext>
                </a:extLst>
              </p:cNvPr>
              <p:cNvSpPr txBox="1"/>
              <p:nvPr/>
            </p:nvSpPr>
            <p:spPr>
              <a:xfrm>
                <a:off x="5612743" y="1321729"/>
                <a:ext cx="457917" cy="261610"/>
              </a:xfrm>
              <a:prstGeom prst="rect">
                <a:avLst/>
              </a:prstGeom>
              <a:noFill/>
            </p:spPr>
            <p:txBody>
              <a:bodyPr wrap="square" rtlCol="0">
                <a:spAutoFit/>
              </a:bodyPr>
              <a:lstStyle/>
              <a:p>
                <a:r>
                  <a:rPr lang="en-AU" sz="1100" b="1" dirty="0">
                    <a:solidFill>
                      <a:srgbClr val="00B050"/>
                    </a:solidFill>
                  </a:rPr>
                  <a:t>308</a:t>
                </a:r>
              </a:p>
            </p:txBody>
          </p:sp>
          <p:sp>
            <p:nvSpPr>
              <p:cNvPr id="358" name="TextBox 357">
                <a:extLst>
                  <a:ext uri="{FF2B5EF4-FFF2-40B4-BE49-F238E27FC236}">
                    <a16:creationId xmlns:a16="http://schemas.microsoft.com/office/drawing/2014/main" id="{6D7513CC-84E9-417D-8085-6A2B6CE9704B}"/>
                  </a:ext>
                </a:extLst>
              </p:cNvPr>
              <p:cNvSpPr txBox="1"/>
              <p:nvPr/>
            </p:nvSpPr>
            <p:spPr>
              <a:xfrm>
                <a:off x="5612690" y="2039152"/>
                <a:ext cx="457917" cy="261610"/>
              </a:xfrm>
              <a:prstGeom prst="rect">
                <a:avLst/>
              </a:prstGeom>
              <a:noFill/>
            </p:spPr>
            <p:txBody>
              <a:bodyPr wrap="square" rtlCol="0">
                <a:spAutoFit/>
              </a:bodyPr>
              <a:lstStyle/>
              <a:p>
                <a:r>
                  <a:rPr lang="en-AU" sz="1100" b="1" dirty="0">
                    <a:solidFill>
                      <a:srgbClr val="00B050"/>
                    </a:solidFill>
                  </a:rPr>
                  <a:t>336</a:t>
                </a:r>
              </a:p>
            </p:txBody>
          </p:sp>
          <p:sp>
            <p:nvSpPr>
              <p:cNvPr id="360" name="TextBox 359">
                <a:extLst>
                  <a:ext uri="{FF2B5EF4-FFF2-40B4-BE49-F238E27FC236}">
                    <a16:creationId xmlns:a16="http://schemas.microsoft.com/office/drawing/2014/main" id="{8CD72D17-3BA1-4137-AE5A-53A0ACD5464B}"/>
                  </a:ext>
                </a:extLst>
              </p:cNvPr>
              <p:cNvSpPr txBox="1"/>
              <p:nvPr/>
            </p:nvSpPr>
            <p:spPr>
              <a:xfrm>
                <a:off x="5614703" y="2754938"/>
                <a:ext cx="457917" cy="261610"/>
              </a:xfrm>
              <a:prstGeom prst="rect">
                <a:avLst/>
              </a:prstGeom>
              <a:noFill/>
            </p:spPr>
            <p:txBody>
              <a:bodyPr wrap="square" rtlCol="0">
                <a:spAutoFit/>
              </a:bodyPr>
              <a:lstStyle/>
              <a:p>
                <a:r>
                  <a:rPr lang="en-AU" sz="1100" b="1" dirty="0">
                    <a:solidFill>
                      <a:srgbClr val="00B050"/>
                    </a:solidFill>
                  </a:rPr>
                  <a:t>364</a:t>
                </a:r>
              </a:p>
            </p:txBody>
          </p:sp>
          <p:sp>
            <p:nvSpPr>
              <p:cNvPr id="362" name="TextBox 361">
                <a:extLst>
                  <a:ext uri="{FF2B5EF4-FFF2-40B4-BE49-F238E27FC236}">
                    <a16:creationId xmlns:a16="http://schemas.microsoft.com/office/drawing/2014/main" id="{ACC92F2A-2349-427A-99F5-2625510A86E5}"/>
                  </a:ext>
                </a:extLst>
              </p:cNvPr>
              <p:cNvSpPr txBox="1"/>
              <p:nvPr/>
            </p:nvSpPr>
            <p:spPr>
              <a:xfrm>
                <a:off x="5617084" y="3474754"/>
                <a:ext cx="457917" cy="261610"/>
              </a:xfrm>
              <a:prstGeom prst="rect">
                <a:avLst/>
              </a:prstGeom>
              <a:noFill/>
            </p:spPr>
            <p:txBody>
              <a:bodyPr wrap="square" rtlCol="0">
                <a:spAutoFit/>
              </a:bodyPr>
              <a:lstStyle/>
              <a:p>
                <a:r>
                  <a:rPr lang="en-AU" sz="1100" b="1" dirty="0">
                    <a:solidFill>
                      <a:srgbClr val="00B050"/>
                    </a:solidFill>
                  </a:rPr>
                  <a:t>392</a:t>
                </a:r>
              </a:p>
            </p:txBody>
          </p:sp>
          <p:sp>
            <p:nvSpPr>
              <p:cNvPr id="364" name="TextBox 363">
                <a:extLst>
                  <a:ext uri="{FF2B5EF4-FFF2-40B4-BE49-F238E27FC236}">
                    <a16:creationId xmlns:a16="http://schemas.microsoft.com/office/drawing/2014/main" id="{5ADFA9D6-C314-43CE-B21D-9C978D2ECDEF}"/>
                  </a:ext>
                </a:extLst>
              </p:cNvPr>
              <p:cNvSpPr txBox="1"/>
              <p:nvPr/>
            </p:nvSpPr>
            <p:spPr>
              <a:xfrm>
                <a:off x="5616659" y="4190885"/>
                <a:ext cx="457917" cy="261610"/>
              </a:xfrm>
              <a:prstGeom prst="rect">
                <a:avLst/>
              </a:prstGeom>
              <a:noFill/>
            </p:spPr>
            <p:txBody>
              <a:bodyPr wrap="square" rtlCol="0">
                <a:spAutoFit/>
              </a:bodyPr>
              <a:lstStyle/>
              <a:p>
                <a:r>
                  <a:rPr lang="en-AU" sz="1100" b="1" dirty="0">
                    <a:solidFill>
                      <a:srgbClr val="00B050"/>
                    </a:solidFill>
                  </a:rPr>
                  <a:t>420</a:t>
                </a:r>
              </a:p>
            </p:txBody>
          </p:sp>
          <p:sp>
            <p:nvSpPr>
              <p:cNvPr id="366" name="TextBox 365">
                <a:extLst>
                  <a:ext uri="{FF2B5EF4-FFF2-40B4-BE49-F238E27FC236}">
                    <a16:creationId xmlns:a16="http://schemas.microsoft.com/office/drawing/2014/main" id="{22DF0A8A-F97A-433D-981A-06B78D77952A}"/>
                  </a:ext>
                </a:extLst>
              </p:cNvPr>
              <p:cNvSpPr txBox="1"/>
              <p:nvPr/>
            </p:nvSpPr>
            <p:spPr>
              <a:xfrm>
                <a:off x="5619040" y="4905939"/>
                <a:ext cx="457917" cy="261610"/>
              </a:xfrm>
              <a:prstGeom prst="rect">
                <a:avLst/>
              </a:prstGeom>
              <a:noFill/>
            </p:spPr>
            <p:txBody>
              <a:bodyPr wrap="square" rtlCol="0">
                <a:spAutoFit/>
              </a:bodyPr>
              <a:lstStyle/>
              <a:p>
                <a:r>
                  <a:rPr lang="en-AU" sz="1100" b="1" dirty="0">
                    <a:solidFill>
                      <a:srgbClr val="00B050"/>
                    </a:solidFill>
                  </a:rPr>
                  <a:t>448</a:t>
                </a:r>
              </a:p>
            </p:txBody>
          </p:sp>
          <p:sp>
            <p:nvSpPr>
              <p:cNvPr id="368" name="TextBox 367">
                <a:extLst>
                  <a:ext uri="{FF2B5EF4-FFF2-40B4-BE49-F238E27FC236}">
                    <a16:creationId xmlns:a16="http://schemas.microsoft.com/office/drawing/2014/main" id="{F4F46FC4-CB42-4949-B41C-80FF01F55F32}"/>
                  </a:ext>
                </a:extLst>
              </p:cNvPr>
              <p:cNvSpPr txBox="1"/>
              <p:nvPr/>
            </p:nvSpPr>
            <p:spPr>
              <a:xfrm>
                <a:off x="5619040" y="5617825"/>
                <a:ext cx="457917" cy="261610"/>
              </a:xfrm>
              <a:prstGeom prst="rect">
                <a:avLst/>
              </a:prstGeom>
              <a:noFill/>
            </p:spPr>
            <p:txBody>
              <a:bodyPr wrap="square" rtlCol="0">
                <a:spAutoFit/>
              </a:bodyPr>
              <a:lstStyle/>
              <a:p>
                <a:r>
                  <a:rPr lang="en-AU" sz="1100" b="1" dirty="0">
                    <a:solidFill>
                      <a:srgbClr val="00B050"/>
                    </a:solidFill>
                  </a:rPr>
                  <a:t>476</a:t>
                </a:r>
              </a:p>
            </p:txBody>
          </p:sp>
          <p:sp>
            <p:nvSpPr>
              <p:cNvPr id="370" name="TextBox 369">
                <a:extLst>
                  <a:ext uri="{FF2B5EF4-FFF2-40B4-BE49-F238E27FC236}">
                    <a16:creationId xmlns:a16="http://schemas.microsoft.com/office/drawing/2014/main" id="{C59E8E4C-E2CE-4239-AE51-49178C370DD8}"/>
                  </a:ext>
                </a:extLst>
              </p:cNvPr>
              <p:cNvSpPr txBox="1"/>
              <p:nvPr/>
            </p:nvSpPr>
            <p:spPr>
              <a:xfrm>
                <a:off x="5619040" y="6330498"/>
                <a:ext cx="457917" cy="261610"/>
              </a:xfrm>
              <a:prstGeom prst="rect">
                <a:avLst/>
              </a:prstGeom>
              <a:noFill/>
            </p:spPr>
            <p:txBody>
              <a:bodyPr wrap="square" rtlCol="0">
                <a:spAutoFit/>
              </a:bodyPr>
              <a:lstStyle/>
              <a:p>
                <a:r>
                  <a:rPr lang="en-AU" sz="1100" b="1" dirty="0">
                    <a:solidFill>
                      <a:srgbClr val="00B050"/>
                    </a:solidFill>
                  </a:rPr>
                  <a:t>504</a:t>
                </a:r>
              </a:p>
            </p:txBody>
          </p:sp>
          <p:sp>
            <p:nvSpPr>
              <p:cNvPr id="372" name="TextBox 371">
                <a:extLst>
                  <a:ext uri="{FF2B5EF4-FFF2-40B4-BE49-F238E27FC236}">
                    <a16:creationId xmlns:a16="http://schemas.microsoft.com/office/drawing/2014/main" id="{B5A0B6F0-C70A-417A-9A8C-F257850512E2}"/>
                  </a:ext>
                </a:extLst>
              </p:cNvPr>
              <p:cNvSpPr txBox="1"/>
              <p:nvPr/>
            </p:nvSpPr>
            <p:spPr>
              <a:xfrm>
                <a:off x="5623135" y="7758146"/>
                <a:ext cx="457917" cy="261610"/>
              </a:xfrm>
              <a:prstGeom prst="rect">
                <a:avLst/>
              </a:prstGeom>
              <a:noFill/>
            </p:spPr>
            <p:txBody>
              <a:bodyPr wrap="square" rtlCol="0">
                <a:spAutoFit/>
              </a:bodyPr>
              <a:lstStyle/>
              <a:p>
                <a:r>
                  <a:rPr lang="en-AU" sz="1100" b="1" dirty="0">
                    <a:solidFill>
                      <a:srgbClr val="00B050"/>
                    </a:solidFill>
                  </a:rPr>
                  <a:t>532</a:t>
                </a:r>
              </a:p>
            </p:txBody>
          </p:sp>
        </p:grpSp>
        <p:grpSp>
          <p:nvGrpSpPr>
            <p:cNvPr id="31" name="Group 30">
              <a:extLst>
                <a:ext uri="{FF2B5EF4-FFF2-40B4-BE49-F238E27FC236}">
                  <a16:creationId xmlns:a16="http://schemas.microsoft.com/office/drawing/2014/main" id="{9CF72D3C-2C2A-442E-97C2-87308DB9F3DA}"/>
                </a:ext>
              </a:extLst>
            </p:cNvPr>
            <p:cNvGrpSpPr/>
            <p:nvPr/>
          </p:nvGrpSpPr>
          <p:grpSpPr>
            <a:xfrm>
              <a:off x="3774035" y="905571"/>
              <a:ext cx="467223" cy="6695645"/>
              <a:chOff x="3764510" y="905571"/>
              <a:chExt cx="467223" cy="6695645"/>
            </a:xfrm>
          </p:grpSpPr>
          <p:sp>
            <p:nvSpPr>
              <p:cNvPr id="357" name="TextBox 356">
                <a:extLst>
                  <a:ext uri="{FF2B5EF4-FFF2-40B4-BE49-F238E27FC236}">
                    <a16:creationId xmlns:a16="http://schemas.microsoft.com/office/drawing/2014/main" id="{CB488D3B-34F9-49AD-8650-40C5994B10CF}"/>
                  </a:ext>
                </a:extLst>
              </p:cNvPr>
              <p:cNvSpPr txBox="1"/>
              <p:nvPr/>
            </p:nvSpPr>
            <p:spPr>
              <a:xfrm>
                <a:off x="3764563" y="905571"/>
                <a:ext cx="454397" cy="261610"/>
              </a:xfrm>
              <a:prstGeom prst="rect">
                <a:avLst/>
              </a:prstGeom>
              <a:noFill/>
            </p:spPr>
            <p:txBody>
              <a:bodyPr wrap="square" rtlCol="0">
                <a:spAutoFit/>
              </a:bodyPr>
              <a:lstStyle/>
              <a:p>
                <a:r>
                  <a:rPr lang="en-AU" sz="1100" b="1" dirty="0">
                    <a:solidFill>
                      <a:srgbClr val="00B050"/>
                    </a:solidFill>
                  </a:rPr>
                  <a:t>281</a:t>
                </a:r>
              </a:p>
            </p:txBody>
          </p:sp>
          <p:sp>
            <p:nvSpPr>
              <p:cNvPr id="359" name="TextBox 358">
                <a:extLst>
                  <a:ext uri="{FF2B5EF4-FFF2-40B4-BE49-F238E27FC236}">
                    <a16:creationId xmlns:a16="http://schemas.microsoft.com/office/drawing/2014/main" id="{361C7A17-E784-493E-A460-C7E34BE241C0}"/>
                  </a:ext>
                </a:extLst>
              </p:cNvPr>
              <p:cNvSpPr txBox="1"/>
              <p:nvPr/>
            </p:nvSpPr>
            <p:spPr>
              <a:xfrm>
                <a:off x="3764510" y="1622994"/>
                <a:ext cx="454397" cy="261610"/>
              </a:xfrm>
              <a:prstGeom prst="rect">
                <a:avLst/>
              </a:prstGeom>
              <a:noFill/>
            </p:spPr>
            <p:txBody>
              <a:bodyPr wrap="square" rtlCol="0">
                <a:spAutoFit/>
              </a:bodyPr>
              <a:lstStyle/>
              <a:p>
                <a:r>
                  <a:rPr lang="en-AU" sz="1100" b="1" dirty="0">
                    <a:solidFill>
                      <a:srgbClr val="00B050"/>
                    </a:solidFill>
                  </a:rPr>
                  <a:t>309</a:t>
                </a:r>
              </a:p>
            </p:txBody>
          </p:sp>
          <p:sp>
            <p:nvSpPr>
              <p:cNvPr id="361" name="TextBox 360">
                <a:extLst>
                  <a:ext uri="{FF2B5EF4-FFF2-40B4-BE49-F238E27FC236}">
                    <a16:creationId xmlns:a16="http://schemas.microsoft.com/office/drawing/2014/main" id="{FADCBD7F-B2D4-4E23-A20A-FB5D592A6DFF}"/>
                  </a:ext>
                </a:extLst>
              </p:cNvPr>
              <p:cNvSpPr txBox="1"/>
              <p:nvPr/>
            </p:nvSpPr>
            <p:spPr>
              <a:xfrm>
                <a:off x="3766523" y="2348304"/>
                <a:ext cx="454397" cy="261610"/>
              </a:xfrm>
              <a:prstGeom prst="rect">
                <a:avLst/>
              </a:prstGeom>
              <a:noFill/>
            </p:spPr>
            <p:txBody>
              <a:bodyPr wrap="square" rtlCol="0">
                <a:spAutoFit/>
              </a:bodyPr>
              <a:lstStyle/>
              <a:p>
                <a:r>
                  <a:rPr lang="en-AU" sz="1100" b="1" dirty="0">
                    <a:solidFill>
                      <a:srgbClr val="00B050"/>
                    </a:solidFill>
                  </a:rPr>
                  <a:t>337</a:t>
                </a:r>
              </a:p>
            </p:txBody>
          </p:sp>
          <p:sp>
            <p:nvSpPr>
              <p:cNvPr id="363" name="TextBox 362">
                <a:extLst>
                  <a:ext uri="{FF2B5EF4-FFF2-40B4-BE49-F238E27FC236}">
                    <a16:creationId xmlns:a16="http://schemas.microsoft.com/office/drawing/2014/main" id="{490323AE-D5FB-4187-B1AE-4E0B51F659DC}"/>
                  </a:ext>
                </a:extLst>
              </p:cNvPr>
              <p:cNvSpPr txBox="1"/>
              <p:nvPr/>
            </p:nvSpPr>
            <p:spPr>
              <a:xfrm>
                <a:off x="3768904" y="3044309"/>
                <a:ext cx="454397" cy="261610"/>
              </a:xfrm>
              <a:prstGeom prst="rect">
                <a:avLst/>
              </a:prstGeom>
              <a:noFill/>
            </p:spPr>
            <p:txBody>
              <a:bodyPr wrap="square" rtlCol="0">
                <a:spAutoFit/>
              </a:bodyPr>
              <a:lstStyle/>
              <a:p>
                <a:r>
                  <a:rPr lang="en-AU" sz="1100" b="1" dirty="0">
                    <a:solidFill>
                      <a:srgbClr val="00B050"/>
                    </a:solidFill>
                  </a:rPr>
                  <a:t>365</a:t>
                </a:r>
              </a:p>
            </p:txBody>
          </p:sp>
          <p:sp>
            <p:nvSpPr>
              <p:cNvPr id="365" name="TextBox 364">
                <a:extLst>
                  <a:ext uri="{FF2B5EF4-FFF2-40B4-BE49-F238E27FC236}">
                    <a16:creationId xmlns:a16="http://schemas.microsoft.com/office/drawing/2014/main" id="{DB982B00-B4B2-4B95-BAA7-22A6A156C9B0}"/>
                  </a:ext>
                </a:extLst>
              </p:cNvPr>
              <p:cNvSpPr txBox="1"/>
              <p:nvPr/>
            </p:nvSpPr>
            <p:spPr>
              <a:xfrm>
                <a:off x="3770860" y="3774727"/>
                <a:ext cx="454397" cy="261610"/>
              </a:xfrm>
              <a:prstGeom prst="rect">
                <a:avLst/>
              </a:prstGeom>
              <a:noFill/>
            </p:spPr>
            <p:txBody>
              <a:bodyPr wrap="square" rtlCol="0">
                <a:spAutoFit/>
              </a:bodyPr>
              <a:lstStyle/>
              <a:p>
                <a:r>
                  <a:rPr lang="en-AU" sz="1100" b="1" dirty="0">
                    <a:solidFill>
                      <a:srgbClr val="00B050"/>
                    </a:solidFill>
                  </a:rPr>
                  <a:t>393</a:t>
                </a:r>
              </a:p>
            </p:txBody>
          </p:sp>
          <p:sp>
            <p:nvSpPr>
              <p:cNvPr id="367" name="TextBox 366">
                <a:extLst>
                  <a:ext uri="{FF2B5EF4-FFF2-40B4-BE49-F238E27FC236}">
                    <a16:creationId xmlns:a16="http://schemas.microsoft.com/office/drawing/2014/main" id="{D45638FB-EA08-4934-9A4B-45871D6DE1ED}"/>
                  </a:ext>
                </a:extLst>
              </p:cNvPr>
              <p:cNvSpPr txBox="1"/>
              <p:nvPr/>
            </p:nvSpPr>
            <p:spPr>
              <a:xfrm>
                <a:off x="3770860" y="4485019"/>
                <a:ext cx="454397" cy="261610"/>
              </a:xfrm>
              <a:prstGeom prst="rect">
                <a:avLst/>
              </a:prstGeom>
              <a:noFill/>
            </p:spPr>
            <p:txBody>
              <a:bodyPr wrap="square" rtlCol="0">
                <a:spAutoFit/>
              </a:bodyPr>
              <a:lstStyle/>
              <a:p>
                <a:r>
                  <a:rPr lang="en-AU" sz="1100" b="1" dirty="0">
                    <a:solidFill>
                      <a:srgbClr val="00B050"/>
                    </a:solidFill>
                  </a:rPr>
                  <a:t>421</a:t>
                </a:r>
              </a:p>
            </p:txBody>
          </p:sp>
          <p:sp>
            <p:nvSpPr>
              <p:cNvPr id="369" name="TextBox 368">
                <a:extLst>
                  <a:ext uri="{FF2B5EF4-FFF2-40B4-BE49-F238E27FC236}">
                    <a16:creationId xmlns:a16="http://schemas.microsoft.com/office/drawing/2014/main" id="{C9141C67-8EDF-4410-A095-B290F5EA9FA8}"/>
                  </a:ext>
                </a:extLst>
              </p:cNvPr>
              <p:cNvSpPr txBox="1"/>
              <p:nvPr/>
            </p:nvSpPr>
            <p:spPr>
              <a:xfrm>
                <a:off x="3770860" y="5204048"/>
                <a:ext cx="454397" cy="261610"/>
              </a:xfrm>
              <a:prstGeom prst="rect">
                <a:avLst/>
              </a:prstGeom>
              <a:noFill/>
            </p:spPr>
            <p:txBody>
              <a:bodyPr wrap="square" rtlCol="0">
                <a:spAutoFit/>
              </a:bodyPr>
              <a:lstStyle/>
              <a:p>
                <a:r>
                  <a:rPr lang="en-AU" sz="1100" b="1" dirty="0">
                    <a:solidFill>
                      <a:srgbClr val="00B050"/>
                    </a:solidFill>
                  </a:rPr>
                  <a:t>449</a:t>
                </a:r>
              </a:p>
            </p:txBody>
          </p:sp>
          <p:sp>
            <p:nvSpPr>
              <p:cNvPr id="371" name="TextBox 370">
                <a:extLst>
                  <a:ext uri="{FF2B5EF4-FFF2-40B4-BE49-F238E27FC236}">
                    <a16:creationId xmlns:a16="http://schemas.microsoft.com/office/drawing/2014/main" id="{077E45BB-9CA6-49BE-9996-0190D64AAC8C}"/>
                  </a:ext>
                </a:extLst>
              </p:cNvPr>
              <p:cNvSpPr txBox="1"/>
              <p:nvPr/>
            </p:nvSpPr>
            <p:spPr>
              <a:xfrm>
                <a:off x="3773241" y="5907197"/>
                <a:ext cx="454397" cy="261610"/>
              </a:xfrm>
              <a:prstGeom prst="rect">
                <a:avLst/>
              </a:prstGeom>
              <a:noFill/>
            </p:spPr>
            <p:txBody>
              <a:bodyPr wrap="square" rtlCol="0">
                <a:spAutoFit/>
              </a:bodyPr>
              <a:lstStyle/>
              <a:p>
                <a:r>
                  <a:rPr lang="en-AU" sz="1100" b="1" dirty="0">
                    <a:solidFill>
                      <a:srgbClr val="00B050"/>
                    </a:solidFill>
                  </a:rPr>
                  <a:t>477</a:t>
                </a:r>
              </a:p>
            </p:txBody>
          </p:sp>
          <p:sp>
            <p:nvSpPr>
              <p:cNvPr id="373" name="TextBox 372">
                <a:extLst>
                  <a:ext uri="{FF2B5EF4-FFF2-40B4-BE49-F238E27FC236}">
                    <a16:creationId xmlns:a16="http://schemas.microsoft.com/office/drawing/2014/main" id="{234F05CC-FFCD-4937-B435-202F5F9C4377}"/>
                  </a:ext>
                </a:extLst>
              </p:cNvPr>
              <p:cNvSpPr txBox="1"/>
              <p:nvPr/>
            </p:nvSpPr>
            <p:spPr>
              <a:xfrm>
                <a:off x="3777336" y="7339606"/>
                <a:ext cx="454397" cy="261610"/>
              </a:xfrm>
              <a:prstGeom prst="rect">
                <a:avLst/>
              </a:prstGeom>
              <a:noFill/>
            </p:spPr>
            <p:txBody>
              <a:bodyPr wrap="square" rtlCol="0">
                <a:spAutoFit/>
              </a:bodyPr>
              <a:lstStyle/>
              <a:p>
                <a:r>
                  <a:rPr lang="en-AU" sz="1100" b="1" dirty="0">
                    <a:solidFill>
                      <a:srgbClr val="00B050"/>
                    </a:solidFill>
                  </a:rPr>
                  <a:t>505</a:t>
                </a:r>
              </a:p>
            </p:txBody>
          </p:sp>
        </p:grpSp>
        <p:sp>
          <p:nvSpPr>
            <p:cNvPr id="325" name="TextBox 324">
              <a:extLst>
                <a:ext uri="{FF2B5EF4-FFF2-40B4-BE49-F238E27FC236}">
                  <a16:creationId xmlns:a16="http://schemas.microsoft.com/office/drawing/2014/main" id="{BD9DE245-9F56-40F5-9340-9E2EC0C84B7A}"/>
                </a:ext>
              </a:extLst>
            </p:cNvPr>
            <p:cNvSpPr txBox="1"/>
            <p:nvPr/>
          </p:nvSpPr>
          <p:spPr>
            <a:xfrm>
              <a:off x="3838836" y="6662920"/>
              <a:ext cx="2148993" cy="596916"/>
            </a:xfrm>
            <a:prstGeom prst="rect">
              <a:avLst/>
            </a:prstGeom>
            <a:solidFill>
              <a:schemeClr val="bg1"/>
            </a:solidFill>
            <a:ln w="19050">
              <a:solidFill>
                <a:schemeClr val="bg1">
                  <a:lumMod val="75000"/>
                </a:schemeClr>
              </a:solidFill>
              <a:prstDash val="dash"/>
            </a:ln>
          </p:spPr>
          <p:txBody>
            <a:bodyPr wrap="square" rtlCol="0">
              <a:spAutoFit/>
            </a:bodyPr>
            <a:lstStyle/>
            <a:p>
              <a:endParaRPr lang="en-AU" sz="1400" dirty="0">
                <a:ln w="12700">
                  <a:noFill/>
                </a:ln>
              </a:endParaRPr>
            </a:p>
            <a:p>
              <a:endParaRPr lang="en-AU" sz="1400" dirty="0">
                <a:ln w="12700">
                  <a:noFill/>
                </a:ln>
              </a:endParaRPr>
            </a:p>
            <a:p>
              <a:endParaRPr lang="en-AU" sz="1400" dirty="0">
                <a:ln w="12700">
                  <a:noFill/>
                </a:ln>
              </a:endParaRPr>
            </a:p>
          </p:txBody>
        </p:sp>
        <p:sp>
          <p:nvSpPr>
            <p:cNvPr id="326" name="TextBox 325">
              <a:extLst>
                <a:ext uri="{FF2B5EF4-FFF2-40B4-BE49-F238E27FC236}">
                  <a16:creationId xmlns:a16="http://schemas.microsoft.com/office/drawing/2014/main" id="{0B32F409-0D1D-4463-B82C-2D17B6BA8E6D}"/>
                </a:ext>
              </a:extLst>
            </p:cNvPr>
            <p:cNvSpPr txBox="1"/>
            <p:nvPr/>
          </p:nvSpPr>
          <p:spPr>
            <a:xfrm>
              <a:off x="3849163" y="6765820"/>
              <a:ext cx="2138665" cy="369332"/>
            </a:xfrm>
            <a:prstGeom prst="rect">
              <a:avLst/>
            </a:prstGeom>
            <a:solidFill>
              <a:schemeClr val="bg1"/>
            </a:solidFill>
          </p:spPr>
          <p:txBody>
            <a:bodyPr wrap="square" rtlCol="0">
              <a:spAutoFit/>
            </a:bodyPr>
            <a:lstStyle/>
            <a:p>
              <a:pPr algn="ctr"/>
              <a:r>
                <a:rPr lang="en-AU" b="1" dirty="0">
                  <a:solidFill>
                    <a:schemeClr val="bg2">
                      <a:lumMod val="75000"/>
                    </a:schemeClr>
                  </a:solidFill>
                </a:rPr>
                <a:t>Missing bench</a:t>
              </a:r>
            </a:p>
          </p:txBody>
        </p:sp>
      </p:grpSp>
      <p:sp>
        <p:nvSpPr>
          <p:cNvPr id="32" name="TextBox 31">
            <a:extLst>
              <a:ext uri="{FF2B5EF4-FFF2-40B4-BE49-F238E27FC236}">
                <a16:creationId xmlns:a16="http://schemas.microsoft.com/office/drawing/2014/main" id="{A735A90B-1A8E-4FB7-B1EB-2DCDBF94AC6C}"/>
              </a:ext>
            </a:extLst>
          </p:cNvPr>
          <p:cNvSpPr txBox="1"/>
          <p:nvPr/>
        </p:nvSpPr>
        <p:spPr>
          <a:xfrm>
            <a:off x="529312" y="8214456"/>
            <a:ext cx="5799375" cy="1351588"/>
          </a:xfrm>
          <a:prstGeom prst="rect">
            <a:avLst/>
          </a:prstGeom>
          <a:noFill/>
        </p:spPr>
        <p:txBody>
          <a:bodyPr wrap="square" rtlCol="0">
            <a:spAutoFit/>
          </a:bodyPr>
          <a:lstStyle/>
          <a:p>
            <a:pPr>
              <a:lnSpc>
                <a:spcPct val="150000"/>
              </a:lnSpc>
            </a:pPr>
            <a:r>
              <a:rPr lang="en-AU" sz="1400" u="sng" dirty="0"/>
              <a:t>Additional File 5</a:t>
            </a:r>
            <a:r>
              <a:rPr lang="en-AU" sz="1400" u="sng"/>
              <a:t>: Figure S1. </a:t>
            </a:r>
            <a:r>
              <a:rPr lang="en-AU" sz="1400"/>
              <a:t>Trial </a:t>
            </a:r>
            <a:r>
              <a:rPr lang="en-AU" sz="1400" dirty="0"/>
              <a:t>design and spatial arrangement. Black boxes represent rolling benches, red and blue lines represent room rows and room columns, respectively and green numbers indicate the first and last plot on each bench.</a:t>
            </a:r>
          </a:p>
        </p:txBody>
      </p:sp>
    </p:spTree>
    <p:extLst>
      <p:ext uri="{BB962C8B-B14F-4D97-AF65-F5344CB8AC3E}">
        <p14:creationId xmlns:p14="http://schemas.microsoft.com/office/powerpoint/2010/main" val="18894082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3348</TotalTime>
  <Words>154</Words>
  <Application>Microsoft Office PowerPoint</Application>
  <PresentationFormat>A4 Paper (210x297 mm)</PresentationFormat>
  <Paragraphs>130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Erez Naim-Feil (DJPR)</dc:creator>
  <cp:lastModifiedBy>Erez Naim-Feil (DJPR)</cp:lastModifiedBy>
  <cp:revision>36</cp:revision>
  <dcterms:created xsi:type="dcterms:W3CDTF">2020-08-17T01:53:20Z</dcterms:created>
  <dcterms:modified xsi:type="dcterms:W3CDTF">2021-04-24T12:10:40Z</dcterms:modified>
</cp:coreProperties>
</file>