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57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86" y="-7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image" Target="../media/image56.jpg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image" Target="../media/image61.jpg"/><Relationship Id="rId4" Type="http://schemas.openxmlformats.org/officeDocument/2006/relationships/image" Target="../media/image64.jp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image" Target="../media/image65.jpg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image" Target="../media/image71.jpg"/><Relationship Id="rId4" Type="http://schemas.openxmlformats.org/officeDocument/2006/relationships/image" Target="../media/image74.jp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image" Target="../media/image75.jpg"/><Relationship Id="rId5" Type="http://schemas.openxmlformats.org/officeDocument/2006/relationships/image" Target="../media/image79.jpg"/><Relationship Id="rId4" Type="http://schemas.openxmlformats.org/officeDocument/2006/relationships/image" Target="../media/image78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12" Type="http://schemas.openxmlformats.org/officeDocument/2006/relationships/image" Target="../media/image23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image" Target="../media/image25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image" Target="../media/image28.jpg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image" Target="../media/image34.jpg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2" Type="http://schemas.openxmlformats.org/officeDocument/2006/relationships/image" Target="../media/image43.jpg"/><Relationship Id="rId1" Type="http://schemas.openxmlformats.org/officeDocument/2006/relationships/image" Target="../media/image42.jpg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image" Target="../media/image50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image" Target="../media/image5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image" Target="../media/image56.jpg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image" Target="../media/image61.jpg"/><Relationship Id="rId4" Type="http://schemas.openxmlformats.org/officeDocument/2006/relationships/image" Target="../media/image64.jp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image" Target="../media/image65.jpg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image" Target="../media/image71.jpg"/><Relationship Id="rId4" Type="http://schemas.openxmlformats.org/officeDocument/2006/relationships/image" Target="../media/image74.jp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image" Target="../media/image75.jpg"/><Relationship Id="rId5" Type="http://schemas.openxmlformats.org/officeDocument/2006/relationships/image" Target="../media/image79.jpg"/><Relationship Id="rId4" Type="http://schemas.openxmlformats.org/officeDocument/2006/relationships/image" Target="../media/image78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12" Type="http://schemas.openxmlformats.org/officeDocument/2006/relationships/image" Target="../media/image23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image" Target="../media/image25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image" Target="../media/image28.jpg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image" Target="../media/image34.jpg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2" Type="http://schemas.openxmlformats.org/officeDocument/2006/relationships/image" Target="../media/image43.jpg"/><Relationship Id="rId1" Type="http://schemas.openxmlformats.org/officeDocument/2006/relationships/image" Target="../media/image42.jpg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image" Target="../media/image50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image" Target="../media/image5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3BA6BE-B618-445F-BE9F-3CB54096D594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49F1587C-1DE2-441D-99EF-577F8878E9B6}">
      <dgm:prSet phldrT="[Text]"/>
      <dgm:spPr/>
      <dgm:t>
        <a:bodyPr/>
        <a:lstStyle/>
        <a:p>
          <a:r>
            <a:rPr lang="en-US" dirty="0"/>
            <a:t>PAAD</a:t>
          </a:r>
          <a:br>
            <a:rPr lang="en-US" dirty="0"/>
          </a:br>
          <a:r>
            <a:rPr lang="en-US" dirty="0"/>
            <a:t>CI_L 0.003</a:t>
          </a:r>
          <a:br>
            <a:rPr lang="en-US" dirty="0"/>
          </a:br>
          <a:r>
            <a:rPr lang="en-US" dirty="0"/>
            <a:t>CI_U 8.185</a:t>
          </a:r>
        </a:p>
      </dgm:t>
    </dgm:pt>
    <dgm:pt modelId="{8111FF23-05FA-4214-A408-769193B6B30B}" type="parTrans" cxnId="{A436AE36-8033-46FB-A405-2FB251B4C766}">
      <dgm:prSet/>
      <dgm:spPr/>
      <dgm:t>
        <a:bodyPr/>
        <a:lstStyle/>
        <a:p>
          <a:endParaRPr lang="en-US"/>
        </a:p>
      </dgm:t>
    </dgm:pt>
    <dgm:pt modelId="{65EFA16C-E60C-402D-B371-27F55BF14947}" type="sibTrans" cxnId="{A436AE36-8033-46FB-A405-2FB251B4C766}">
      <dgm:prSet/>
      <dgm:spPr/>
      <dgm:t>
        <a:bodyPr/>
        <a:lstStyle/>
        <a:p>
          <a:endParaRPr lang="en-US"/>
        </a:p>
      </dgm:t>
    </dgm:pt>
    <dgm:pt modelId="{453E38A2-9143-4B94-BC57-59DD0B20D7E5}">
      <dgm:prSet phldrT="[Text]"/>
      <dgm:spPr/>
      <dgm:t>
        <a:bodyPr/>
        <a:lstStyle/>
        <a:p>
          <a:r>
            <a:rPr lang="en-US" dirty="0"/>
            <a:t>KIRP</a:t>
          </a:r>
          <a:br>
            <a:rPr lang="en-US" dirty="0"/>
          </a:br>
          <a:r>
            <a:rPr lang="en-US" dirty="0"/>
            <a:t>CI_L 0.03</a:t>
          </a:r>
          <a:br>
            <a:rPr lang="en-US" dirty="0"/>
          </a:br>
          <a:r>
            <a:rPr lang="en-US" dirty="0"/>
            <a:t>CI_U 1222.9.69</a:t>
          </a:r>
        </a:p>
      </dgm:t>
    </dgm:pt>
    <dgm:pt modelId="{BECB2741-067A-44FD-9440-965378384199}" type="parTrans" cxnId="{FECF28B6-77C9-4F5D-B660-22232F72E02F}">
      <dgm:prSet/>
      <dgm:spPr/>
      <dgm:t>
        <a:bodyPr/>
        <a:lstStyle/>
        <a:p>
          <a:endParaRPr lang="en-US"/>
        </a:p>
      </dgm:t>
    </dgm:pt>
    <dgm:pt modelId="{922184AD-8846-45D0-A175-E8DDFB0DEFB0}" type="sibTrans" cxnId="{FECF28B6-77C9-4F5D-B660-22232F72E02F}">
      <dgm:prSet/>
      <dgm:spPr/>
      <dgm:t>
        <a:bodyPr/>
        <a:lstStyle/>
        <a:p>
          <a:endParaRPr lang="en-US"/>
        </a:p>
      </dgm:t>
    </dgm:pt>
    <dgm:pt modelId="{D13BF750-43A7-4316-96FC-780CF96C32EC}">
      <dgm:prSet phldrT="[Text]"/>
      <dgm:spPr/>
      <dgm:t>
        <a:bodyPr/>
        <a:lstStyle/>
        <a:p>
          <a:r>
            <a:rPr lang="en-US" dirty="0"/>
            <a:t>LUSC</a:t>
          </a:r>
          <a:br>
            <a:rPr lang="en-US" dirty="0"/>
          </a:br>
          <a:r>
            <a:rPr lang="en-US" dirty="0"/>
            <a:t>CI_L 0</a:t>
          </a:r>
          <a:br>
            <a:rPr lang="en-US" dirty="0"/>
          </a:br>
          <a:r>
            <a:rPr lang="en-US" dirty="0"/>
            <a:t>CI_U 7.633</a:t>
          </a:r>
        </a:p>
      </dgm:t>
    </dgm:pt>
    <dgm:pt modelId="{DDDD7C1B-C76B-48AC-B5F9-6EBBA5824CE5}" type="parTrans" cxnId="{32037FF5-4BE8-432A-8D89-33CB588A6ACF}">
      <dgm:prSet/>
      <dgm:spPr/>
      <dgm:t>
        <a:bodyPr/>
        <a:lstStyle/>
        <a:p>
          <a:endParaRPr lang="en-US"/>
        </a:p>
      </dgm:t>
    </dgm:pt>
    <dgm:pt modelId="{5694A404-2CCE-43C0-891E-789DBECECB51}" type="sibTrans" cxnId="{32037FF5-4BE8-432A-8D89-33CB588A6ACF}">
      <dgm:prSet/>
      <dgm:spPr/>
      <dgm:t>
        <a:bodyPr/>
        <a:lstStyle/>
        <a:p>
          <a:endParaRPr lang="en-US"/>
        </a:p>
      </dgm:t>
    </dgm:pt>
    <dgm:pt modelId="{20B022A1-0BEB-4462-AD3C-5A9B122609F8}">
      <dgm:prSet phldrT="[Text]"/>
      <dgm:spPr/>
      <dgm:t>
        <a:bodyPr/>
        <a:lstStyle/>
        <a:p>
          <a:r>
            <a:rPr lang="en-US" dirty="0"/>
            <a:t>BRCA-LumB</a:t>
          </a:r>
          <a:br>
            <a:rPr lang="en-US" dirty="0"/>
          </a:br>
          <a:r>
            <a:rPr lang="en-US" dirty="0"/>
            <a:t>CI_L 0 </a:t>
          </a:r>
          <a:br>
            <a:rPr lang="en-US" dirty="0"/>
          </a:br>
          <a:r>
            <a:rPr lang="en-US" dirty="0"/>
            <a:t>CI_U 0.009</a:t>
          </a:r>
        </a:p>
      </dgm:t>
    </dgm:pt>
    <dgm:pt modelId="{C9384DE5-98DA-4FF2-BEC6-371342497912}" type="sibTrans" cxnId="{9E7F19C1-3FBC-4DB5-82E1-9AD923678FEC}">
      <dgm:prSet/>
      <dgm:spPr/>
      <dgm:t>
        <a:bodyPr/>
        <a:lstStyle/>
        <a:p>
          <a:endParaRPr lang="en-US"/>
        </a:p>
      </dgm:t>
    </dgm:pt>
    <dgm:pt modelId="{F6D6294B-B37E-48DA-9300-4005C464CDAC}" type="parTrans" cxnId="{9E7F19C1-3FBC-4DB5-82E1-9AD923678FEC}">
      <dgm:prSet/>
      <dgm:spPr/>
      <dgm:t>
        <a:bodyPr/>
        <a:lstStyle/>
        <a:p>
          <a:endParaRPr lang="en-US"/>
        </a:p>
      </dgm:t>
    </dgm:pt>
    <dgm:pt modelId="{E1F6ACB1-68E6-4A62-9AAE-E4EC4E8A31F5}" type="pres">
      <dgm:prSet presAssocID="{853BA6BE-B618-445F-BE9F-3CB54096D594}" presName="Name0" presStyleCnt="0">
        <dgm:presLayoutVars>
          <dgm:chMax/>
          <dgm:chPref/>
          <dgm:dir/>
        </dgm:presLayoutVars>
      </dgm:prSet>
      <dgm:spPr/>
    </dgm:pt>
    <dgm:pt modelId="{3B493844-0F01-4B9E-B64D-3263DBF68E34}" type="pres">
      <dgm:prSet presAssocID="{49F1587C-1DE2-441D-99EF-577F8878E9B6}" presName="composite" presStyleCnt="0">
        <dgm:presLayoutVars>
          <dgm:chMax val="1"/>
          <dgm:chPref val="1"/>
        </dgm:presLayoutVars>
      </dgm:prSet>
      <dgm:spPr/>
    </dgm:pt>
    <dgm:pt modelId="{86080046-D803-4C65-8A66-A6E03755A455}" type="pres">
      <dgm:prSet presAssocID="{49F1587C-1DE2-441D-99EF-577F8878E9B6}" presName="Accent" presStyleLbl="trAlignAcc1" presStyleIdx="0" presStyleCnt="4">
        <dgm:presLayoutVars>
          <dgm:chMax val="0"/>
          <dgm:chPref val="0"/>
        </dgm:presLayoutVars>
      </dgm:prSet>
      <dgm:spPr/>
    </dgm:pt>
    <dgm:pt modelId="{26D23691-113B-46F6-AA74-E42CDABB774B}" type="pres">
      <dgm:prSet presAssocID="{49F1587C-1DE2-441D-99EF-577F8878E9B6}" presName="Image" presStyleLbl="alignImgPlace1" presStyleIdx="0" presStyleCnt="4" custScaleX="106388" custScaleY="112258" custLinFactNeighborY="86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D57E89E8-1932-41BD-8208-25BBCE114B85}" type="pres">
      <dgm:prSet presAssocID="{49F1587C-1DE2-441D-99EF-577F8878E9B6}" presName="ChildComposite" presStyleCnt="0"/>
      <dgm:spPr/>
    </dgm:pt>
    <dgm:pt modelId="{28D78FA9-C8D8-4BB6-A0AB-A3CC97C7376D}" type="pres">
      <dgm:prSet presAssocID="{49F1587C-1DE2-441D-99EF-577F8878E9B6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187CD07-3BB9-42D2-9831-77E3210A6326}" type="pres">
      <dgm:prSet presAssocID="{49F1587C-1DE2-441D-99EF-577F8878E9B6}" presName="Parent" presStyleLbl="revTx" presStyleIdx="0" presStyleCnt="4">
        <dgm:presLayoutVars>
          <dgm:chMax val="1"/>
          <dgm:chPref val="0"/>
          <dgm:bulletEnabled val="1"/>
        </dgm:presLayoutVars>
      </dgm:prSet>
      <dgm:spPr/>
    </dgm:pt>
    <dgm:pt modelId="{E27CB01B-8FDE-45FE-AE00-3FBFF2313F9A}" type="pres">
      <dgm:prSet presAssocID="{65EFA16C-E60C-402D-B371-27F55BF14947}" presName="sibTrans" presStyleCnt="0"/>
      <dgm:spPr/>
    </dgm:pt>
    <dgm:pt modelId="{0CE1D82C-F7C2-41B6-8E5B-EA8D99621637}" type="pres">
      <dgm:prSet presAssocID="{20B022A1-0BEB-4462-AD3C-5A9B122609F8}" presName="composite" presStyleCnt="0">
        <dgm:presLayoutVars>
          <dgm:chMax val="1"/>
          <dgm:chPref val="1"/>
        </dgm:presLayoutVars>
      </dgm:prSet>
      <dgm:spPr/>
    </dgm:pt>
    <dgm:pt modelId="{3441B23A-D8E3-4056-841C-273AF574FD66}" type="pres">
      <dgm:prSet presAssocID="{20B022A1-0BEB-4462-AD3C-5A9B122609F8}" presName="Accent" presStyleLbl="trAlignAcc1" presStyleIdx="1" presStyleCnt="4">
        <dgm:presLayoutVars>
          <dgm:chMax val="0"/>
          <dgm:chPref val="0"/>
        </dgm:presLayoutVars>
      </dgm:prSet>
      <dgm:spPr/>
    </dgm:pt>
    <dgm:pt modelId="{4F41426C-D81A-49D9-8AFD-F6147E40780E}" type="pres">
      <dgm:prSet presAssocID="{20B022A1-0BEB-4462-AD3C-5A9B122609F8}" presName="Image" presStyleLbl="alignImgPlace1" presStyleIdx="1" presStyleCnt="4" custScaleX="106388" custScaleY="112258" custLinFactNeighborY="86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237BC57A-C64A-4608-89C3-462D78EBCF00}" type="pres">
      <dgm:prSet presAssocID="{20B022A1-0BEB-4462-AD3C-5A9B122609F8}" presName="ChildComposite" presStyleCnt="0"/>
      <dgm:spPr/>
    </dgm:pt>
    <dgm:pt modelId="{F8F03A25-C4C3-4079-B986-934936873803}" type="pres">
      <dgm:prSet presAssocID="{20B022A1-0BEB-4462-AD3C-5A9B122609F8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0C4F6A4-5816-4D02-A693-804877911224}" type="pres">
      <dgm:prSet presAssocID="{20B022A1-0BEB-4462-AD3C-5A9B122609F8}" presName="Parent" presStyleLbl="revTx" presStyleIdx="1" presStyleCnt="4" custScaleX="88399" custScaleY="83876" custLinFactNeighborY="12859">
        <dgm:presLayoutVars>
          <dgm:chMax val="1"/>
          <dgm:chPref val="0"/>
          <dgm:bulletEnabled val="1"/>
        </dgm:presLayoutVars>
      </dgm:prSet>
      <dgm:spPr/>
    </dgm:pt>
    <dgm:pt modelId="{E595FCC1-4DCF-4920-9DF0-5ABA392B4629}" type="pres">
      <dgm:prSet presAssocID="{C9384DE5-98DA-4FF2-BEC6-371342497912}" presName="sibTrans" presStyleCnt="0"/>
      <dgm:spPr/>
    </dgm:pt>
    <dgm:pt modelId="{13BB745B-14D4-4BFC-9C3E-212A25C10B54}" type="pres">
      <dgm:prSet presAssocID="{453E38A2-9143-4B94-BC57-59DD0B20D7E5}" presName="composite" presStyleCnt="0">
        <dgm:presLayoutVars>
          <dgm:chMax val="1"/>
          <dgm:chPref val="1"/>
        </dgm:presLayoutVars>
      </dgm:prSet>
      <dgm:spPr/>
    </dgm:pt>
    <dgm:pt modelId="{EB795D1D-10C1-4A62-A0B4-23C614381B8E}" type="pres">
      <dgm:prSet presAssocID="{453E38A2-9143-4B94-BC57-59DD0B20D7E5}" presName="Accent" presStyleLbl="trAlignAcc1" presStyleIdx="2" presStyleCnt="4">
        <dgm:presLayoutVars>
          <dgm:chMax val="0"/>
          <dgm:chPref val="0"/>
        </dgm:presLayoutVars>
      </dgm:prSet>
      <dgm:spPr/>
    </dgm:pt>
    <dgm:pt modelId="{454B5557-8C1F-451A-908E-2B72AFC76086}" type="pres">
      <dgm:prSet presAssocID="{453E38A2-9143-4B94-BC57-59DD0B20D7E5}" presName="Image" presStyleLbl="alignImgPlace1" presStyleIdx="2" presStyleCnt="4" custScaleX="106388" custScaleY="112258" custLinFactNeighborY="86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72D85706-2052-4A6F-993F-B50DCB21AA1D}" type="pres">
      <dgm:prSet presAssocID="{453E38A2-9143-4B94-BC57-59DD0B20D7E5}" presName="ChildComposite" presStyleCnt="0"/>
      <dgm:spPr/>
    </dgm:pt>
    <dgm:pt modelId="{3F8F4A11-B4F8-4C28-B46F-73D1EF21E6AE}" type="pres">
      <dgm:prSet presAssocID="{453E38A2-9143-4B94-BC57-59DD0B20D7E5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5CFBD6C-FF04-4F1D-A0D1-1BFC170D2EFD}" type="pres">
      <dgm:prSet presAssocID="{453E38A2-9143-4B94-BC57-59DD0B20D7E5}" presName="Parent" presStyleLbl="revTx" presStyleIdx="2" presStyleCnt="4">
        <dgm:presLayoutVars>
          <dgm:chMax val="1"/>
          <dgm:chPref val="0"/>
          <dgm:bulletEnabled val="1"/>
        </dgm:presLayoutVars>
      </dgm:prSet>
      <dgm:spPr/>
    </dgm:pt>
    <dgm:pt modelId="{0741EE17-2CED-45F2-A3D5-F3C39C2A76ED}" type="pres">
      <dgm:prSet presAssocID="{922184AD-8846-45D0-A175-E8DDFB0DEFB0}" presName="sibTrans" presStyleCnt="0"/>
      <dgm:spPr/>
    </dgm:pt>
    <dgm:pt modelId="{AE57FCB1-0059-4D84-A832-1A939D506886}" type="pres">
      <dgm:prSet presAssocID="{D13BF750-43A7-4316-96FC-780CF96C32EC}" presName="composite" presStyleCnt="0">
        <dgm:presLayoutVars>
          <dgm:chMax val="1"/>
          <dgm:chPref val="1"/>
        </dgm:presLayoutVars>
      </dgm:prSet>
      <dgm:spPr/>
    </dgm:pt>
    <dgm:pt modelId="{22B9C38A-E4CC-4626-8B8E-5AB8BCBB376C}" type="pres">
      <dgm:prSet presAssocID="{D13BF750-43A7-4316-96FC-780CF96C32EC}" presName="Accent" presStyleLbl="trAlignAcc1" presStyleIdx="3" presStyleCnt="4">
        <dgm:presLayoutVars>
          <dgm:chMax val="0"/>
          <dgm:chPref val="0"/>
        </dgm:presLayoutVars>
      </dgm:prSet>
      <dgm:spPr/>
    </dgm:pt>
    <dgm:pt modelId="{FD3AD24D-23EA-4DD0-9151-C8C1B21EDB53}" type="pres">
      <dgm:prSet presAssocID="{D13BF750-43A7-4316-96FC-780CF96C32EC}" presName="Image" presStyleLbl="alignImgPlace1" presStyleIdx="3" presStyleCnt="4" custScaleX="106388" custScaleY="112258" custLinFactNeighborY="86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53EFD038-1D34-4EA8-B185-45138258A1A1}" type="pres">
      <dgm:prSet presAssocID="{D13BF750-43A7-4316-96FC-780CF96C32EC}" presName="ChildComposite" presStyleCnt="0"/>
      <dgm:spPr/>
    </dgm:pt>
    <dgm:pt modelId="{D1EC5BAB-CC58-4505-8C42-DECC23822F75}" type="pres">
      <dgm:prSet presAssocID="{D13BF750-43A7-4316-96FC-780CF96C32EC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409B2E6-B106-4B28-949A-3BBD013DFB6A}" type="pres">
      <dgm:prSet presAssocID="{D13BF750-43A7-4316-96FC-780CF96C32EC}" presName="Parent" presStyleLbl="revTx" presStyleIdx="3" presStyleCnt="4">
        <dgm:presLayoutVars>
          <dgm:chMax val="1"/>
          <dgm:chPref val="0"/>
          <dgm:bulletEnabled val="1"/>
        </dgm:presLayoutVars>
      </dgm:prSet>
      <dgm:spPr/>
    </dgm:pt>
  </dgm:ptLst>
  <dgm:cxnLst>
    <dgm:cxn modelId="{CA55880D-448C-477F-A614-8F481A0C8ED3}" type="presOf" srcId="{49F1587C-1DE2-441D-99EF-577F8878E9B6}" destId="{C187CD07-3BB9-42D2-9831-77E3210A6326}" srcOrd="0" destOrd="0" presId="urn:microsoft.com/office/officeart/2008/layout/CaptionedPictures"/>
    <dgm:cxn modelId="{A46EE418-B55A-4712-84ED-EBDDBA74B7B4}" type="presOf" srcId="{853BA6BE-B618-445F-BE9F-3CB54096D594}" destId="{E1F6ACB1-68E6-4A62-9AAE-E4EC4E8A31F5}" srcOrd="0" destOrd="0" presId="urn:microsoft.com/office/officeart/2008/layout/CaptionedPictures"/>
    <dgm:cxn modelId="{CE030B23-FDF0-47A4-B3FC-04DC24CDD695}" type="presOf" srcId="{20B022A1-0BEB-4462-AD3C-5A9B122609F8}" destId="{80C4F6A4-5816-4D02-A693-804877911224}" srcOrd="0" destOrd="0" presId="urn:microsoft.com/office/officeart/2008/layout/CaptionedPictures"/>
    <dgm:cxn modelId="{A436AE36-8033-46FB-A405-2FB251B4C766}" srcId="{853BA6BE-B618-445F-BE9F-3CB54096D594}" destId="{49F1587C-1DE2-441D-99EF-577F8878E9B6}" srcOrd="0" destOrd="0" parTransId="{8111FF23-05FA-4214-A408-769193B6B30B}" sibTransId="{65EFA16C-E60C-402D-B371-27F55BF14947}"/>
    <dgm:cxn modelId="{5F219CAA-F162-4422-A964-0FDCC06E59CE}" type="presOf" srcId="{D13BF750-43A7-4316-96FC-780CF96C32EC}" destId="{7409B2E6-B106-4B28-949A-3BBD013DFB6A}" srcOrd="0" destOrd="0" presId="urn:microsoft.com/office/officeart/2008/layout/CaptionedPictures"/>
    <dgm:cxn modelId="{FECF28B6-77C9-4F5D-B660-22232F72E02F}" srcId="{853BA6BE-B618-445F-BE9F-3CB54096D594}" destId="{453E38A2-9143-4B94-BC57-59DD0B20D7E5}" srcOrd="2" destOrd="0" parTransId="{BECB2741-067A-44FD-9440-965378384199}" sibTransId="{922184AD-8846-45D0-A175-E8DDFB0DEFB0}"/>
    <dgm:cxn modelId="{9E7F19C1-3FBC-4DB5-82E1-9AD923678FEC}" srcId="{853BA6BE-B618-445F-BE9F-3CB54096D594}" destId="{20B022A1-0BEB-4462-AD3C-5A9B122609F8}" srcOrd="1" destOrd="0" parTransId="{F6D6294B-B37E-48DA-9300-4005C464CDAC}" sibTransId="{C9384DE5-98DA-4FF2-BEC6-371342497912}"/>
    <dgm:cxn modelId="{DCE3F8E4-593C-4877-8162-012560BA5946}" type="presOf" srcId="{453E38A2-9143-4B94-BC57-59DD0B20D7E5}" destId="{65CFBD6C-FF04-4F1D-A0D1-1BFC170D2EFD}" srcOrd="0" destOrd="0" presId="urn:microsoft.com/office/officeart/2008/layout/CaptionedPictures"/>
    <dgm:cxn modelId="{32037FF5-4BE8-432A-8D89-33CB588A6ACF}" srcId="{853BA6BE-B618-445F-BE9F-3CB54096D594}" destId="{D13BF750-43A7-4316-96FC-780CF96C32EC}" srcOrd="3" destOrd="0" parTransId="{DDDD7C1B-C76B-48AC-B5F9-6EBBA5824CE5}" sibTransId="{5694A404-2CCE-43C0-891E-789DBECECB51}"/>
    <dgm:cxn modelId="{A3030FDB-6773-4A32-8075-D05FD8F82983}" type="presParOf" srcId="{E1F6ACB1-68E6-4A62-9AAE-E4EC4E8A31F5}" destId="{3B493844-0F01-4B9E-B64D-3263DBF68E34}" srcOrd="0" destOrd="0" presId="urn:microsoft.com/office/officeart/2008/layout/CaptionedPictures"/>
    <dgm:cxn modelId="{88F39640-3C37-42D3-AE65-8BB8C256A5A2}" type="presParOf" srcId="{3B493844-0F01-4B9E-B64D-3263DBF68E34}" destId="{86080046-D803-4C65-8A66-A6E03755A455}" srcOrd="0" destOrd="0" presId="urn:microsoft.com/office/officeart/2008/layout/CaptionedPictures"/>
    <dgm:cxn modelId="{46DBB57A-D9D4-41CF-91FD-AEC4A7A4F7DD}" type="presParOf" srcId="{3B493844-0F01-4B9E-B64D-3263DBF68E34}" destId="{26D23691-113B-46F6-AA74-E42CDABB774B}" srcOrd="1" destOrd="0" presId="urn:microsoft.com/office/officeart/2008/layout/CaptionedPictures"/>
    <dgm:cxn modelId="{EA278A6C-CC2E-4DBB-8D27-EBABD42AF3AF}" type="presParOf" srcId="{3B493844-0F01-4B9E-B64D-3263DBF68E34}" destId="{D57E89E8-1932-41BD-8208-25BBCE114B85}" srcOrd="2" destOrd="0" presId="urn:microsoft.com/office/officeart/2008/layout/CaptionedPictures"/>
    <dgm:cxn modelId="{9D78C17A-0DD0-4E1B-BB93-1632E023756A}" type="presParOf" srcId="{D57E89E8-1932-41BD-8208-25BBCE114B85}" destId="{28D78FA9-C8D8-4BB6-A0AB-A3CC97C7376D}" srcOrd="0" destOrd="0" presId="urn:microsoft.com/office/officeart/2008/layout/CaptionedPictures"/>
    <dgm:cxn modelId="{00E93540-BF80-4FCC-A6A9-C3A015C06404}" type="presParOf" srcId="{D57E89E8-1932-41BD-8208-25BBCE114B85}" destId="{C187CD07-3BB9-42D2-9831-77E3210A6326}" srcOrd="1" destOrd="0" presId="urn:microsoft.com/office/officeart/2008/layout/CaptionedPictures"/>
    <dgm:cxn modelId="{868DCB64-BEDF-4646-B16F-1D858649BF6B}" type="presParOf" srcId="{E1F6ACB1-68E6-4A62-9AAE-E4EC4E8A31F5}" destId="{E27CB01B-8FDE-45FE-AE00-3FBFF2313F9A}" srcOrd="1" destOrd="0" presId="urn:microsoft.com/office/officeart/2008/layout/CaptionedPictures"/>
    <dgm:cxn modelId="{D0D853B1-1D04-48D0-A4CC-6782DD9A5D7C}" type="presParOf" srcId="{E1F6ACB1-68E6-4A62-9AAE-E4EC4E8A31F5}" destId="{0CE1D82C-F7C2-41B6-8E5B-EA8D99621637}" srcOrd="2" destOrd="0" presId="urn:microsoft.com/office/officeart/2008/layout/CaptionedPictures"/>
    <dgm:cxn modelId="{9B034F76-65F1-4DE3-8AA6-C4574081AC9A}" type="presParOf" srcId="{0CE1D82C-F7C2-41B6-8E5B-EA8D99621637}" destId="{3441B23A-D8E3-4056-841C-273AF574FD66}" srcOrd="0" destOrd="0" presId="urn:microsoft.com/office/officeart/2008/layout/CaptionedPictures"/>
    <dgm:cxn modelId="{816BE01B-61B4-43B2-AB9E-2E906ED67967}" type="presParOf" srcId="{0CE1D82C-F7C2-41B6-8E5B-EA8D99621637}" destId="{4F41426C-D81A-49D9-8AFD-F6147E40780E}" srcOrd="1" destOrd="0" presId="urn:microsoft.com/office/officeart/2008/layout/CaptionedPictures"/>
    <dgm:cxn modelId="{2F5B1EAE-1E65-44A5-ACCE-8F1F5FACCF1C}" type="presParOf" srcId="{0CE1D82C-F7C2-41B6-8E5B-EA8D99621637}" destId="{237BC57A-C64A-4608-89C3-462D78EBCF00}" srcOrd="2" destOrd="0" presId="urn:microsoft.com/office/officeart/2008/layout/CaptionedPictures"/>
    <dgm:cxn modelId="{C73A4097-78FC-45F9-8E55-38EE8D51E133}" type="presParOf" srcId="{237BC57A-C64A-4608-89C3-462D78EBCF00}" destId="{F8F03A25-C4C3-4079-B986-934936873803}" srcOrd="0" destOrd="0" presId="urn:microsoft.com/office/officeart/2008/layout/CaptionedPictures"/>
    <dgm:cxn modelId="{6F8D2E3C-9BF3-492A-AD3C-89C8643950C8}" type="presParOf" srcId="{237BC57A-C64A-4608-89C3-462D78EBCF00}" destId="{80C4F6A4-5816-4D02-A693-804877911224}" srcOrd="1" destOrd="0" presId="urn:microsoft.com/office/officeart/2008/layout/CaptionedPictures"/>
    <dgm:cxn modelId="{736D1144-2F71-46E6-B00A-17D5945AB120}" type="presParOf" srcId="{E1F6ACB1-68E6-4A62-9AAE-E4EC4E8A31F5}" destId="{E595FCC1-4DCF-4920-9DF0-5ABA392B4629}" srcOrd="3" destOrd="0" presId="urn:microsoft.com/office/officeart/2008/layout/CaptionedPictures"/>
    <dgm:cxn modelId="{05B4CAC8-950D-4EB7-9DB6-9F567CC4F552}" type="presParOf" srcId="{E1F6ACB1-68E6-4A62-9AAE-E4EC4E8A31F5}" destId="{13BB745B-14D4-4BFC-9C3E-212A25C10B54}" srcOrd="4" destOrd="0" presId="urn:microsoft.com/office/officeart/2008/layout/CaptionedPictures"/>
    <dgm:cxn modelId="{BC363663-6C52-4C6A-BB35-4EDA30506ABB}" type="presParOf" srcId="{13BB745B-14D4-4BFC-9C3E-212A25C10B54}" destId="{EB795D1D-10C1-4A62-A0B4-23C614381B8E}" srcOrd="0" destOrd="0" presId="urn:microsoft.com/office/officeart/2008/layout/CaptionedPictures"/>
    <dgm:cxn modelId="{EBE20341-8D02-4DBE-A429-1B51F277DFD4}" type="presParOf" srcId="{13BB745B-14D4-4BFC-9C3E-212A25C10B54}" destId="{454B5557-8C1F-451A-908E-2B72AFC76086}" srcOrd="1" destOrd="0" presId="urn:microsoft.com/office/officeart/2008/layout/CaptionedPictures"/>
    <dgm:cxn modelId="{59DCBB48-D579-4AB0-8A95-2ADF9D5656C4}" type="presParOf" srcId="{13BB745B-14D4-4BFC-9C3E-212A25C10B54}" destId="{72D85706-2052-4A6F-993F-B50DCB21AA1D}" srcOrd="2" destOrd="0" presId="urn:microsoft.com/office/officeart/2008/layout/CaptionedPictures"/>
    <dgm:cxn modelId="{F8663D11-5316-4764-BEE1-9990782C344F}" type="presParOf" srcId="{72D85706-2052-4A6F-993F-B50DCB21AA1D}" destId="{3F8F4A11-B4F8-4C28-B46F-73D1EF21E6AE}" srcOrd="0" destOrd="0" presId="urn:microsoft.com/office/officeart/2008/layout/CaptionedPictures"/>
    <dgm:cxn modelId="{752B5428-5FCC-44CA-AC84-AA4FA511046A}" type="presParOf" srcId="{72D85706-2052-4A6F-993F-B50DCB21AA1D}" destId="{65CFBD6C-FF04-4F1D-A0D1-1BFC170D2EFD}" srcOrd="1" destOrd="0" presId="urn:microsoft.com/office/officeart/2008/layout/CaptionedPictures"/>
    <dgm:cxn modelId="{1E3AC7EA-8A84-49CF-8E55-A4CA752A6D5B}" type="presParOf" srcId="{E1F6ACB1-68E6-4A62-9AAE-E4EC4E8A31F5}" destId="{0741EE17-2CED-45F2-A3D5-F3C39C2A76ED}" srcOrd="5" destOrd="0" presId="urn:microsoft.com/office/officeart/2008/layout/CaptionedPictures"/>
    <dgm:cxn modelId="{CDDC7C82-98AA-4815-A38A-8E7317D187EC}" type="presParOf" srcId="{E1F6ACB1-68E6-4A62-9AAE-E4EC4E8A31F5}" destId="{AE57FCB1-0059-4D84-A832-1A939D506886}" srcOrd="6" destOrd="0" presId="urn:microsoft.com/office/officeart/2008/layout/CaptionedPictures"/>
    <dgm:cxn modelId="{6740446D-2BB1-4D36-991B-31DE43F7AE36}" type="presParOf" srcId="{AE57FCB1-0059-4D84-A832-1A939D506886}" destId="{22B9C38A-E4CC-4626-8B8E-5AB8BCBB376C}" srcOrd="0" destOrd="0" presId="urn:microsoft.com/office/officeart/2008/layout/CaptionedPictures"/>
    <dgm:cxn modelId="{CC50EE1F-6E1D-40A4-95E4-2C9D5B0AD11D}" type="presParOf" srcId="{AE57FCB1-0059-4D84-A832-1A939D506886}" destId="{FD3AD24D-23EA-4DD0-9151-C8C1B21EDB53}" srcOrd="1" destOrd="0" presId="urn:microsoft.com/office/officeart/2008/layout/CaptionedPictures"/>
    <dgm:cxn modelId="{1F5C4F05-337C-4992-A11A-611D844B5E1F}" type="presParOf" srcId="{AE57FCB1-0059-4D84-A832-1A939D506886}" destId="{53EFD038-1D34-4EA8-B185-45138258A1A1}" srcOrd="2" destOrd="0" presId="urn:microsoft.com/office/officeart/2008/layout/CaptionedPictures"/>
    <dgm:cxn modelId="{5AAC83A0-C478-4FFF-AC92-3296F793D8CB}" type="presParOf" srcId="{53EFD038-1D34-4EA8-B185-45138258A1A1}" destId="{D1EC5BAB-CC58-4505-8C42-DECC23822F75}" srcOrd="0" destOrd="0" presId="urn:microsoft.com/office/officeart/2008/layout/CaptionedPictures"/>
    <dgm:cxn modelId="{DA931954-88AF-4065-9DB8-8AE7B8972C95}" type="presParOf" srcId="{53EFD038-1D34-4EA8-B185-45138258A1A1}" destId="{7409B2E6-B106-4B28-949A-3BBD013DFB6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18C4816-166D-4665-BAB6-051337953A73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B66A115C-64D2-421A-A541-2CD34C188125}">
      <dgm:prSet phldrT="[Text]"/>
      <dgm:spPr/>
      <dgm:t>
        <a:bodyPr/>
        <a:lstStyle/>
        <a:p>
          <a:r>
            <a:rPr lang="en-US" dirty="0"/>
            <a:t>UVM</a:t>
          </a:r>
          <a:br>
            <a:rPr lang="en-US" dirty="0"/>
          </a:br>
          <a:r>
            <a:rPr lang="en-US" dirty="0"/>
            <a:t>CI_L 412.205</a:t>
          </a:r>
          <a:br>
            <a:rPr lang="en-US" dirty="0"/>
          </a:br>
          <a:r>
            <a:rPr lang="en-US" dirty="0"/>
            <a:t>CI_U 579055228726</a:t>
          </a:r>
        </a:p>
      </dgm:t>
    </dgm:pt>
    <dgm:pt modelId="{82D7CAAA-E19E-466C-A0D3-A6C424F734E6}" type="parTrans" cxnId="{E4726089-E69F-4EE3-B49B-C37C1E92E548}">
      <dgm:prSet/>
      <dgm:spPr/>
      <dgm:t>
        <a:bodyPr/>
        <a:lstStyle/>
        <a:p>
          <a:endParaRPr lang="en-US"/>
        </a:p>
      </dgm:t>
    </dgm:pt>
    <dgm:pt modelId="{FD7C2B5C-20E2-4DF0-BAB7-DE0994031B44}" type="sibTrans" cxnId="{E4726089-E69F-4EE3-B49B-C37C1E92E548}">
      <dgm:prSet/>
      <dgm:spPr/>
      <dgm:t>
        <a:bodyPr/>
        <a:lstStyle/>
        <a:p>
          <a:endParaRPr lang="en-US"/>
        </a:p>
      </dgm:t>
    </dgm:pt>
    <dgm:pt modelId="{C08F64F4-B49F-401C-B797-E8F92D3327AD}">
      <dgm:prSet phldrT="[Text]"/>
      <dgm:spPr/>
      <dgm:t>
        <a:bodyPr/>
        <a:lstStyle/>
        <a:p>
          <a:r>
            <a:rPr lang="en-US" dirty="0"/>
            <a:t>BRCA-LumB</a:t>
          </a:r>
          <a:br>
            <a:rPr lang="en-US" dirty="0"/>
          </a:br>
          <a:r>
            <a:rPr lang="en-US" dirty="0"/>
            <a:t>CI_L 0.009</a:t>
          </a:r>
          <a:br>
            <a:rPr lang="en-US" dirty="0"/>
          </a:br>
          <a:r>
            <a:rPr lang="en-US" dirty="0"/>
            <a:t>CI_U 41817155166</a:t>
          </a:r>
        </a:p>
      </dgm:t>
    </dgm:pt>
    <dgm:pt modelId="{42C13EC5-EF55-4DD9-95E0-4726088085CB}" type="parTrans" cxnId="{F0BBFB83-BA92-4F90-AA17-66F2DE6D3EFA}">
      <dgm:prSet/>
      <dgm:spPr/>
      <dgm:t>
        <a:bodyPr/>
        <a:lstStyle/>
        <a:p>
          <a:endParaRPr lang="en-US"/>
        </a:p>
      </dgm:t>
    </dgm:pt>
    <dgm:pt modelId="{DEA6FA3D-B272-4984-A798-8F89181CF7EA}" type="sibTrans" cxnId="{F0BBFB83-BA92-4F90-AA17-66F2DE6D3EFA}">
      <dgm:prSet/>
      <dgm:spPr/>
      <dgm:t>
        <a:bodyPr/>
        <a:lstStyle/>
        <a:p>
          <a:endParaRPr lang="en-US"/>
        </a:p>
      </dgm:t>
    </dgm:pt>
    <dgm:pt modelId="{9EF9F6B7-C1B9-4212-8BC5-92BAEB592E43}">
      <dgm:prSet phldrT="[Text]"/>
      <dgm:spPr/>
      <dgm:t>
        <a:bodyPr/>
        <a:lstStyle/>
        <a:p>
          <a:r>
            <a:rPr lang="en-US" dirty="0"/>
            <a:t>KIRC</a:t>
          </a:r>
          <a:br>
            <a:rPr lang="en-US" dirty="0"/>
          </a:br>
          <a:r>
            <a:rPr lang="en-US" dirty="0"/>
            <a:t>CI_L 6.767</a:t>
          </a:r>
          <a:br>
            <a:rPr lang="en-US" dirty="0"/>
          </a:br>
          <a:r>
            <a:rPr lang="en-US" dirty="0"/>
            <a:t>CI_U 29728.1</a:t>
          </a:r>
        </a:p>
      </dgm:t>
    </dgm:pt>
    <dgm:pt modelId="{59B3C6A6-1F96-4567-B291-1DFB92D53FE5}" type="parTrans" cxnId="{EEB3C2E3-18FC-4CF8-9378-E49D707CA460}">
      <dgm:prSet/>
      <dgm:spPr/>
      <dgm:t>
        <a:bodyPr/>
        <a:lstStyle/>
        <a:p>
          <a:endParaRPr lang="en-US"/>
        </a:p>
      </dgm:t>
    </dgm:pt>
    <dgm:pt modelId="{956BE0A7-C76D-4B67-BB5C-BE07CF64E05F}" type="sibTrans" cxnId="{EEB3C2E3-18FC-4CF8-9378-E49D707CA460}">
      <dgm:prSet/>
      <dgm:spPr/>
      <dgm:t>
        <a:bodyPr/>
        <a:lstStyle/>
        <a:p>
          <a:endParaRPr lang="en-US"/>
        </a:p>
      </dgm:t>
    </dgm:pt>
    <dgm:pt modelId="{4ED793CC-C3E1-4DEB-AA66-70B253E4E688}">
      <dgm:prSet phldrT="[Text]"/>
      <dgm:spPr/>
      <dgm:t>
        <a:bodyPr/>
        <a:lstStyle/>
        <a:p>
          <a:r>
            <a:rPr lang="en-US" dirty="0"/>
            <a:t>SARC</a:t>
          </a:r>
          <a:br>
            <a:rPr lang="en-US" dirty="0"/>
          </a:br>
          <a:r>
            <a:rPr lang="en-US" dirty="0"/>
            <a:t>CI_L 0</a:t>
          </a:r>
          <a:br>
            <a:rPr lang="en-US" dirty="0"/>
          </a:br>
          <a:r>
            <a:rPr lang="en-US" dirty="0"/>
            <a:t>CI_U 0.745</a:t>
          </a:r>
        </a:p>
      </dgm:t>
    </dgm:pt>
    <dgm:pt modelId="{784FDCC0-A29D-49FA-BA5D-B2B08C56063D}" type="parTrans" cxnId="{E96D713E-1C14-42B5-A6DD-E2B7C6FA15F8}">
      <dgm:prSet/>
      <dgm:spPr/>
      <dgm:t>
        <a:bodyPr/>
        <a:lstStyle/>
        <a:p>
          <a:endParaRPr lang="en-US"/>
        </a:p>
      </dgm:t>
    </dgm:pt>
    <dgm:pt modelId="{CDC864A0-7053-4EED-B7AB-FB00F0485606}" type="sibTrans" cxnId="{E96D713E-1C14-42B5-A6DD-E2B7C6FA15F8}">
      <dgm:prSet/>
      <dgm:spPr/>
      <dgm:t>
        <a:bodyPr/>
        <a:lstStyle/>
        <a:p>
          <a:endParaRPr lang="en-US"/>
        </a:p>
      </dgm:t>
    </dgm:pt>
    <dgm:pt modelId="{7C34C302-D55A-4AFC-82F8-77FC39AAB7A1}">
      <dgm:prSet phldrT="[Text]"/>
      <dgm:spPr/>
      <dgm:t>
        <a:bodyPr/>
        <a:lstStyle/>
        <a:p>
          <a:r>
            <a:rPr lang="en-US" dirty="0"/>
            <a:t>SKCM-Primary</a:t>
          </a:r>
          <a:br>
            <a:rPr lang="en-US" dirty="0"/>
          </a:br>
          <a:r>
            <a:rPr lang="en-US" dirty="0"/>
            <a:t>CI_L 0</a:t>
          </a:r>
          <a:br>
            <a:rPr lang="en-US" dirty="0"/>
          </a:br>
          <a:r>
            <a:rPr lang="en-US" dirty="0"/>
            <a:t>CI_U 0.004</a:t>
          </a:r>
        </a:p>
      </dgm:t>
    </dgm:pt>
    <dgm:pt modelId="{1F4A7745-E176-41C9-A571-557D7B051CFB}" type="parTrans" cxnId="{A3596C40-0251-4702-8442-DBE8DBE022D0}">
      <dgm:prSet/>
      <dgm:spPr/>
      <dgm:t>
        <a:bodyPr/>
        <a:lstStyle/>
        <a:p>
          <a:endParaRPr lang="en-US"/>
        </a:p>
      </dgm:t>
    </dgm:pt>
    <dgm:pt modelId="{DBCC89D3-8D71-4A66-9858-7E7905AEA9ED}" type="sibTrans" cxnId="{A3596C40-0251-4702-8442-DBE8DBE022D0}">
      <dgm:prSet/>
      <dgm:spPr/>
      <dgm:t>
        <a:bodyPr/>
        <a:lstStyle/>
        <a:p>
          <a:endParaRPr lang="en-US"/>
        </a:p>
      </dgm:t>
    </dgm:pt>
    <dgm:pt modelId="{77BADC65-2EE6-4A07-B8C8-AF0DB5DE6FAE}" type="pres">
      <dgm:prSet presAssocID="{D18C4816-166D-4665-BAB6-051337953A73}" presName="Name0" presStyleCnt="0">
        <dgm:presLayoutVars>
          <dgm:chMax/>
          <dgm:chPref/>
          <dgm:dir/>
        </dgm:presLayoutVars>
      </dgm:prSet>
      <dgm:spPr/>
    </dgm:pt>
    <dgm:pt modelId="{1E757951-2B83-490C-9601-499B6E8FA601}" type="pres">
      <dgm:prSet presAssocID="{B66A115C-64D2-421A-A541-2CD34C188125}" presName="composite" presStyleCnt="0">
        <dgm:presLayoutVars>
          <dgm:chMax val="1"/>
          <dgm:chPref val="1"/>
        </dgm:presLayoutVars>
      </dgm:prSet>
      <dgm:spPr/>
    </dgm:pt>
    <dgm:pt modelId="{0A39EBC6-8638-4DB2-815A-C260C828B712}" type="pres">
      <dgm:prSet presAssocID="{B66A115C-64D2-421A-A541-2CD34C188125}" presName="Accent" presStyleLbl="trAlignAcc1" presStyleIdx="0" presStyleCnt="5">
        <dgm:presLayoutVars>
          <dgm:chMax val="0"/>
          <dgm:chPref val="0"/>
        </dgm:presLayoutVars>
      </dgm:prSet>
      <dgm:spPr/>
    </dgm:pt>
    <dgm:pt modelId="{CFE90DF8-F9AA-4766-9D6C-092473DE9947}" type="pres">
      <dgm:prSet presAssocID="{B66A115C-64D2-421A-A541-2CD34C188125}" presName="Image" presStyleLbl="alignImgPlace1" presStyleIdx="0" presStyleCnt="5" custScaleX="107941" custScaleY="10951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BBC77325-3473-470E-BC51-002152E4199D}" type="pres">
      <dgm:prSet presAssocID="{B66A115C-64D2-421A-A541-2CD34C188125}" presName="ChildComposite" presStyleCnt="0"/>
      <dgm:spPr/>
    </dgm:pt>
    <dgm:pt modelId="{AB5DD01D-DC1A-4790-AF72-EBEA6FC9FED7}" type="pres">
      <dgm:prSet presAssocID="{B66A115C-64D2-421A-A541-2CD34C188125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1F603D4-A3A7-46C9-9B5F-2CD76BAD8D87}" type="pres">
      <dgm:prSet presAssocID="{B66A115C-64D2-421A-A541-2CD34C188125}" presName="Parent" presStyleLbl="revTx" presStyleIdx="0" presStyleCnt="5" custLinFactNeighborY="3165">
        <dgm:presLayoutVars>
          <dgm:chMax val="1"/>
          <dgm:chPref val="0"/>
          <dgm:bulletEnabled val="1"/>
        </dgm:presLayoutVars>
      </dgm:prSet>
      <dgm:spPr/>
    </dgm:pt>
    <dgm:pt modelId="{50C5CD08-1F06-4D95-B1E1-B228A9CBA8F0}" type="pres">
      <dgm:prSet presAssocID="{FD7C2B5C-20E2-4DF0-BAB7-DE0994031B44}" presName="sibTrans" presStyleCnt="0"/>
      <dgm:spPr/>
    </dgm:pt>
    <dgm:pt modelId="{C3C8586B-531B-4F2C-9734-AEEA701F57E0}" type="pres">
      <dgm:prSet presAssocID="{C08F64F4-B49F-401C-B797-E8F92D3327AD}" presName="composite" presStyleCnt="0">
        <dgm:presLayoutVars>
          <dgm:chMax val="1"/>
          <dgm:chPref val="1"/>
        </dgm:presLayoutVars>
      </dgm:prSet>
      <dgm:spPr/>
    </dgm:pt>
    <dgm:pt modelId="{833E7E10-0B08-4AC5-A7AC-7B417874D2B8}" type="pres">
      <dgm:prSet presAssocID="{C08F64F4-B49F-401C-B797-E8F92D3327AD}" presName="Accent" presStyleLbl="trAlignAcc1" presStyleIdx="1" presStyleCnt="5">
        <dgm:presLayoutVars>
          <dgm:chMax val="0"/>
          <dgm:chPref val="0"/>
        </dgm:presLayoutVars>
      </dgm:prSet>
      <dgm:spPr/>
    </dgm:pt>
    <dgm:pt modelId="{F3318D18-7B59-4AC8-8FA4-BB773B8CFB56}" type="pres">
      <dgm:prSet presAssocID="{C08F64F4-B49F-401C-B797-E8F92D3327AD}" presName="Image" presStyleLbl="alignImgPlace1" presStyleIdx="1" presStyleCnt="5" custScaleX="107941" custScaleY="10951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8DEF9249-7621-40A2-BE8A-EA24FC8156E6}" type="pres">
      <dgm:prSet presAssocID="{C08F64F4-B49F-401C-B797-E8F92D3327AD}" presName="ChildComposite" presStyleCnt="0"/>
      <dgm:spPr/>
    </dgm:pt>
    <dgm:pt modelId="{CA5B3661-CB5D-4AA8-9B8B-1FD87CCEFE33}" type="pres">
      <dgm:prSet presAssocID="{C08F64F4-B49F-401C-B797-E8F92D3327AD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59264C8-E2D3-4C80-A233-6B16145ADA8E}" type="pres">
      <dgm:prSet presAssocID="{C08F64F4-B49F-401C-B797-E8F92D3327AD}" presName="Parent" presStyleLbl="revTx" presStyleIdx="1" presStyleCnt="5" custLinFactNeighborY="3165">
        <dgm:presLayoutVars>
          <dgm:chMax val="1"/>
          <dgm:chPref val="0"/>
          <dgm:bulletEnabled val="1"/>
        </dgm:presLayoutVars>
      </dgm:prSet>
      <dgm:spPr/>
    </dgm:pt>
    <dgm:pt modelId="{3CC20976-0CCB-4AC8-943C-055ABAFE5729}" type="pres">
      <dgm:prSet presAssocID="{DEA6FA3D-B272-4984-A798-8F89181CF7EA}" presName="sibTrans" presStyleCnt="0"/>
      <dgm:spPr/>
    </dgm:pt>
    <dgm:pt modelId="{5951BD4A-9591-4498-8E5D-02A18E0A87D4}" type="pres">
      <dgm:prSet presAssocID="{9EF9F6B7-C1B9-4212-8BC5-92BAEB592E43}" presName="composite" presStyleCnt="0">
        <dgm:presLayoutVars>
          <dgm:chMax val="1"/>
          <dgm:chPref val="1"/>
        </dgm:presLayoutVars>
      </dgm:prSet>
      <dgm:spPr/>
    </dgm:pt>
    <dgm:pt modelId="{3FC89BCD-178C-4119-ADC5-E6F9725BF006}" type="pres">
      <dgm:prSet presAssocID="{9EF9F6B7-C1B9-4212-8BC5-92BAEB592E43}" presName="Accent" presStyleLbl="trAlignAcc1" presStyleIdx="2" presStyleCnt="5">
        <dgm:presLayoutVars>
          <dgm:chMax val="0"/>
          <dgm:chPref val="0"/>
        </dgm:presLayoutVars>
      </dgm:prSet>
      <dgm:spPr/>
    </dgm:pt>
    <dgm:pt modelId="{DC5A369A-ED3E-4493-9204-1E275391FAAF}" type="pres">
      <dgm:prSet presAssocID="{9EF9F6B7-C1B9-4212-8BC5-92BAEB592E43}" presName="Image" presStyleLbl="alignImgPlace1" presStyleIdx="2" presStyleCnt="5" custScaleX="107941" custScaleY="10951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714BED63-15AE-47CE-A745-4FB2820A4801}" type="pres">
      <dgm:prSet presAssocID="{9EF9F6B7-C1B9-4212-8BC5-92BAEB592E43}" presName="ChildComposite" presStyleCnt="0"/>
      <dgm:spPr/>
    </dgm:pt>
    <dgm:pt modelId="{EA63912E-9F54-4E3F-8BDD-A882FE427661}" type="pres">
      <dgm:prSet presAssocID="{9EF9F6B7-C1B9-4212-8BC5-92BAEB592E4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A414CFD-2061-4B40-8A2E-FA1068A6FD98}" type="pres">
      <dgm:prSet presAssocID="{9EF9F6B7-C1B9-4212-8BC5-92BAEB592E43}" presName="Parent" presStyleLbl="revTx" presStyleIdx="2" presStyleCnt="5" custLinFactNeighborY="4220">
        <dgm:presLayoutVars>
          <dgm:chMax val="1"/>
          <dgm:chPref val="0"/>
          <dgm:bulletEnabled val="1"/>
        </dgm:presLayoutVars>
      </dgm:prSet>
      <dgm:spPr/>
    </dgm:pt>
    <dgm:pt modelId="{4E6C3537-793C-41A2-9B83-3F12E0CFFE4E}" type="pres">
      <dgm:prSet presAssocID="{956BE0A7-C76D-4B67-BB5C-BE07CF64E05F}" presName="sibTrans" presStyleCnt="0"/>
      <dgm:spPr/>
    </dgm:pt>
    <dgm:pt modelId="{05132953-7814-421D-839A-D8C6F1A331F2}" type="pres">
      <dgm:prSet presAssocID="{4ED793CC-C3E1-4DEB-AA66-70B253E4E688}" presName="composite" presStyleCnt="0">
        <dgm:presLayoutVars>
          <dgm:chMax val="1"/>
          <dgm:chPref val="1"/>
        </dgm:presLayoutVars>
      </dgm:prSet>
      <dgm:spPr/>
    </dgm:pt>
    <dgm:pt modelId="{390D68BB-8BFA-4AAD-AE9F-69EA562DF5FF}" type="pres">
      <dgm:prSet presAssocID="{4ED793CC-C3E1-4DEB-AA66-70B253E4E688}" presName="Accent" presStyleLbl="trAlignAcc1" presStyleIdx="3" presStyleCnt="5">
        <dgm:presLayoutVars>
          <dgm:chMax val="0"/>
          <dgm:chPref val="0"/>
        </dgm:presLayoutVars>
      </dgm:prSet>
      <dgm:spPr/>
    </dgm:pt>
    <dgm:pt modelId="{4E3A21C2-E6A6-428D-AC2D-C2C8CFA69201}" type="pres">
      <dgm:prSet presAssocID="{4ED793CC-C3E1-4DEB-AA66-70B253E4E688}" presName="Image" presStyleLbl="alignImgPlace1" presStyleIdx="3" presStyleCnt="5" custScaleX="107941" custScaleY="10951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354D5A82-6734-495D-A236-09AA069F5453}" type="pres">
      <dgm:prSet presAssocID="{4ED793CC-C3E1-4DEB-AA66-70B253E4E688}" presName="ChildComposite" presStyleCnt="0"/>
      <dgm:spPr/>
    </dgm:pt>
    <dgm:pt modelId="{AC6C9DEF-DFED-43E8-BC71-6976740B4F79}" type="pres">
      <dgm:prSet presAssocID="{4ED793CC-C3E1-4DEB-AA66-70B253E4E688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DA2AF88-0BFD-4D7E-8957-A077240A54B4}" type="pres">
      <dgm:prSet presAssocID="{4ED793CC-C3E1-4DEB-AA66-70B253E4E688}" presName="Parent" presStyleLbl="revTx" presStyleIdx="3" presStyleCnt="5" custLinFactNeighborY="5275">
        <dgm:presLayoutVars>
          <dgm:chMax val="1"/>
          <dgm:chPref val="0"/>
          <dgm:bulletEnabled val="1"/>
        </dgm:presLayoutVars>
      </dgm:prSet>
      <dgm:spPr/>
    </dgm:pt>
    <dgm:pt modelId="{D66CDA69-87AA-4001-8A48-487DEEC13A8B}" type="pres">
      <dgm:prSet presAssocID="{CDC864A0-7053-4EED-B7AB-FB00F0485606}" presName="sibTrans" presStyleCnt="0"/>
      <dgm:spPr/>
    </dgm:pt>
    <dgm:pt modelId="{9914EB12-9DCC-420F-8F6C-B52161AD0B00}" type="pres">
      <dgm:prSet presAssocID="{7C34C302-D55A-4AFC-82F8-77FC39AAB7A1}" presName="composite" presStyleCnt="0">
        <dgm:presLayoutVars>
          <dgm:chMax val="1"/>
          <dgm:chPref val="1"/>
        </dgm:presLayoutVars>
      </dgm:prSet>
      <dgm:spPr/>
    </dgm:pt>
    <dgm:pt modelId="{7A0C9E56-317E-4659-87B7-B29E317185E1}" type="pres">
      <dgm:prSet presAssocID="{7C34C302-D55A-4AFC-82F8-77FC39AAB7A1}" presName="Accent" presStyleLbl="trAlignAcc1" presStyleIdx="4" presStyleCnt="5">
        <dgm:presLayoutVars>
          <dgm:chMax val="0"/>
          <dgm:chPref val="0"/>
        </dgm:presLayoutVars>
      </dgm:prSet>
      <dgm:spPr/>
    </dgm:pt>
    <dgm:pt modelId="{853B5D51-74ED-4A4D-BE82-0800C17DD8FE}" type="pres">
      <dgm:prSet presAssocID="{7C34C302-D55A-4AFC-82F8-77FC39AAB7A1}" presName="Image" presStyleLbl="alignImgPlace1" presStyleIdx="4" presStyleCnt="5" custScaleX="107941" custScaleY="10951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85D23BFF-4498-44B2-8764-9CC056D2CA24}" type="pres">
      <dgm:prSet presAssocID="{7C34C302-D55A-4AFC-82F8-77FC39AAB7A1}" presName="ChildComposite" presStyleCnt="0"/>
      <dgm:spPr/>
    </dgm:pt>
    <dgm:pt modelId="{E0ED1FC8-86B9-4A0D-84F0-AF5C8DF9EE4E}" type="pres">
      <dgm:prSet presAssocID="{7C34C302-D55A-4AFC-82F8-77FC39AAB7A1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56CC179-0322-4B6A-90DB-48D318570569}" type="pres">
      <dgm:prSet presAssocID="{7C34C302-D55A-4AFC-82F8-77FC39AAB7A1}" presName="Parent" presStyleLbl="revTx" presStyleIdx="4" presStyleCnt="5" custLinFactNeighborY="6330">
        <dgm:presLayoutVars>
          <dgm:chMax val="1"/>
          <dgm:chPref val="0"/>
          <dgm:bulletEnabled val="1"/>
        </dgm:presLayoutVars>
      </dgm:prSet>
      <dgm:spPr/>
    </dgm:pt>
  </dgm:ptLst>
  <dgm:cxnLst>
    <dgm:cxn modelId="{7B94F10E-B21F-4BDD-A852-BAA3E7727ADB}" type="presOf" srcId="{7C34C302-D55A-4AFC-82F8-77FC39AAB7A1}" destId="{C56CC179-0322-4B6A-90DB-48D318570569}" srcOrd="0" destOrd="0" presId="urn:microsoft.com/office/officeart/2008/layout/CaptionedPictures"/>
    <dgm:cxn modelId="{90706E2F-A933-4C2B-ADD5-CE09729B9A0A}" type="presOf" srcId="{D18C4816-166D-4665-BAB6-051337953A73}" destId="{77BADC65-2EE6-4A07-B8C8-AF0DB5DE6FAE}" srcOrd="0" destOrd="0" presId="urn:microsoft.com/office/officeart/2008/layout/CaptionedPictures"/>
    <dgm:cxn modelId="{E96D713E-1C14-42B5-A6DD-E2B7C6FA15F8}" srcId="{D18C4816-166D-4665-BAB6-051337953A73}" destId="{4ED793CC-C3E1-4DEB-AA66-70B253E4E688}" srcOrd="3" destOrd="0" parTransId="{784FDCC0-A29D-49FA-BA5D-B2B08C56063D}" sibTransId="{CDC864A0-7053-4EED-B7AB-FB00F0485606}"/>
    <dgm:cxn modelId="{1B7BDF3F-CF0C-45DD-8E29-9D5CF926BE28}" type="presOf" srcId="{9EF9F6B7-C1B9-4212-8BC5-92BAEB592E43}" destId="{3A414CFD-2061-4B40-8A2E-FA1068A6FD98}" srcOrd="0" destOrd="0" presId="urn:microsoft.com/office/officeart/2008/layout/CaptionedPictures"/>
    <dgm:cxn modelId="{A3596C40-0251-4702-8442-DBE8DBE022D0}" srcId="{D18C4816-166D-4665-BAB6-051337953A73}" destId="{7C34C302-D55A-4AFC-82F8-77FC39AAB7A1}" srcOrd="4" destOrd="0" parTransId="{1F4A7745-E176-41C9-A571-557D7B051CFB}" sibTransId="{DBCC89D3-8D71-4A66-9858-7E7905AEA9ED}"/>
    <dgm:cxn modelId="{FD189E72-F7F2-4F02-A052-A232912CE847}" type="presOf" srcId="{C08F64F4-B49F-401C-B797-E8F92D3327AD}" destId="{559264C8-E2D3-4C80-A233-6B16145ADA8E}" srcOrd="0" destOrd="0" presId="urn:microsoft.com/office/officeart/2008/layout/CaptionedPictures"/>
    <dgm:cxn modelId="{F0BBFB83-BA92-4F90-AA17-66F2DE6D3EFA}" srcId="{D18C4816-166D-4665-BAB6-051337953A73}" destId="{C08F64F4-B49F-401C-B797-E8F92D3327AD}" srcOrd="1" destOrd="0" parTransId="{42C13EC5-EF55-4DD9-95E0-4726088085CB}" sibTransId="{DEA6FA3D-B272-4984-A798-8F89181CF7EA}"/>
    <dgm:cxn modelId="{E4726089-E69F-4EE3-B49B-C37C1E92E548}" srcId="{D18C4816-166D-4665-BAB6-051337953A73}" destId="{B66A115C-64D2-421A-A541-2CD34C188125}" srcOrd="0" destOrd="0" parTransId="{82D7CAAA-E19E-466C-A0D3-A6C424F734E6}" sibTransId="{FD7C2B5C-20E2-4DF0-BAB7-DE0994031B44}"/>
    <dgm:cxn modelId="{3933AC97-31EC-478F-B5A9-CA26770C39BB}" type="presOf" srcId="{4ED793CC-C3E1-4DEB-AA66-70B253E4E688}" destId="{BDA2AF88-0BFD-4D7E-8957-A077240A54B4}" srcOrd="0" destOrd="0" presId="urn:microsoft.com/office/officeart/2008/layout/CaptionedPictures"/>
    <dgm:cxn modelId="{75E298B6-BA6C-41CF-8C57-0C9E0540253E}" type="presOf" srcId="{B66A115C-64D2-421A-A541-2CD34C188125}" destId="{01F603D4-A3A7-46C9-9B5F-2CD76BAD8D87}" srcOrd="0" destOrd="0" presId="urn:microsoft.com/office/officeart/2008/layout/CaptionedPictures"/>
    <dgm:cxn modelId="{EEB3C2E3-18FC-4CF8-9378-E49D707CA460}" srcId="{D18C4816-166D-4665-BAB6-051337953A73}" destId="{9EF9F6B7-C1B9-4212-8BC5-92BAEB592E43}" srcOrd="2" destOrd="0" parTransId="{59B3C6A6-1F96-4567-B291-1DFB92D53FE5}" sibTransId="{956BE0A7-C76D-4B67-BB5C-BE07CF64E05F}"/>
    <dgm:cxn modelId="{7A3647F0-5ACE-44BE-9D75-0B7234D4C10A}" type="presParOf" srcId="{77BADC65-2EE6-4A07-B8C8-AF0DB5DE6FAE}" destId="{1E757951-2B83-490C-9601-499B6E8FA601}" srcOrd="0" destOrd="0" presId="urn:microsoft.com/office/officeart/2008/layout/CaptionedPictures"/>
    <dgm:cxn modelId="{2E969B2D-4455-4A18-ACE4-21A115A54781}" type="presParOf" srcId="{1E757951-2B83-490C-9601-499B6E8FA601}" destId="{0A39EBC6-8638-4DB2-815A-C260C828B712}" srcOrd="0" destOrd="0" presId="urn:microsoft.com/office/officeart/2008/layout/CaptionedPictures"/>
    <dgm:cxn modelId="{FC3BAABD-44B0-486D-BFB9-2ED0742058ED}" type="presParOf" srcId="{1E757951-2B83-490C-9601-499B6E8FA601}" destId="{CFE90DF8-F9AA-4766-9D6C-092473DE9947}" srcOrd="1" destOrd="0" presId="urn:microsoft.com/office/officeart/2008/layout/CaptionedPictures"/>
    <dgm:cxn modelId="{29912275-0A30-4B7E-85B0-6F3025A580D0}" type="presParOf" srcId="{1E757951-2B83-490C-9601-499B6E8FA601}" destId="{BBC77325-3473-470E-BC51-002152E4199D}" srcOrd="2" destOrd="0" presId="urn:microsoft.com/office/officeart/2008/layout/CaptionedPictures"/>
    <dgm:cxn modelId="{DAA25783-E249-48DE-8E1C-107E933FD3C2}" type="presParOf" srcId="{BBC77325-3473-470E-BC51-002152E4199D}" destId="{AB5DD01D-DC1A-4790-AF72-EBEA6FC9FED7}" srcOrd="0" destOrd="0" presId="urn:microsoft.com/office/officeart/2008/layout/CaptionedPictures"/>
    <dgm:cxn modelId="{A44425FE-9D67-4A03-8794-51BAAD4C543B}" type="presParOf" srcId="{BBC77325-3473-470E-BC51-002152E4199D}" destId="{01F603D4-A3A7-46C9-9B5F-2CD76BAD8D87}" srcOrd="1" destOrd="0" presId="urn:microsoft.com/office/officeart/2008/layout/CaptionedPictures"/>
    <dgm:cxn modelId="{5DB4DBD6-FC0F-40B5-B5AC-140F777A84E7}" type="presParOf" srcId="{77BADC65-2EE6-4A07-B8C8-AF0DB5DE6FAE}" destId="{50C5CD08-1F06-4D95-B1E1-B228A9CBA8F0}" srcOrd="1" destOrd="0" presId="urn:microsoft.com/office/officeart/2008/layout/CaptionedPictures"/>
    <dgm:cxn modelId="{3C78433E-A2BE-4464-9C19-39546CEA554D}" type="presParOf" srcId="{77BADC65-2EE6-4A07-B8C8-AF0DB5DE6FAE}" destId="{C3C8586B-531B-4F2C-9734-AEEA701F57E0}" srcOrd="2" destOrd="0" presId="urn:microsoft.com/office/officeart/2008/layout/CaptionedPictures"/>
    <dgm:cxn modelId="{35D2A5D7-5A16-436E-BC56-671CCEA9D4A3}" type="presParOf" srcId="{C3C8586B-531B-4F2C-9734-AEEA701F57E0}" destId="{833E7E10-0B08-4AC5-A7AC-7B417874D2B8}" srcOrd="0" destOrd="0" presId="urn:microsoft.com/office/officeart/2008/layout/CaptionedPictures"/>
    <dgm:cxn modelId="{9F0E9023-DE29-4B28-A350-E78E28337E9A}" type="presParOf" srcId="{C3C8586B-531B-4F2C-9734-AEEA701F57E0}" destId="{F3318D18-7B59-4AC8-8FA4-BB773B8CFB56}" srcOrd="1" destOrd="0" presId="urn:microsoft.com/office/officeart/2008/layout/CaptionedPictures"/>
    <dgm:cxn modelId="{C7E83D33-E789-4C6D-AA63-2E572F1AB211}" type="presParOf" srcId="{C3C8586B-531B-4F2C-9734-AEEA701F57E0}" destId="{8DEF9249-7621-40A2-BE8A-EA24FC8156E6}" srcOrd="2" destOrd="0" presId="urn:microsoft.com/office/officeart/2008/layout/CaptionedPictures"/>
    <dgm:cxn modelId="{7E9B2A42-CC27-4B0B-92EE-8AABDEADC992}" type="presParOf" srcId="{8DEF9249-7621-40A2-BE8A-EA24FC8156E6}" destId="{CA5B3661-CB5D-4AA8-9B8B-1FD87CCEFE33}" srcOrd="0" destOrd="0" presId="urn:microsoft.com/office/officeart/2008/layout/CaptionedPictures"/>
    <dgm:cxn modelId="{71731304-E308-46B7-9AC0-5BF099ACAD08}" type="presParOf" srcId="{8DEF9249-7621-40A2-BE8A-EA24FC8156E6}" destId="{559264C8-E2D3-4C80-A233-6B16145ADA8E}" srcOrd="1" destOrd="0" presId="urn:microsoft.com/office/officeart/2008/layout/CaptionedPictures"/>
    <dgm:cxn modelId="{662AD4AC-4119-45A5-82F0-1B0C38ECBB3C}" type="presParOf" srcId="{77BADC65-2EE6-4A07-B8C8-AF0DB5DE6FAE}" destId="{3CC20976-0CCB-4AC8-943C-055ABAFE5729}" srcOrd="3" destOrd="0" presId="urn:microsoft.com/office/officeart/2008/layout/CaptionedPictures"/>
    <dgm:cxn modelId="{A84A0D62-D4EE-44B6-B2E1-F137629760E4}" type="presParOf" srcId="{77BADC65-2EE6-4A07-B8C8-AF0DB5DE6FAE}" destId="{5951BD4A-9591-4498-8E5D-02A18E0A87D4}" srcOrd="4" destOrd="0" presId="urn:microsoft.com/office/officeart/2008/layout/CaptionedPictures"/>
    <dgm:cxn modelId="{7A751ED1-BF44-419C-95F4-16D0ADF6469E}" type="presParOf" srcId="{5951BD4A-9591-4498-8E5D-02A18E0A87D4}" destId="{3FC89BCD-178C-4119-ADC5-E6F9725BF006}" srcOrd="0" destOrd="0" presId="urn:microsoft.com/office/officeart/2008/layout/CaptionedPictures"/>
    <dgm:cxn modelId="{280EA7A0-177D-44D6-8047-A83F254509BB}" type="presParOf" srcId="{5951BD4A-9591-4498-8E5D-02A18E0A87D4}" destId="{DC5A369A-ED3E-4493-9204-1E275391FAAF}" srcOrd="1" destOrd="0" presId="urn:microsoft.com/office/officeart/2008/layout/CaptionedPictures"/>
    <dgm:cxn modelId="{4AAD747E-65FD-4CA5-8C01-7E63E8EE5506}" type="presParOf" srcId="{5951BD4A-9591-4498-8E5D-02A18E0A87D4}" destId="{714BED63-15AE-47CE-A745-4FB2820A4801}" srcOrd="2" destOrd="0" presId="urn:microsoft.com/office/officeart/2008/layout/CaptionedPictures"/>
    <dgm:cxn modelId="{F3142CC1-9111-4657-87FB-15857DFB44AB}" type="presParOf" srcId="{714BED63-15AE-47CE-A745-4FB2820A4801}" destId="{EA63912E-9F54-4E3F-8BDD-A882FE427661}" srcOrd="0" destOrd="0" presId="urn:microsoft.com/office/officeart/2008/layout/CaptionedPictures"/>
    <dgm:cxn modelId="{C4513044-2397-431A-88BB-C1766178AD2C}" type="presParOf" srcId="{714BED63-15AE-47CE-A745-4FB2820A4801}" destId="{3A414CFD-2061-4B40-8A2E-FA1068A6FD98}" srcOrd="1" destOrd="0" presId="urn:microsoft.com/office/officeart/2008/layout/CaptionedPictures"/>
    <dgm:cxn modelId="{2438394C-89DD-416C-B76B-8D2FD838BB54}" type="presParOf" srcId="{77BADC65-2EE6-4A07-B8C8-AF0DB5DE6FAE}" destId="{4E6C3537-793C-41A2-9B83-3F12E0CFFE4E}" srcOrd="5" destOrd="0" presId="urn:microsoft.com/office/officeart/2008/layout/CaptionedPictures"/>
    <dgm:cxn modelId="{F412155A-4F56-4728-B7E8-30B99ECBFE13}" type="presParOf" srcId="{77BADC65-2EE6-4A07-B8C8-AF0DB5DE6FAE}" destId="{05132953-7814-421D-839A-D8C6F1A331F2}" srcOrd="6" destOrd="0" presId="urn:microsoft.com/office/officeart/2008/layout/CaptionedPictures"/>
    <dgm:cxn modelId="{C9452D51-6B71-4B6D-8280-532DC6D758D4}" type="presParOf" srcId="{05132953-7814-421D-839A-D8C6F1A331F2}" destId="{390D68BB-8BFA-4AAD-AE9F-69EA562DF5FF}" srcOrd="0" destOrd="0" presId="urn:microsoft.com/office/officeart/2008/layout/CaptionedPictures"/>
    <dgm:cxn modelId="{FDBFD815-443B-4C99-B192-7F50F6535A54}" type="presParOf" srcId="{05132953-7814-421D-839A-D8C6F1A331F2}" destId="{4E3A21C2-E6A6-428D-AC2D-C2C8CFA69201}" srcOrd="1" destOrd="0" presId="urn:microsoft.com/office/officeart/2008/layout/CaptionedPictures"/>
    <dgm:cxn modelId="{493F2767-2341-4806-A9E0-B63EE0DA76BA}" type="presParOf" srcId="{05132953-7814-421D-839A-D8C6F1A331F2}" destId="{354D5A82-6734-495D-A236-09AA069F5453}" srcOrd="2" destOrd="0" presId="urn:microsoft.com/office/officeart/2008/layout/CaptionedPictures"/>
    <dgm:cxn modelId="{811B3C72-18DC-4E8A-9F89-614AC0CB693A}" type="presParOf" srcId="{354D5A82-6734-495D-A236-09AA069F5453}" destId="{AC6C9DEF-DFED-43E8-BC71-6976740B4F79}" srcOrd="0" destOrd="0" presId="urn:microsoft.com/office/officeart/2008/layout/CaptionedPictures"/>
    <dgm:cxn modelId="{31FD4E86-C642-4CF2-ADB6-0A7CF5E04B41}" type="presParOf" srcId="{354D5A82-6734-495D-A236-09AA069F5453}" destId="{BDA2AF88-0BFD-4D7E-8957-A077240A54B4}" srcOrd="1" destOrd="0" presId="urn:microsoft.com/office/officeart/2008/layout/CaptionedPictures"/>
    <dgm:cxn modelId="{91F28B9C-D267-4B2E-BF0A-BEAD2DF9E1BD}" type="presParOf" srcId="{77BADC65-2EE6-4A07-B8C8-AF0DB5DE6FAE}" destId="{D66CDA69-87AA-4001-8A48-487DEEC13A8B}" srcOrd="7" destOrd="0" presId="urn:microsoft.com/office/officeart/2008/layout/CaptionedPictures"/>
    <dgm:cxn modelId="{643CA141-A14F-4B17-AD8B-2CF99BACAEFE}" type="presParOf" srcId="{77BADC65-2EE6-4A07-B8C8-AF0DB5DE6FAE}" destId="{9914EB12-9DCC-420F-8F6C-B52161AD0B00}" srcOrd="8" destOrd="0" presId="urn:microsoft.com/office/officeart/2008/layout/CaptionedPictures"/>
    <dgm:cxn modelId="{7796FB20-C42F-494E-8C5F-3751EFF8F0BF}" type="presParOf" srcId="{9914EB12-9DCC-420F-8F6C-B52161AD0B00}" destId="{7A0C9E56-317E-4659-87B7-B29E317185E1}" srcOrd="0" destOrd="0" presId="urn:microsoft.com/office/officeart/2008/layout/CaptionedPictures"/>
    <dgm:cxn modelId="{137C8D65-740B-4CF4-889A-A264B62F88E9}" type="presParOf" srcId="{9914EB12-9DCC-420F-8F6C-B52161AD0B00}" destId="{853B5D51-74ED-4A4D-BE82-0800C17DD8FE}" srcOrd="1" destOrd="0" presId="urn:microsoft.com/office/officeart/2008/layout/CaptionedPictures"/>
    <dgm:cxn modelId="{5CAC6BDB-315A-4135-BDED-941CEADAE2C8}" type="presParOf" srcId="{9914EB12-9DCC-420F-8F6C-B52161AD0B00}" destId="{85D23BFF-4498-44B2-8764-9CC056D2CA24}" srcOrd="2" destOrd="0" presId="urn:microsoft.com/office/officeart/2008/layout/CaptionedPictures"/>
    <dgm:cxn modelId="{4930F296-587D-4C27-864B-4A07432C219E}" type="presParOf" srcId="{85D23BFF-4498-44B2-8764-9CC056D2CA24}" destId="{E0ED1FC8-86B9-4A0D-84F0-AF5C8DF9EE4E}" srcOrd="0" destOrd="0" presId="urn:microsoft.com/office/officeart/2008/layout/CaptionedPictures"/>
    <dgm:cxn modelId="{CBDF2EAF-5DE1-43E5-A10D-E59CEB8B448A}" type="presParOf" srcId="{85D23BFF-4498-44B2-8764-9CC056D2CA24}" destId="{C56CC179-0322-4B6A-90DB-48D318570569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231725-3E9F-4BAA-B0BA-BED7B48660CA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3D3CB670-63D1-4BF4-BDE1-E2AC9B93013A}">
      <dgm:prSet phldrT="[Text]"/>
      <dgm:spPr/>
      <dgm:t>
        <a:bodyPr/>
        <a:lstStyle/>
        <a:p>
          <a:r>
            <a:rPr lang="en-US" dirty="0"/>
            <a:t>SKCM</a:t>
          </a:r>
          <a:br>
            <a:rPr lang="en-US" dirty="0"/>
          </a:br>
          <a:r>
            <a:rPr lang="en-US" dirty="0"/>
            <a:t>CI_L 0</a:t>
          </a:r>
          <a:br>
            <a:rPr lang="en-US" dirty="0"/>
          </a:br>
          <a:r>
            <a:rPr lang="en-US" dirty="0"/>
            <a:t>CI_U 421.765</a:t>
          </a:r>
        </a:p>
      </dgm:t>
    </dgm:pt>
    <dgm:pt modelId="{D69900BD-6FC6-4F51-A3BF-F229EF6704C7}" type="parTrans" cxnId="{A3A9D4BB-8D95-49F5-9D89-066A92A7C8FD}">
      <dgm:prSet/>
      <dgm:spPr/>
      <dgm:t>
        <a:bodyPr/>
        <a:lstStyle/>
        <a:p>
          <a:endParaRPr lang="en-US"/>
        </a:p>
      </dgm:t>
    </dgm:pt>
    <dgm:pt modelId="{E966B6B9-D084-4185-A200-F1D79E0658C0}" type="sibTrans" cxnId="{A3A9D4BB-8D95-49F5-9D89-066A92A7C8FD}">
      <dgm:prSet/>
      <dgm:spPr/>
      <dgm:t>
        <a:bodyPr/>
        <a:lstStyle/>
        <a:p>
          <a:endParaRPr lang="en-US"/>
        </a:p>
      </dgm:t>
    </dgm:pt>
    <dgm:pt modelId="{1DF55A02-3085-4D74-AB55-6674FF276EB7}">
      <dgm:prSet phldrT="[Text]"/>
      <dgm:spPr/>
      <dgm:t>
        <a:bodyPr/>
        <a:lstStyle/>
        <a:p>
          <a:r>
            <a:rPr lang="en-US" dirty="0"/>
            <a:t>BRCA-</a:t>
          </a:r>
          <a:r>
            <a:rPr lang="en-US" dirty="0" err="1"/>
            <a:t>LumA</a:t>
          </a:r>
          <a:br>
            <a:rPr lang="en-US" dirty="0"/>
          </a:br>
          <a:r>
            <a:rPr lang="en-US" dirty="0"/>
            <a:t>CI_L 0</a:t>
          </a:r>
          <a:br>
            <a:rPr lang="en-US" dirty="0"/>
          </a:br>
          <a:r>
            <a:rPr lang="en-US" dirty="0"/>
            <a:t>CI_U 2.224146e+14</a:t>
          </a:r>
        </a:p>
      </dgm:t>
    </dgm:pt>
    <dgm:pt modelId="{0C4610D6-C69D-490E-8839-7D18486CD677}" type="parTrans" cxnId="{0A382536-415E-4BBF-AB47-226C4032EC82}">
      <dgm:prSet/>
      <dgm:spPr/>
      <dgm:t>
        <a:bodyPr/>
        <a:lstStyle/>
        <a:p>
          <a:endParaRPr lang="en-US"/>
        </a:p>
      </dgm:t>
    </dgm:pt>
    <dgm:pt modelId="{3E26DD99-BB97-42C4-8F62-DC1161565FE4}" type="sibTrans" cxnId="{0A382536-415E-4BBF-AB47-226C4032EC82}">
      <dgm:prSet/>
      <dgm:spPr/>
      <dgm:t>
        <a:bodyPr/>
        <a:lstStyle/>
        <a:p>
          <a:endParaRPr lang="en-US"/>
        </a:p>
      </dgm:t>
    </dgm:pt>
    <dgm:pt modelId="{0DB4BF55-7B01-4CEB-ABDA-9821C1EA8A48}">
      <dgm:prSet phldrT="[Text]"/>
      <dgm:spPr/>
      <dgm:t>
        <a:bodyPr/>
        <a:lstStyle/>
        <a:p>
          <a:r>
            <a:rPr lang="en-US" dirty="0"/>
            <a:t>KIRC</a:t>
          </a:r>
          <a:br>
            <a:rPr lang="en-US" dirty="0"/>
          </a:br>
          <a:r>
            <a:rPr lang="en-US" dirty="0"/>
            <a:t>CI_L 0.32</a:t>
          </a:r>
          <a:br>
            <a:rPr lang="en-US" dirty="0"/>
          </a:br>
          <a:r>
            <a:rPr lang="en-US" dirty="0"/>
            <a:t>CI_U 4230.88</a:t>
          </a:r>
        </a:p>
      </dgm:t>
    </dgm:pt>
    <dgm:pt modelId="{861AA0A8-8679-44AD-ACD7-B2AEA9D60B51}" type="parTrans" cxnId="{BAAACF95-E360-41D8-BEE4-24A7E815082C}">
      <dgm:prSet/>
      <dgm:spPr/>
      <dgm:t>
        <a:bodyPr/>
        <a:lstStyle/>
        <a:p>
          <a:endParaRPr lang="en-US"/>
        </a:p>
      </dgm:t>
    </dgm:pt>
    <dgm:pt modelId="{DEE67C11-4979-4994-81C1-22C8C7AC499E}" type="sibTrans" cxnId="{BAAACF95-E360-41D8-BEE4-24A7E815082C}">
      <dgm:prSet/>
      <dgm:spPr/>
      <dgm:t>
        <a:bodyPr/>
        <a:lstStyle/>
        <a:p>
          <a:endParaRPr lang="en-US"/>
        </a:p>
      </dgm:t>
    </dgm:pt>
    <dgm:pt modelId="{B2B9CF32-3ECE-41A9-867F-10D1F5D6220A}">
      <dgm:prSet phldrT="[Text]"/>
      <dgm:spPr/>
      <dgm:t>
        <a:bodyPr/>
        <a:lstStyle/>
        <a:p>
          <a:r>
            <a:rPr lang="en-US" dirty="0"/>
            <a:t>LIHC</a:t>
          </a:r>
          <a:br>
            <a:rPr lang="en-US" dirty="0"/>
          </a:br>
          <a:r>
            <a:rPr lang="en-US" dirty="0"/>
            <a:t>CI_L 0.007</a:t>
          </a:r>
          <a:br>
            <a:rPr lang="en-US" dirty="0"/>
          </a:br>
          <a:r>
            <a:rPr lang="en-US" dirty="0"/>
            <a:t>CI_U 345804.3</a:t>
          </a:r>
        </a:p>
      </dgm:t>
    </dgm:pt>
    <dgm:pt modelId="{E16E7195-4408-43BF-8595-17A1D4FA414A}" type="parTrans" cxnId="{4982926E-9476-490E-BFEA-71EBB311705F}">
      <dgm:prSet/>
      <dgm:spPr/>
      <dgm:t>
        <a:bodyPr/>
        <a:lstStyle/>
        <a:p>
          <a:endParaRPr lang="en-US"/>
        </a:p>
      </dgm:t>
    </dgm:pt>
    <dgm:pt modelId="{7CA7DD22-620B-49DB-BF94-260D0A47C31A}" type="sibTrans" cxnId="{4982926E-9476-490E-BFEA-71EBB311705F}">
      <dgm:prSet/>
      <dgm:spPr/>
      <dgm:t>
        <a:bodyPr/>
        <a:lstStyle/>
        <a:p>
          <a:endParaRPr lang="en-US"/>
        </a:p>
      </dgm:t>
    </dgm:pt>
    <dgm:pt modelId="{E5002A86-B432-4A00-A99B-169E834E2033}" type="pres">
      <dgm:prSet presAssocID="{84231725-3E9F-4BAA-B0BA-BED7B48660CA}" presName="Name0" presStyleCnt="0">
        <dgm:presLayoutVars>
          <dgm:chMax/>
          <dgm:chPref/>
          <dgm:dir/>
        </dgm:presLayoutVars>
      </dgm:prSet>
      <dgm:spPr/>
    </dgm:pt>
    <dgm:pt modelId="{3BFD5F3C-D3AA-4130-A6C2-A2D883E84868}" type="pres">
      <dgm:prSet presAssocID="{3D3CB670-63D1-4BF4-BDE1-E2AC9B93013A}" presName="composite" presStyleCnt="0">
        <dgm:presLayoutVars>
          <dgm:chMax val="1"/>
          <dgm:chPref val="1"/>
        </dgm:presLayoutVars>
      </dgm:prSet>
      <dgm:spPr/>
    </dgm:pt>
    <dgm:pt modelId="{AC9D3570-14CE-49DE-8905-D0E83CADD480}" type="pres">
      <dgm:prSet presAssocID="{3D3CB670-63D1-4BF4-BDE1-E2AC9B93013A}" presName="Accent" presStyleLbl="trAlignAcc1" presStyleIdx="0" presStyleCnt="4">
        <dgm:presLayoutVars>
          <dgm:chMax val="0"/>
          <dgm:chPref val="0"/>
        </dgm:presLayoutVars>
      </dgm:prSet>
      <dgm:spPr/>
    </dgm:pt>
    <dgm:pt modelId="{A641F895-D862-4574-A196-755922451C5A}" type="pres">
      <dgm:prSet presAssocID="{3D3CB670-63D1-4BF4-BDE1-E2AC9B93013A}" presName="Image" presStyleLbl="alignImgPlace1" presStyleIdx="0" presStyleCnt="4" custScaleX="107048" custScaleY="108610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997F55AC-151B-488F-8434-2386BF3B8987}" type="pres">
      <dgm:prSet presAssocID="{3D3CB670-63D1-4BF4-BDE1-E2AC9B93013A}" presName="ChildComposite" presStyleCnt="0"/>
      <dgm:spPr/>
    </dgm:pt>
    <dgm:pt modelId="{F6F2F4A8-23A0-437E-BBED-0C1CADCE58F4}" type="pres">
      <dgm:prSet presAssocID="{3D3CB670-63D1-4BF4-BDE1-E2AC9B93013A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5B391EF-E62F-4CD3-ACF7-5FB79C53549A}" type="pres">
      <dgm:prSet presAssocID="{3D3CB670-63D1-4BF4-BDE1-E2AC9B93013A}" presName="Parent" presStyleLbl="revTx" presStyleIdx="0" presStyleCnt="4" custLinFactNeighborY="4184">
        <dgm:presLayoutVars>
          <dgm:chMax val="1"/>
          <dgm:chPref val="0"/>
          <dgm:bulletEnabled val="1"/>
        </dgm:presLayoutVars>
      </dgm:prSet>
      <dgm:spPr/>
    </dgm:pt>
    <dgm:pt modelId="{B4D7382B-B071-4EA2-9EDB-39B212694ECE}" type="pres">
      <dgm:prSet presAssocID="{E966B6B9-D084-4185-A200-F1D79E0658C0}" presName="sibTrans" presStyleCnt="0"/>
      <dgm:spPr/>
    </dgm:pt>
    <dgm:pt modelId="{18CD81D3-6F22-4A00-B300-70D8C8D25578}" type="pres">
      <dgm:prSet presAssocID="{1DF55A02-3085-4D74-AB55-6674FF276EB7}" presName="composite" presStyleCnt="0">
        <dgm:presLayoutVars>
          <dgm:chMax val="1"/>
          <dgm:chPref val="1"/>
        </dgm:presLayoutVars>
      </dgm:prSet>
      <dgm:spPr/>
    </dgm:pt>
    <dgm:pt modelId="{9E52EABF-BCCD-406A-A0F3-CF942B213EB4}" type="pres">
      <dgm:prSet presAssocID="{1DF55A02-3085-4D74-AB55-6674FF276EB7}" presName="Accent" presStyleLbl="trAlignAcc1" presStyleIdx="1" presStyleCnt="4">
        <dgm:presLayoutVars>
          <dgm:chMax val="0"/>
          <dgm:chPref val="0"/>
        </dgm:presLayoutVars>
      </dgm:prSet>
      <dgm:spPr/>
    </dgm:pt>
    <dgm:pt modelId="{A5C14897-BCE7-442A-9DC4-D10D4A720580}" type="pres">
      <dgm:prSet presAssocID="{1DF55A02-3085-4D74-AB55-6674FF276EB7}" presName="Image" presStyleLbl="alignImgPlace1" presStyleIdx="1" presStyleCnt="4" custScaleX="107048" custScaleY="108610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03E95349-2CCF-4B70-8C92-33B4C95E69B2}" type="pres">
      <dgm:prSet presAssocID="{1DF55A02-3085-4D74-AB55-6674FF276EB7}" presName="ChildComposite" presStyleCnt="0"/>
      <dgm:spPr/>
    </dgm:pt>
    <dgm:pt modelId="{D98426E2-9BB1-4BBC-9846-B1C0A8E70408}" type="pres">
      <dgm:prSet presAssocID="{1DF55A02-3085-4D74-AB55-6674FF276EB7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21634B0-FA4F-4674-AE9A-8D9E06B0B77A}" type="pres">
      <dgm:prSet presAssocID="{1DF55A02-3085-4D74-AB55-6674FF276EB7}" presName="Parent" presStyleLbl="revTx" presStyleIdx="1" presStyleCnt="4" custLinFactNeighborY="4184">
        <dgm:presLayoutVars>
          <dgm:chMax val="1"/>
          <dgm:chPref val="0"/>
          <dgm:bulletEnabled val="1"/>
        </dgm:presLayoutVars>
      </dgm:prSet>
      <dgm:spPr/>
    </dgm:pt>
    <dgm:pt modelId="{4B7C81E9-BF00-41F3-B469-2515111BA172}" type="pres">
      <dgm:prSet presAssocID="{3E26DD99-BB97-42C4-8F62-DC1161565FE4}" presName="sibTrans" presStyleCnt="0"/>
      <dgm:spPr/>
    </dgm:pt>
    <dgm:pt modelId="{C9A5ABCD-0AF4-4274-8165-0892EA3E4B89}" type="pres">
      <dgm:prSet presAssocID="{0DB4BF55-7B01-4CEB-ABDA-9821C1EA8A48}" presName="composite" presStyleCnt="0">
        <dgm:presLayoutVars>
          <dgm:chMax val="1"/>
          <dgm:chPref val="1"/>
        </dgm:presLayoutVars>
      </dgm:prSet>
      <dgm:spPr/>
    </dgm:pt>
    <dgm:pt modelId="{C7F6CDD5-3472-41A2-BE34-3AC54651C70D}" type="pres">
      <dgm:prSet presAssocID="{0DB4BF55-7B01-4CEB-ABDA-9821C1EA8A48}" presName="Accent" presStyleLbl="trAlignAcc1" presStyleIdx="2" presStyleCnt="4">
        <dgm:presLayoutVars>
          <dgm:chMax val="0"/>
          <dgm:chPref val="0"/>
        </dgm:presLayoutVars>
      </dgm:prSet>
      <dgm:spPr/>
    </dgm:pt>
    <dgm:pt modelId="{DCAF5F0B-0FD1-4C3C-BD57-63799001DE3B}" type="pres">
      <dgm:prSet presAssocID="{0DB4BF55-7B01-4CEB-ABDA-9821C1EA8A48}" presName="Image" presStyleLbl="alignImgPlace1" presStyleIdx="2" presStyleCnt="4" custScaleX="107048" custScaleY="108610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CAB00612-3391-4949-BCAE-8D03E19731BA}" type="pres">
      <dgm:prSet presAssocID="{0DB4BF55-7B01-4CEB-ABDA-9821C1EA8A48}" presName="ChildComposite" presStyleCnt="0"/>
      <dgm:spPr/>
    </dgm:pt>
    <dgm:pt modelId="{7D0E7167-0CF0-4CDF-8FF2-FDD44714C7D3}" type="pres">
      <dgm:prSet presAssocID="{0DB4BF55-7B01-4CEB-ABDA-9821C1EA8A48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C676929-2198-4D51-A544-8C0999DF3586}" type="pres">
      <dgm:prSet presAssocID="{0DB4BF55-7B01-4CEB-ABDA-9821C1EA8A48}" presName="Parent" presStyleLbl="revTx" presStyleIdx="2" presStyleCnt="4" custLinFactNeighborY="4184">
        <dgm:presLayoutVars>
          <dgm:chMax val="1"/>
          <dgm:chPref val="0"/>
          <dgm:bulletEnabled val="1"/>
        </dgm:presLayoutVars>
      </dgm:prSet>
      <dgm:spPr/>
    </dgm:pt>
    <dgm:pt modelId="{8D2C0C3A-EE07-44A1-9489-BC3B1840DDE4}" type="pres">
      <dgm:prSet presAssocID="{DEE67C11-4979-4994-81C1-22C8C7AC499E}" presName="sibTrans" presStyleCnt="0"/>
      <dgm:spPr/>
    </dgm:pt>
    <dgm:pt modelId="{DCD98EA9-9215-44BB-8588-E8FBD1881DA9}" type="pres">
      <dgm:prSet presAssocID="{B2B9CF32-3ECE-41A9-867F-10D1F5D6220A}" presName="composite" presStyleCnt="0">
        <dgm:presLayoutVars>
          <dgm:chMax val="1"/>
          <dgm:chPref val="1"/>
        </dgm:presLayoutVars>
      </dgm:prSet>
      <dgm:spPr/>
    </dgm:pt>
    <dgm:pt modelId="{E44DC00B-BF07-4CD6-BF70-E042C98942EB}" type="pres">
      <dgm:prSet presAssocID="{B2B9CF32-3ECE-41A9-867F-10D1F5D6220A}" presName="Accent" presStyleLbl="trAlignAcc1" presStyleIdx="3" presStyleCnt="4">
        <dgm:presLayoutVars>
          <dgm:chMax val="0"/>
          <dgm:chPref val="0"/>
        </dgm:presLayoutVars>
      </dgm:prSet>
      <dgm:spPr/>
    </dgm:pt>
    <dgm:pt modelId="{1A569DC2-1DD9-4037-BF3C-68E6DACC6755}" type="pres">
      <dgm:prSet presAssocID="{B2B9CF32-3ECE-41A9-867F-10D1F5D6220A}" presName="Image" presStyleLbl="alignImgPlace1" presStyleIdx="3" presStyleCnt="4" custScaleX="107048" custScaleY="108610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95C4C3E3-50BB-4BBC-A435-0103816CF6D5}" type="pres">
      <dgm:prSet presAssocID="{B2B9CF32-3ECE-41A9-867F-10D1F5D6220A}" presName="ChildComposite" presStyleCnt="0"/>
      <dgm:spPr/>
    </dgm:pt>
    <dgm:pt modelId="{92D79894-BEB3-4D77-8E53-B046ECFB0DFA}" type="pres">
      <dgm:prSet presAssocID="{B2B9CF32-3ECE-41A9-867F-10D1F5D6220A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0B46BE7-67B0-4E95-9DD4-400FF7F76C73}" type="pres">
      <dgm:prSet presAssocID="{B2B9CF32-3ECE-41A9-867F-10D1F5D6220A}" presName="Parent" presStyleLbl="revTx" presStyleIdx="3" presStyleCnt="4" custLinFactNeighborY="4184">
        <dgm:presLayoutVars>
          <dgm:chMax val="1"/>
          <dgm:chPref val="0"/>
          <dgm:bulletEnabled val="1"/>
        </dgm:presLayoutVars>
      </dgm:prSet>
      <dgm:spPr/>
    </dgm:pt>
  </dgm:ptLst>
  <dgm:cxnLst>
    <dgm:cxn modelId="{A09F4604-3C2A-41B2-A922-BE784541B32B}" type="presOf" srcId="{0DB4BF55-7B01-4CEB-ABDA-9821C1EA8A48}" destId="{9C676929-2198-4D51-A544-8C0999DF3586}" srcOrd="0" destOrd="0" presId="urn:microsoft.com/office/officeart/2008/layout/CaptionedPictures"/>
    <dgm:cxn modelId="{0A382536-415E-4BBF-AB47-226C4032EC82}" srcId="{84231725-3E9F-4BAA-B0BA-BED7B48660CA}" destId="{1DF55A02-3085-4D74-AB55-6674FF276EB7}" srcOrd="1" destOrd="0" parTransId="{0C4610D6-C69D-490E-8839-7D18486CD677}" sibTransId="{3E26DD99-BB97-42C4-8F62-DC1161565FE4}"/>
    <dgm:cxn modelId="{B305385C-2FAC-41EF-800B-8A738E9A3B11}" type="presOf" srcId="{84231725-3E9F-4BAA-B0BA-BED7B48660CA}" destId="{E5002A86-B432-4A00-A99B-169E834E2033}" srcOrd="0" destOrd="0" presId="urn:microsoft.com/office/officeart/2008/layout/CaptionedPictures"/>
    <dgm:cxn modelId="{4982926E-9476-490E-BFEA-71EBB311705F}" srcId="{84231725-3E9F-4BAA-B0BA-BED7B48660CA}" destId="{B2B9CF32-3ECE-41A9-867F-10D1F5D6220A}" srcOrd="3" destOrd="0" parTransId="{E16E7195-4408-43BF-8595-17A1D4FA414A}" sibTransId="{7CA7DD22-620B-49DB-BF94-260D0A47C31A}"/>
    <dgm:cxn modelId="{85ED4F81-75DF-4A2A-962C-3D9521AFDF7A}" type="presOf" srcId="{1DF55A02-3085-4D74-AB55-6674FF276EB7}" destId="{C21634B0-FA4F-4674-AE9A-8D9E06B0B77A}" srcOrd="0" destOrd="0" presId="urn:microsoft.com/office/officeart/2008/layout/CaptionedPictures"/>
    <dgm:cxn modelId="{BAAACF95-E360-41D8-BEE4-24A7E815082C}" srcId="{84231725-3E9F-4BAA-B0BA-BED7B48660CA}" destId="{0DB4BF55-7B01-4CEB-ABDA-9821C1EA8A48}" srcOrd="2" destOrd="0" parTransId="{861AA0A8-8679-44AD-ACD7-B2AEA9D60B51}" sibTransId="{DEE67C11-4979-4994-81C1-22C8C7AC499E}"/>
    <dgm:cxn modelId="{6F2269B6-1695-454C-9C8E-6A4D6260FE7F}" type="presOf" srcId="{B2B9CF32-3ECE-41A9-867F-10D1F5D6220A}" destId="{70B46BE7-67B0-4E95-9DD4-400FF7F76C73}" srcOrd="0" destOrd="0" presId="urn:microsoft.com/office/officeart/2008/layout/CaptionedPictures"/>
    <dgm:cxn modelId="{A3A9D4BB-8D95-49F5-9D89-066A92A7C8FD}" srcId="{84231725-3E9F-4BAA-B0BA-BED7B48660CA}" destId="{3D3CB670-63D1-4BF4-BDE1-E2AC9B93013A}" srcOrd="0" destOrd="0" parTransId="{D69900BD-6FC6-4F51-A3BF-F229EF6704C7}" sibTransId="{E966B6B9-D084-4185-A200-F1D79E0658C0}"/>
    <dgm:cxn modelId="{C95EC7ED-FDA3-4F42-9B61-986E88582344}" type="presOf" srcId="{3D3CB670-63D1-4BF4-BDE1-E2AC9B93013A}" destId="{35B391EF-E62F-4CD3-ACF7-5FB79C53549A}" srcOrd="0" destOrd="0" presId="urn:microsoft.com/office/officeart/2008/layout/CaptionedPictures"/>
    <dgm:cxn modelId="{400966DA-E355-4432-9ED8-2657A51EA0E2}" type="presParOf" srcId="{E5002A86-B432-4A00-A99B-169E834E2033}" destId="{3BFD5F3C-D3AA-4130-A6C2-A2D883E84868}" srcOrd="0" destOrd="0" presId="urn:microsoft.com/office/officeart/2008/layout/CaptionedPictures"/>
    <dgm:cxn modelId="{7AF31B05-1111-4485-9FFC-48F8A68DF6B5}" type="presParOf" srcId="{3BFD5F3C-D3AA-4130-A6C2-A2D883E84868}" destId="{AC9D3570-14CE-49DE-8905-D0E83CADD480}" srcOrd="0" destOrd="0" presId="urn:microsoft.com/office/officeart/2008/layout/CaptionedPictures"/>
    <dgm:cxn modelId="{601B8D1E-0BAB-4803-A10D-F64E41AAEB63}" type="presParOf" srcId="{3BFD5F3C-D3AA-4130-A6C2-A2D883E84868}" destId="{A641F895-D862-4574-A196-755922451C5A}" srcOrd="1" destOrd="0" presId="urn:microsoft.com/office/officeart/2008/layout/CaptionedPictures"/>
    <dgm:cxn modelId="{9A64AC0A-1831-40B8-B8F7-4A7D8DB9FB55}" type="presParOf" srcId="{3BFD5F3C-D3AA-4130-A6C2-A2D883E84868}" destId="{997F55AC-151B-488F-8434-2386BF3B8987}" srcOrd="2" destOrd="0" presId="urn:microsoft.com/office/officeart/2008/layout/CaptionedPictures"/>
    <dgm:cxn modelId="{8B4DBF67-5F2E-4915-8129-B998E140A639}" type="presParOf" srcId="{997F55AC-151B-488F-8434-2386BF3B8987}" destId="{F6F2F4A8-23A0-437E-BBED-0C1CADCE58F4}" srcOrd="0" destOrd="0" presId="urn:microsoft.com/office/officeart/2008/layout/CaptionedPictures"/>
    <dgm:cxn modelId="{DE224D44-3FA4-4759-9604-B03E889F4E13}" type="presParOf" srcId="{997F55AC-151B-488F-8434-2386BF3B8987}" destId="{35B391EF-E62F-4CD3-ACF7-5FB79C53549A}" srcOrd="1" destOrd="0" presId="urn:microsoft.com/office/officeart/2008/layout/CaptionedPictures"/>
    <dgm:cxn modelId="{7FB95166-E001-4A3B-8950-E43AA8797286}" type="presParOf" srcId="{E5002A86-B432-4A00-A99B-169E834E2033}" destId="{B4D7382B-B071-4EA2-9EDB-39B212694ECE}" srcOrd="1" destOrd="0" presId="urn:microsoft.com/office/officeart/2008/layout/CaptionedPictures"/>
    <dgm:cxn modelId="{BF6A265B-6E24-4E22-985D-04912D21FDF7}" type="presParOf" srcId="{E5002A86-B432-4A00-A99B-169E834E2033}" destId="{18CD81D3-6F22-4A00-B300-70D8C8D25578}" srcOrd="2" destOrd="0" presId="urn:microsoft.com/office/officeart/2008/layout/CaptionedPictures"/>
    <dgm:cxn modelId="{A88642A6-0B63-4874-BB47-36E6F0C2A422}" type="presParOf" srcId="{18CD81D3-6F22-4A00-B300-70D8C8D25578}" destId="{9E52EABF-BCCD-406A-A0F3-CF942B213EB4}" srcOrd="0" destOrd="0" presId="urn:microsoft.com/office/officeart/2008/layout/CaptionedPictures"/>
    <dgm:cxn modelId="{71E80846-8A65-4457-9A7D-36505DE50A40}" type="presParOf" srcId="{18CD81D3-6F22-4A00-B300-70D8C8D25578}" destId="{A5C14897-BCE7-442A-9DC4-D10D4A720580}" srcOrd="1" destOrd="0" presId="urn:microsoft.com/office/officeart/2008/layout/CaptionedPictures"/>
    <dgm:cxn modelId="{B9E9B892-DAF2-4B76-8F16-C3E3FF60EC2E}" type="presParOf" srcId="{18CD81D3-6F22-4A00-B300-70D8C8D25578}" destId="{03E95349-2CCF-4B70-8C92-33B4C95E69B2}" srcOrd="2" destOrd="0" presId="urn:microsoft.com/office/officeart/2008/layout/CaptionedPictures"/>
    <dgm:cxn modelId="{9E85FD62-453C-4C22-9070-C5A71587900C}" type="presParOf" srcId="{03E95349-2CCF-4B70-8C92-33B4C95E69B2}" destId="{D98426E2-9BB1-4BBC-9846-B1C0A8E70408}" srcOrd="0" destOrd="0" presId="urn:microsoft.com/office/officeart/2008/layout/CaptionedPictures"/>
    <dgm:cxn modelId="{68EF6034-F400-4038-B8C7-E03620F21CAF}" type="presParOf" srcId="{03E95349-2CCF-4B70-8C92-33B4C95E69B2}" destId="{C21634B0-FA4F-4674-AE9A-8D9E06B0B77A}" srcOrd="1" destOrd="0" presId="urn:microsoft.com/office/officeart/2008/layout/CaptionedPictures"/>
    <dgm:cxn modelId="{580E102C-6347-4461-9AB6-DBC36DB2BF5C}" type="presParOf" srcId="{E5002A86-B432-4A00-A99B-169E834E2033}" destId="{4B7C81E9-BF00-41F3-B469-2515111BA172}" srcOrd="3" destOrd="0" presId="urn:microsoft.com/office/officeart/2008/layout/CaptionedPictures"/>
    <dgm:cxn modelId="{4952EA68-BFBE-4786-86F3-0FE10683CE9F}" type="presParOf" srcId="{E5002A86-B432-4A00-A99B-169E834E2033}" destId="{C9A5ABCD-0AF4-4274-8165-0892EA3E4B89}" srcOrd="4" destOrd="0" presId="urn:microsoft.com/office/officeart/2008/layout/CaptionedPictures"/>
    <dgm:cxn modelId="{B9BC5F44-7D93-4DD7-AC05-C34F4E929384}" type="presParOf" srcId="{C9A5ABCD-0AF4-4274-8165-0892EA3E4B89}" destId="{C7F6CDD5-3472-41A2-BE34-3AC54651C70D}" srcOrd="0" destOrd="0" presId="urn:microsoft.com/office/officeart/2008/layout/CaptionedPictures"/>
    <dgm:cxn modelId="{4A1A1C4C-D414-4361-ADFE-B1D5EF357C0F}" type="presParOf" srcId="{C9A5ABCD-0AF4-4274-8165-0892EA3E4B89}" destId="{DCAF5F0B-0FD1-4C3C-BD57-63799001DE3B}" srcOrd="1" destOrd="0" presId="urn:microsoft.com/office/officeart/2008/layout/CaptionedPictures"/>
    <dgm:cxn modelId="{1B28D49F-3F4D-4D3C-A1AE-7EB824E25083}" type="presParOf" srcId="{C9A5ABCD-0AF4-4274-8165-0892EA3E4B89}" destId="{CAB00612-3391-4949-BCAE-8D03E19731BA}" srcOrd="2" destOrd="0" presId="urn:microsoft.com/office/officeart/2008/layout/CaptionedPictures"/>
    <dgm:cxn modelId="{120FDDCF-9503-454B-A845-F2BC76B3A951}" type="presParOf" srcId="{CAB00612-3391-4949-BCAE-8D03E19731BA}" destId="{7D0E7167-0CF0-4CDF-8FF2-FDD44714C7D3}" srcOrd="0" destOrd="0" presId="urn:microsoft.com/office/officeart/2008/layout/CaptionedPictures"/>
    <dgm:cxn modelId="{BA1D7EDA-7AC4-4EC3-B302-C88204EEBD59}" type="presParOf" srcId="{CAB00612-3391-4949-BCAE-8D03E19731BA}" destId="{9C676929-2198-4D51-A544-8C0999DF3586}" srcOrd="1" destOrd="0" presId="urn:microsoft.com/office/officeart/2008/layout/CaptionedPictures"/>
    <dgm:cxn modelId="{A3A1793A-32F8-41C2-89FB-6E7AACFE7D9D}" type="presParOf" srcId="{E5002A86-B432-4A00-A99B-169E834E2033}" destId="{8D2C0C3A-EE07-44A1-9489-BC3B1840DDE4}" srcOrd="5" destOrd="0" presId="urn:microsoft.com/office/officeart/2008/layout/CaptionedPictures"/>
    <dgm:cxn modelId="{79FD71A2-9C9A-4E9C-9F59-386EFA9E345A}" type="presParOf" srcId="{E5002A86-B432-4A00-A99B-169E834E2033}" destId="{DCD98EA9-9215-44BB-8588-E8FBD1881DA9}" srcOrd="6" destOrd="0" presId="urn:microsoft.com/office/officeart/2008/layout/CaptionedPictures"/>
    <dgm:cxn modelId="{9D1E930D-CA24-47DD-B013-6E1C8A5BB541}" type="presParOf" srcId="{DCD98EA9-9215-44BB-8588-E8FBD1881DA9}" destId="{E44DC00B-BF07-4CD6-BF70-E042C98942EB}" srcOrd="0" destOrd="0" presId="urn:microsoft.com/office/officeart/2008/layout/CaptionedPictures"/>
    <dgm:cxn modelId="{4945CA0E-0313-4162-80D9-D4B96559F7EC}" type="presParOf" srcId="{DCD98EA9-9215-44BB-8588-E8FBD1881DA9}" destId="{1A569DC2-1DD9-4037-BF3C-68E6DACC6755}" srcOrd="1" destOrd="0" presId="urn:microsoft.com/office/officeart/2008/layout/CaptionedPictures"/>
    <dgm:cxn modelId="{1D035D4D-E293-46F1-B6E4-4DDD0AED8D7C}" type="presParOf" srcId="{DCD98EA9-9215-44BB-8588-E8FBD1881DA9}" destId="{95C4C3E3-50BB-4BBC-A435-0103816CF6D5}" srcOrd="2" destOrd="0" presId="urn:microsoft.com/office/officeart/2008/layout/CaptionedPictures"/>
    <dgm:cxn modelId="{53D086DE-A991-4784-8DDA-280B8FD98A6A}" type="presParOf" srcId="{95C4C3E3-50BB-4BBC-A435-0103816CF6D5}" destId="{92D79894-BEB3-4D77-8E53-B046ECFB0DFA}" srcOrd="0" destOrd="0" presId="urn:microsoft.com/office/officeart/2008/layout/CaptionedPictures"/>
    <dgm:cxn modelId="{16B379BF-D687-409D-B9C7-78152B389A0D}" type="presParOf" srcId="{95C4C3E3-50BB-4BBC-A435-0103816CF6D5}" destId="{70B46BE7-67B0-4E95-9DD4-400FF7F76C73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FC84B43-BA81-4D66-9DEC-6DE0A7397B62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58538501-6C09-4884-BA0A-73A5B9F5B8C6}">
      <dgm:prSet phldrT="[Text]"/>
      <dgm:spPr/>
      <dgm:t>
        <a:bodyPr/>
        <a:lstStyle/>
        <a:p>
          <a:r>
            <a:rPr lang="en-US" dirty="0"/>
            <a:t>UVM</a:t>
          </a:r>
          <a:br>
            <a:rPr lang="en-US" dirty="0"/>
          </a:br>
          <a:r>
            <a:rPr lang="en-US" dirty="0"/>
            <a:t>CI_L 26115.05</a:t>
          </a:r>
          <a:br>
            <a:rPr lang="en-US" dirty="0"/>
          </a:br>
          <a:r>
            <a:rPr lang="en-US" dirty="0"/>
            <a:t>CI_U 3.436532e+14</a:t>
          </a:r>
        </a:p>
      </dgm:t>
    </dgm:pt>
    <dgm:pt modelId="{48189717-8713-465F-B727-1B6D50D4B0AE}" type="parTrans" cxnId="{82B3FDA4-F05E-4732-9643-69778D7FE8D7}">
      <dgm:prSet/>
      <dgm:spPr/>
      <dgm:t>
        <a:bodyPr/>
        <a:lstStyle/>
        <a:p>
          <a:endParaRPr lang="en-US"/>
        </a:p>
      </dgm:t>
    </dgm:pt>
    <dgm:pt modelId="{F22BBF0F-D957-4DE5-8943-25F0642925A2}" type="sibTrans" cxnId="{82B3FDA4-F05E-4732-9643-69778D7FE8D7}">
      <dgm:prSet/>
      <dgm:spPr/>
      <dgm:t>
        <a:bodyPr/>
        <a:lstStyle/>
        <a:p>
          <a:endParaRPr lang="en-US"/>
        </a:p>
      </dgm:t>
    </dgm:pt>
    <dgm:pt modelId="{BE7BAE14-CD94-411C-B78F-ECFE805BEE4A}">
      <dgm:prSet phldrT="[Text]"/>
      <dgm:spPr/>
      <dgm:t>
        <a:bodyPr/>
        <a:lstStyle/>
        <a:p>
          <a:r>
            <a:rPr lang="en-US" dirty="0"/>
            <a:t>BRCA</a:t>
          </a:r>
          <a:br>
            <a:rPr lang="en-US" dirty="0"/>
          </a:br>
          <a:r>
            <a:rPr lang="en-US" dirty="0"/>
            <a:t>CI_L 0</a:t>
          </a:r>
          <a:br>
            <a:rPr lang="en-US" dirty="0"/>
          </a:br>
          <a:r>
            <a:rPr lang="en-US" dirty="0"/>
            <a:t>CI_U 0.867</a:t>
          </a:r>
        </a:p>
      </dgm:t>
    </dgm:pt>
    <dgm:pt modelId="{8DD4BC6D-8237-4CA0-882B-945971E90588}" type="parTrans" cxnId="{0BF9692A-53D6-40A8-BDE7-49678BEA423C}">
      <dgm:prSet/>
      <dgm:spPr/>
      <dgm:t>
        <a:bodyPr/>
        <a:lstStyle/>
        <a:p>
          <a:endParaRPr lang="en-US"/>
        </a:p>
      </dgm:t>
    </dgm:pt>
    <dgm:pt modelId="{6A3943F1-0EF1-40EA-AFAA-278E642BE383}" type="sibTrans" cxnId="{0BF9692A-53D6-40A8-BDE7-49678BEA423C}">
      <dgm:prSet/>
      <dgm:spPr/>
      <dgm:t>
        <a:bodyPr/>
        <a:lstStyle/>
        <a:p>
          <a:endParaRPr lang="en-US"/>
        </a:p>
      </dgm:t>
    </dgm:pt>
    <dgm:pt modelId="{4C6A3482-B9F9-4968-8763-75D61A622363}">
      <dgm:prSet phldrT="[Text]"/>
      <dgm:spPr/>
      <dgm:t>
        <a:bodyPr/>
        <a:lstStyle/>
        <a:p>
          <a:r>
            <a:rPr lang="en-US" dirty="0"/>
            <a:t>BRCA-</a:t>
          </a:r>
          <a:r>
            <a:rPr lang="en-US" dirty="0" err="1"/>
            <a:t>LumA</a:t>
          </a:r>
          <a:br>
            <a:rPr lang="en-US" dirty="0"/>
          </a:br>
          <a:r>
            <a:rPr lang="en-US" dirty="0"/>
            <a:t>CI_L 0</a:t>
          </a:r>
          <a:br>
            <a:rPr lang="en-US" dirty="0"/>
          </a:br>
          <a:r>
            <a:rPr lang="en-US" dirty="0"/>
            <a:t>CI_U 0.07</a:t>
          </a:r>
        </a:p>
      </dgm:t>
    </dgm:pt>
    <dgm:pt modelId="{477B7A50-6B93-4478-A4C9-6498F3AB3FCB}" type="parTrans" cxnId="{621B84A2-0977-4877-A0A0-64C409B1AC27}">
      <dgm:prSet/>
      <dgm:spPr/>
      <dgm:t>
        <a:bodyPr/>
        <a:lstStyle/>
        <a:p>
          <a:endParaRPr lang="en-US"/>
        </a:p>
      </dgm:t>
    </dgm:pt>
    <dgm:pt modelId="{BB3F6A43-96CE-4935-A0ED-92DAE2061BCC}" type="sibTrans" cxnId="{621B84A2-0977-4877-A0A0-64C409B1AC27}">
      <dgm:prSet/>
      <dgm:spPr/>
      <dgm:t>
        <a:bodyPr/>
        <a:lstStyle/>
        <a:p>
          <a:endParaRPr lang="en-US"/>
        </a:p>
      </dgm:t>
    </dgm:pt>
    <dgm:pt modelId="{35F84358-0D3E-47CB-9464-81936091F68C}">
      <dgm:prSet phldrT="[Text]"/>
      <dgm:spPr/>
      <dgm:t>
        <a:bodyPr/>
        <a:lstStyle/>
        <a:p>
          <a:r>
            <a:rPr lang="en-US" dirty="0"/>
            <a:t>OV</a:t>
          </a:r>
          <a:br>
            <a:rPr lang="en-US" dirty="0"/>
          </a:br>
          <a:r>
            <a:rPr lang="en-US" dirty="0"/>
            <a:t>CI_L 0</a:t>
          </a:r>
          <a:br>
            <a:rPr lang="en-US" dirty="0"/>
          </a:br>
          <a:r>
            <a:rPr lang="en-US" dirty="0"/>
            <a:t>CI_U 0.409</a:t>
          </a:r>
        </a:p>
      </dgm:t>
    </dgm:pt>
    <dgm:pt modelId="{460EE708-1A26-4CCC-A056-7D70EB9E918C}" type="parTrans" cxnId="{2816E079-FC64-4DD4-A49D-534954CFFBBA}">
      <dgm:prSet/>
      <dgm:spPr/>
      <dgm:t>
        <a:bodyPr/>
        <a:lstStyle/>
        <a:p>
          <a:endParaRPr lang="en-US"/>
        </a:p>
      </dgm:t>
    </dgm:pt>
    <dgm:pt modelId="{EC3E3A06-68EA-4380-887E-4E127E5CA8BA}" type="sibTrans" cxnId="{2816E079-FC64-4DD4-A49D-534954CFFBBA}">
      <dgm:prSet/>
      <dgm:spPr/>
      <dgm:t>
        <a:bodyPr/>
        <a:lstStyle/>
        <a:p>
          <a:endParaRPr lang="en-US"/>
        </a:p>
      </dgm:t>
    </dgm:pt>
    <dgm:pt modelId="{A043FCBB-8F28-43BC-A50B-06E74D5A0182}">
      <dgm:prSet phldrT="[Text]"/>
      <dgm:spPr/>
      <dgm:t>
        <a:bodyPr/>
        <a:lstStyle/>
        <a:p>
          <a:r>
            <a:rPr lang="en-US" dirty="0"/>
            <a:t>STAD</a:t>
          </a:r>
          <a:br>
            <a:rPr lang="en-US" dirty="0"/>
          </a:br>
          <a:r>
            <a:rPr lang="en-US" dirty="0"/>
            <a:t>CI_L 0 </a:t>
          </a:r>
          <a:br>
            <a:rPr lang="en-US" dirty="0"/>
          </a:br>
          <a:r>
            <a:rPr lang="en-US" dirty="0"/>
            <a:t>CI_U 3.845</a:t>
          </a:r>
        </a:p>
      </dgm:t>
    </dgm:pt>
    <dgm:pt modelId="{039046EE-633B-4A0B-A515-54BBE8C0D4C5}" type="parTrans" cxnId="{28EA001F-C818-4845-8065-377CDFA94F98}">
      <dgm:prSet/>
      <dgm:spPr/>
      <dgm:t>
        <a:bodyPr/>
        <a:lstStyle/>
        <a:p>
          <a:endParaRPr lang="en-US"/>
        </a:p>
      </dgm:t>
    </dgm:pt>
    <dgm:pt modelId="{EFA8D166-1DB2-44FD-BABD-7A9A6354AE82}" type="sibTrans" cxnId="{28EA001F-C818-4845-8065-377CDFA94F98}">
      <dgm:prSet/>
      <dgm:spPr/>
      <dgm:t>
        <a:bodyPr/>
        <a:lstStyle/>
        <a:p>
          <a:endParaRPr lang="en-US"/>
        </a:p>
      </dgm:t>
    </dgm:pt>
    <dgm:pt modelId="{CDC8C7C8-D1D9-4BA8-95D5-EF2D82CD6F80}">
      <dgm:prSet phldrT="[Text]"/>
      <dgm:spPr/>
      <dgm:t>
        <a:bodyPr/>
        <a:lstStyle/>
        <a:p>
          <a:r>
            <a:rPr lang="en-US" dirty="0"/>
            <a:t>THCA</a:t>
          </a:r>
          <a:br>
            <a:rPr lang="en-US" dirty="0"/>
          </a:br>
          <a:r>
            <a:rPr lang="en-US" dirty="0"/>
            <a:t>CI_L 0</a:t>
          </a:r>
          <a:br>
            <a:rPr lang="en-US" dirty="0"/>
          </a:br>
          <a:r>
            <a:rPr lang="en-US" dirty="0"/>
            <a:t>CI_U 0.677</a:t>
          </a:r>
        </a:p>
      </dgm:t>
    </dgm:pt>
    <dgm:pt modelId="{7AFACBF3-10C8-43C3-88D9-09F40093EB8C}" type="parTrans" cxnId="{76690416-14D2-4929-B2E1-FBC11B7754D1}">
      <dgm:prSet/>
      <dgm:spPr/>
      <dgm:t>
        <a:bodyPr/>
        <a:lstStyle/>
        <a:p>
          <a:endParaRPr lang="en-US"/>
        </a:p>
      </dgm:t>
    </dgm:pt>
    <dgm:pt modelId="{46616CEC-E8DE-47D0-8B9E-B16415EC3A62}" type="sibTrans" cxnId="{76690416-14D2-4929-B2E1-FBC11B7754D1}">
      <dgm:prSet/>
      <dgm:spPr/>
      <dgm:t>
        <a:bodyPr/>
        <a:lstStyle/>
        <a:p>
          <a:endParaRPr lang="en-US"/>
        </a:p>
      </dgm:t>
    </dgm:pt>
    <dgm:pt modelId="{5CF71BE7-0C94-47AA-86DF-A3B237345BB1}" type="pres">
      <dgm:prSet presAssocID="{6FC84B43-BA81-4D66-9DEC-6DE0A7397B62}" presName="Name0" presStyleCnt="0">
        <dgm:presLayoutVars>
          <dgm:chMax/>
          <dgm:chPref/>
          <dgm:dir/>
        </dgm:presLayoutVars>
      </dgm:prSet>
      <dgm:spPr/>
    </dgm:pt>
    <dgm:pt modelId="{BA6C9B22-9606-4564-B3B8-1B61299DB70A}" type="pres">
      <dgm:prSet presAssocID="{58538501-6C09-4884-BA0A-73A5B9F5B8C6}" presName="composite" presStyleCnt="0">
        <dgm:presLayoutVars>
          <dgm:chMax val="1"/>
          <dgm:chPref val="1"/>
        </dgm:presLayoutVars>
      </dgm:prSet>
      <dgm:spPr/>
    </dgm:pt>
    <dgm:pt modelId="{C21E0978-6F02-426F-8D0C-A05080B6E7A1}" type="pres">
      <dgm:prSet presAssocID="{58538501-6C09-4884-BA0A-73A5B9F5B8C6}" presName="Accent" presStyleLbl="trAlignAcc1" presStyleIdx="0" presStyleCnt="6">
        <dgm:presLayoutVars>
          <dgm:chMax val="0"/>
          <dgm:chPref val="0"/>
        </dgm:presLayoutVars>
      </dgm:prSet>
      <dgm:spPr/>
    </dgm:pt>
    <dgm:pt modelId="{4028D235-161C-4506-B855-D54F3D75B148}" type="pres">
      <dgm:prSet presAssocID="{58538501-6C09-4884-BA0A-73A5B9F5B8C6}" presName="Image" presStyleLbl="alignImgPlace1" presStyleIdx="0" presStyleCnt="6" custScaleX="108167" custScaleY="10535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742EEADD-C1BF-43EF-A5B7-A0F1924053CF}" type="pres">
      <dgm:prSet presAssocID="{58538501-6C09-4884-BA0A-73A5B9F5B8C6}" presName="ChildComposite" presStyleCnt="0"/>
      <dgm:spPr/>
    </dgm:pt>
    <dgm:pt modelId="{C2BE8682-1763-4BE0-88B6-E79AE46517DA}" type="pres">
      <dgm:prSet presAssocID="{58538501-6C09-4884-BA0A-73A5B9F5B8C6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C140242-ED54-4E34-A7B5-B3BC8793D024}" type="pres">
      <dgm:prSet presAssocID="{58538501-6C09-4884-BA0A-73A5B9F5B8C6}" presName="Parent" presStyleLbl="revTx" presStyleIdx="0" presStyleCnt="6">
        <dgm:presLayoutVars>
          <dgm:chMax val="1"/>
          <dgm:chPref val="0"/>
          <dgm:bulletEnabled val="1"/>
        </dgm:presLayoutVars>
      </dgm:prSet>
      <dgm:spPr/>
    </dgm:pt>
    <dgm:pt modelId="{DF43B589-1E81-4049-B034-6D5E44083C71}" type="pres">
      <dgm:prSet presAssocID="{F22BBF0F-D957-4DE5-8943-25F0642925A2}" presName="sibTrans" presStyleCnt="0"/>
      <dgm:spPr/>
    </dgm:pt>
    <dgm:pt modelId="{7FE61431-625E-4160-95CA-C8AA3428A4C8}" type="pres">
      <dgm:prSet presAssocID="{BE7BAE14-CD94-411C-B78F-ECFE805BEE4A}" presName="composite" presStyleCnt="0">
        <dgm:presLayoutVars>
          <dgm:chMax val="1"/>
          <dgm:chPref val="1"/>
        </dgm:presLayoutVars>
      </dgm:prSet>
      <dgm:spPr/>
    </dgm:pt>
    <dgm:pt modelId="{916FD381-3753-4031-8CC5-0CEE5A5D0BD3}" type="pres">
      <dgm:prSet presAssocID="{BE7BAE14-CD94-411C-B78F-ECFE805BEE4A}" presName="Accent" presStyleLbl="trAlignAcc1" presStyleIdx="1" presStyleCnt="6">
        <dgm:presLayoutVars>
          <dgm:chMax val="0"/>
          <dgm:chPref val="0"/>
        </dgm:presLayoutVars>
      </dgm:prSet>
      <dgm:spPr/>
    </dgm:pt>
    <dgm:pt modelId="{B13E38C5-1937-4EA3-84A0-15E6F15BEC72}" type="pres">
      <dgm:prSet presAssocID="{BE7BAE14-CD94-411C-B78F-ECFE805BEE4A}" presName="Image" presStyleLbl="alignImgPlace1" presStyleIdx="1" presStyleCnt="6" custScaleX="108167" custScaleY="10535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DB79DD62-3826-4CA8-9CF3-60BB56415056}" type="pres">
      <dgm:prSet presAssocID="{BE7BAE14-CD94-411C-B78F-ECFE805BEE4A}" presName="ChildComposite" presStyleCnt="0"/>
      <dgm:spPr/>
    </dgm:pt>
    <dgm:pt modelId="{83CB9217-F0AC-4003-B80D-AE9CE2D55214}" type="pres">
      <dgm:prSet presAssocID="{BE7BAE14-CD94-411C-B78F-ECFE805BEE4A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297763B-26AF-4D86-B69A-2B2EAFC5A81C}" type="pres">
      <dgm:prSet presAssocID="{BE7BAE14-CD94-411C-B78F-ECFE805BEE4A}" presName="Parent" presStyleLbl="revTx" presStyleIdx="1" presStyleCnt="6">
        <dgm:presLayoutVars>
          <dgm:chMax val="1"/>
          <dgm:chPref val="0"/>
          <dgm:bulletEnabled val="1"/>
        </dgm:presLayoutVars>
      </dgm:prSet>
      <dgm:spPr/>
    </dgm:pt>
    <dgm:pt modelId="{8372A35C-C30D-4F74-8CA6-B74147A0031C}" type="pres">
      <dgm:prSet presAssocID="{6A3943F1-0EF1-40EA-AFAA-278E642BE383}" presName="sibTrans" presStyleCnt="0"/>
      <dgm:spPr/>
    </dgm:pt>
    <dgm:pt modelId="{78F4A191-4BC8-4F8F-849A-4EE99C8EF001}" type="pres">
      <dgm:prSet presAssocID="{4C6A3482-B9F9-4968-8763-75D61A622363}" presName="composite" presStyleCnt="0">
        <dgm:presLayoutVars>
          <dgm:chMax val="1"/>
          <dgm:chPref val="1"/>
        </dgm:presLayoutVars>
      </dgm:prSet>
      <dgm:spPr/>
    </dgm:pt>
    <dgm:pt modelId="{7B8E509E-85D5-43D3-A01E-69B4610F0E44}" type="pres">
      <dgm:prSet presAssocID="{4C6A3482-B9F9-4968-8763-75D61A622363}" presName="Accent" presStyleLbl="trAlignAcc1" presStyleIdx="2" presStyleCnt="6">
        <dgm:presLayoutVars>
          <dgm:chMax val="0"/>
          <dgm:chPref val="0"/>
        </dgm:presLayoutVars>
      </dgm:prSet>
      <dgm:spPr/>
    </dgm:pt>
    <dgm:pt modelId="{D0909132-102B-4094-919E-0DE5EEB23372}" type="pres">
      <dgm:prSet presAssocID="{4C6A3482-B9F9-4968-8763-75D61A622363}" presName="Image" presStyleLbl="alignImgPlace1" presStyleIdx="2" presStyleCnt="6" custScaleX="108167" custScaleY="10535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7A8CF4B4-CE17-4063-A463-7F65226AD190}" type="pres">
      <dgm:prSet presAssocID="{4C6A3482-B9F9-4968-8763-75D61A622363}" presName="ChildComposite" presStyleCnt="0"/>
      <dgm:spPr/>
    </dgm:pt>
    <dgm:pt modelId="{26F3684F-4DE1-4233-AC77-7246D797E685}" type="pres">
      <dgm:prSet presAssocID="{4C6A3482-B9F9-4968-8763-75D61A62236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BA89E4F-2CFC-43E4-AFFB-F5D56EDB68C5}" type="pres">
      <dgm:prSet presAssocID="{4C6A3482-B9F9-4968-8763-75D61A622363}" presName="Parent" presStyleLbl="revTx" presStyleIdx="2" presStyleCnt="6">
        <dgm:presLayoutVars>
          <dgm:chMax val="1"/>
          <dgm:chPref val="0"/>
          <dgm:bulletEnabled val="1"/>
        </dgm:presLayoutVars>
      </dgm:prSet>
      <dgm:spPr/>
    </dgm:pt>
    <dgm:pt modelId="{275AC63A-B28C-47C7-B4A0-2E66784CFE56}" type="pres">
      <dgm:prSet presAssocID="{BB3F6A43-96CE-4935-A0ED-92DAE2061BCC}" presName="sibTrans" presStyleCnt="0"/>
      <dgm:spPr/>
    </dgm:pt>
    <dgm:pt modelId="{2FB4B938-4BC4-42F9-8E29-5B3CCE309A67}" type="pres">
      <dgm:prSet presAssocID="{35F84358-0D3E-47CB-9464-81936091F68C}" presName="composite" presStyleCnt="0">
        <dgm:presLayoutVars>
          <dgm:chMax val="1"/>
          <dgm:chPref val="1"/>
        </dgm:presLayoutVars>
      </dgm:prSet>
      <dgm:spPr/>
    </dgm:pt>
    <dgm:pt modelId="{83CCE6C9-C6BF-467B-833D-371880F26AAC}" type="pres">
      <dgm:prSet presAssocID="{35F84358-0D3E-47CB-9464-81936091F68C}" presName="Accent" presStyleLbl="trAlignAcc1" presStyleIdx="3" presStyleCnt="6">
        <dgm:presLayoutVars>
          <dgm:chMax val="0"/>
          <dgm:chPref val="0"/>
        </dgm:presLayoutVars>
      </dgm:prSet>
      <dgm:spPr/>
    </dgm:pt>
    <dgm:pt modelId="{BB5B9D21-7D27-4275-9E28-03A089B9962E}" type="pres">
      <dgm:prSet presAssocID="{35F84358-0D3E-47CB-9464-81936091F68C}" presName="Image" presStyleLbl="alignImgPlace1" presStyleIdx="3" presStyleCnt="6" custScaleX="108167" custScaleY="10535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23219735-C6C2-4469-870F-F32F3674CB1C}" type="pres">
      <dgm:prSet presAssocID="{35F84358-0D3E-47CB-9464-81936091F68C}" presName="ChildComposite" presStyleCnt="0"/>
      <dgm:spPr/>
    </dgm:pt>
    <dgm:pt modelId="{F9FE39D6-57E5-4CB3-95B2-0F52D1A7514A}" type="pres">
      <dgm:prSet presAssocID="{35F84358-0D3E-47CB-9464-81936091F68C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7076D72-8C16-43B3-827A-6C3AB519BA9E}" type="pres">
      <dgm:prSet presAssocID="{35F84358-0D3E-47CB-9464-81936091F68C}" presName="Parent" presStyleLbl="revTx" presStyleIdx="3" presStyleCnt="6">
        <dgm:presLayoutVars>
          <dgm:chMax val="1"/>
          <dgm:chPref val="0"/>
          <dgm:bulletEnabled val="1"/>
        </dgm:presLayoutVars>
      </dgm:prSet>
      <dgm:spPr/>
    </dgm:pt>
    <dgm:pt modelId="{A246EFF6-D5ED-4CF0-AB78-F4626E86451C}" type="pres">
      <dgm:prSet presAssocID="{EC3E3A06-68EA-4380-887E-4E127E5CA8BA}" presName="sibTrans" presStyleCnt="0"/>
      <dgm:spPr/>
    </dgm:pt>
    <dgm:pt modelId="{5C9ABC37-F361-4DE6-A03E-D6E275118656}" type="pres">
      <dgm:prSet presAssocID="{A043FCBB-8F28-43BC-A50B-06E74D5A0182}" presName="composite" presStyleCnt="0">
        <dgm:presLayoutVars>
          <dgm:chMax val="1"/>
          <dgm:chPref val="1"/>
        </dgm:presLayoutVars>
      </dgm:prSet>
      <dgm:spPr/>
    </dgm:pt>
    <dgm:pt modelId="{07D5A568-6345-4A97-BCEB-9FC6BDA77AF5}" type="pres">
      <dgm:prSet presAssocID="{A043FCBB-8F28-43BC-A50B-06E74D5A0182}" presName="Accent" presStyleLbl="trAlignAcc1" presStyleIdx="4" presStyleCnt="6">
        <dgm:presLayoutVars>
          <dgm:chMax val="0"/>
          <dgm:chPref val="0"/>
        </dgm:presLayoutVars>
      </dgm:prSet>
      <dgm:spPr/>
    </dgm:pt>
    <dgm:pt modelId="{6E26E33F-C254-47A5-814B-AC3A59D136D8}" type="pres">
      <dgm:prSet presAssocID="{A043FCBB-8F28-43BC-A50B-06E74D5A0182}" presName="Image" presStyleLbl="alignImgPlace1" presStyleIdx="4" presStyleCnt="6" custScaleX="108167" custScaleY="10535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4EAB265B-205F-404A-A3F6-D450847FF9C2}" type="pres">
      <dgm:prSet presAssocID="{A043FCBB-8F28-43BC-A50B-06E74D5A0182}" presName="ChildComposite" presStyleCnt="0"/>
      <dgm:spPr/>
    </dgm:pt>
    <dgm:pt modelId="{2D2866B4-B8DA-4180-8C36-63CA4394A3C2}" type="pres">
      <dgm:prSet presAssocID="{A043FCBB-8F28-43BC-A50B-06E74D5A0182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FC169D9-19CB-4629-A4C8-106831751A5E}" type="pres">
      <dgm:prSet presAssocID="{A043FCBB-8F28-43BC-A50B-06E74D5A0182}" presName="Parent" presStyleLbl="revTx" presStyleIdx="4" presStyleCnt="6">
        <dgm:presLayoutVars>
          <dgm:chMax val="1"/>
          <dgm:chPref val="0"/>
          <dgm:bulletEnabled val="1"/>
        </dgm:presLayoutVars>
      </dgm:prSet>
      <dgm:spPr/>
    </dgm:pt>
    <dgm:pt modelId="{B15D4BE2-AA98-45FD-AF21-075063BD8B5C}" type="pres">
      <dgm:prSet presAssocID="{EFA8D166-1DB2-44FD-BABD-7A9A6354AE82}" presName="sibTrans" presStyleCnt="0"/>
      <dgm:spPr/>
    </dgm:pt>
    <dgm:pt modelId="{9CE7C3FD-3387-40DF-A33C-FEBBF6C14319}" type="pres">
      <dgm:prSet presAssocID="{CDC8C7C8-D1D9-4BA8-95D5-EF2D82CD6F80}" presName="composite" presStyleCnt="0">
        <dgm:presLayoutVars>
          <dgm:chMax val="1"/>
          <dgm:chPref val="1"/>
        </dgm:presLayoutVars>
      </dgm:prSet>
      <dgm:spPr/>
    </dgm:pt>
    <dgm:pt modelId="{BAA1266A-BC02-4EDB-8C32-EC837B98973B}" type="pres">
      <dgm:prSet presAssocID="{CDC8C7C8-D1D9-4BA8-95D5-EF2D82CD6F80}" presName="Accent" presStyleLbl="trAlignAcc1" presStyleIdx="5" presStyleCnt="6">
        <dgm:presLayoutVars>
          <dgm:chMax val="0"/>
          <dgm:chPref val="0"/>
        </dgm:presLayoutVars>
      </dgm:prSet>
      <dgm:spPr/>
    </dgm:pt>
    <dgm:pt modelId="{4BBA37F5-D20A-46BC-ABE3-016E794315E4}" type="pres">
      <dgm:prSet presAssocID="{CDC8C7C8-D1D9-4BA8-95D5-EF2D82CD6F80}" presName="Image" presStyleLbl="alignImgPlace1" presStyleIdx="5" presStyleCnt="6" custScaleX="108167" custScaleY="10535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21CCE16D-AA35-4EB5-97C9-B675D6F2981E}" type="pres">
      <dgm:prSet presAssocID="{CDC8C7C8-D1D9-4BA8-95D5-EF2D82CD6F80}" presName="ChildComposite" presStyleCnt="0"/>
      <dgm:spPr/>
    </dgm:pt>
    <dgm:pt modelId="{F8258DCD-1FBD-48CB-81D3-1D13255AC59F}" type="pres">
      <dgm:prSet presAssocID="{CDC8C7C8-D1D9-4BA8-95D5-EF2D82CD6F80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0DB2A4C-0B5B-4FF0-BD5C-D5981D4D59AF}" type="pres">
      <dgm:prSet presAssocID="{CDC8C7C8-D1D9-4BA8-95D5-EF2D82CD6F80}" presName="Parent" presStyleLbl="revTx" presStyleIdx="5" presStyleCnt="6">
        <dgm:presLayoutVars>
          <dgm:chMax val="1"/>
          <dgm:chPref val="0"/>
          <dgm:bulletEnabled val="1"/>
        </dgm:presLayoutVars>
      </dgm:prSet>
      <dgm:spPr/>
    </dgm:pt>
  </dgm:ptLst>
  <dgm:cxnLst>
    <dgm:cxn modelId="{B06E0B07-49A7-44F1-B819-921EC2A4FFA1}" type="presOf" srcId="{BE7BAE14-CD94-411C-B78F-ECFE805BEE4A}" destId="{C297763B-26AF-4D86-B69A-2B2EAFC5A81C}" srcOrd="0" destOrd="0" presId="urn:microsoft.com/office/officeart/2008/layout/CaptionedPictures"/>
    <dgm:cxn modelId="{76690416-14D2-4929-B2E1-FBC11B7754D1}" srcId="{6FC84B43-BA81-4D66-9DEC-6DE0A7397B62}" destId="{CDC8C7C8-D1D9-4BA8-95D5-EF2D82CD6F80}" srcOrd="5" destOrd="0" parTransId="{7AFACBF3-10C8-43C3-88D9-09F40093EB8C}" sibTransId="{46616CEC-E8DE-47D0-8B9E-B16415EC3A62}"/>
    <dgm:cxn modelId="{28EA001F-C818-4845-8065-377CDFA94F98}" srcId="{6FC84B43-BA81-4D66-9DEC-6DE0A7397B62}" destId="{A043FCBB-8F28-43BC-A50B-06E74D5A0182}" srcOrd="4" destOrd="0" parTransId="{039046EE-633B-4A0B-A515-54BBE8C0D4C5}" sibTransId="{EFA8D166-1DB2-44FD-BABD-7A9A6354AE82}"/>
    <dgm:cxn modelId="{0BF9692A-53D6-40A8-BDE7-49678BEA423C}" srcId="{6FC84B43-BA81-4D66-9DEC-6DE0A7397B62}" destId="{BE7BAE14-CD94-411C-B78F-ECFE805BEE4A}" srcOrd="1" destOrd="0" parTransId="{8DD4BC6D-8237-4CA0-882B-945971E90588}" sibTransId="{6A3943F1-0EF1-40EA-AFAA-278E642BE383}"/>
    <dgm:cxn modelId="{B348B05B-4DD6-464C-970C-FDBED1F2E7DD}" type="presOf" srcId="{35F84358-0D3E-47CB-9464-81936091F68C}" destId="{07076D72-8C16-43B3-827A-6C3AB519BA9E}" srcOrd="0" destOrd="0" presId="urn:microsoft.com/office/officeart/2008/layout/CaptionedPictures"/>
    <dgm:cxn modelId="{2816E079-FC64-4DD4-A49D-534954CFFBBA}" srcId="{6FC84B43-BA81-4D66-9DEC-6DE0A7397B62}" destId="{35F84358-0D3E-47CB-9464-81936091F68C}" srcOrd="3" destOrd="0" parTransId="{460EE708-1A26-4CCC-A056-7D70EB9E918C}" sibTransId="{EC3E3A06-68EA-4380-887E-4E127E5CA8BA}"/>
    <dgm:cxn modelId="{0258007A-94CF-4FA7-B416-3642DDB11023}" type="presOf" srcId="{A043FCBB-8F28-43BC-A50B-06E74D5A0182}" destId="{8FC169D9-19CB-4629-A4C8-106831751A5E}" srcOrd="0" destOrd="0" presId="urn:microsoft.com/office/officeart/2008/layout/CaptionedPictures"/>
    <dgm:cxn modelId="{B5375E94-BE15-4B1A-8812-F570CBEC6998}" type="presOf" srcId="{58538501-6C09-4884-BA0A-73A5B9F5B8C6}" destId="{BC140242-ED54-4E34-A7B5-B3BC8793D024}" srcOrd="0" destOrd="0" presId="urn:microsoft.com/office/officeart/2008/layout/CaptionedPictures"/>
    <dgm:cxn modelId="{621B84A2-0977-4877-A0A0-64C409B1AC27}" srcId="{6FC84B43-BA81-4D66-9DEC-6DE0A7397B62}" destId="{4C6A3482-B9F9-4968-8763-75D61A622363}" srcOrd="2" destOrd="0" parTransId="{477B7A50-6B93-4478-A4C9-6498F3AB3FCB}" sibTransId="{BB3F6A43-96CE-4935-A0ED-92DAE2061BCC}"/>
    <dgm:cxn modelId="{82B3FDA4-F05E-4732-9643-69778D7FE8D7}" srcId="{6FC84B43-BA81-4D66-9DEC-6DE0A7397B62}" destId="{58538501-6C09-4884-BA0A-73A5B9F5B8C6}" srcOrd="0" destOrd="0" parTransId="{48189717-8713-465F-B727-1B6D50D4B0AE}" sibTransId="{F22BBF0F-D957-4DE5-8943-25F0642925A2}"/>
    <dgm:cxn modelId="{9CD11AAB-1CC3-4B39-A9C6-6AF90B58E342}" type="presOf" srcId="{4C6A3482-B9F9-4968-8763-75D61A622363}" destId="{6BA89E4F-2CFC-43E4-AFFB-F5D56EDB68C5}" srcOrd="0" destOrd="0" presId="urn:microsoft.com/office/officeart/2008/layout/CaptionedPictures"/>
    <dgm:cxn modelId="{B3658CDF-27B8-41C5-AC5C-85ACF7E2B212}" type="presOf" srcId="{6FC84B43-BA81-4D66-9DEC-6DE0A7397B62}" destId="{5CF71BE7-0C94-47AA-86DF-A3B237345BB1}" srcOrd="0" destOrd="0" presId="urn:microsoft.com/office/officeart/2008/layout/CaptionedPictures"/>
    <dgm:cxn modelId="{A73E19FA-4002-4283-ADFF-73ADE0FA1908}" type="presOf" srcId="{CDC8C7C8-D1D9-4BA8-95D5-EF2D82CD6F80}" destId="{90DB2A4C-0B5B-4FF0-BD5C-D5981D4D59AF}" srcOrd="0" destOrd="0" presId="urn:microsoft.com/office/officeart/2008/layout/CaptionedPictures"/>
    <dgm:cxn modelId="{C4D489C7-981B-4E03-9338-0C244B37DDD4}" type="presParOf" srcId="{5CF71BE7-0C94-47AA-86DF-A3B237345BB1}" destId="{BA6C9B22-9606-4564-B3B8-1B61299DB70A}" srcOrd="0" destOrd="0" presId="urn:microsoft.com/office/officeart/2008/layout/CaptionedPictures"/>
    <dgm:cxn modelId="{CC9CF10B-7164-4EC5-8DD4-E001837A74F7}" type="presParOf" srcId="{BA6C9B22-9606-4564-B3B8-1B61299DB70A}" destId="{C21E0978-6F02-426F-8D0C-A05080B6E7A1}" srcOrd="0" destOrd="0" presId="urn:microsoft.com/office/officeart/2008/layout/CaptionedPictures"/>
    <dgm:cxn modelId="{C07D73A1-B2C8-4579-B1C6-57AE743A5246}" type="presParOf" srcId="{BA6C9B22-9606-4564-B3B8-1B61299DB70A}" destId="{4028D235-161C-4506-B855-D54F3D75B148}" srcOrd="1" destOrd="0" presId="urn:microsoft.com/office/officeart/2008/layout/CaptionedPictures"/>
    <dgm:cxn modelId="{BAE63615-8AE5-4967-B15B-8E45DB26AA8E}" type="presParOf" srcId="{BA6C9B22-9606-4564-B3B8-1B61299DB70A}" destId="{742EEADD-C1BF-43EF-A5B7-A0F1924053CF}" srcOrd="2" destOrd="0" presId="urn:microsoft.com/office/officeart/2008/layout/CaptionedPictures"/>
    <dgm:cxn modelId="{28BDFABB-EAE3-4136-9AF3-BDE595D80371}" type="presParOf" srcId="{742EEADD-C1BF-43EF-A5B7-A0F1924053CF}" destId="{C2BE8682-1763-4BE0-88B6-E79AE46517DA}" srcOrd="0" destOrd="0" presId="urn:microsoft.com/office/officeart/2008/layout/CaptionedPictures"/>
    <dgm:cxn modelId="{23F8E049-1279-41F1-A788-B3E6BB398EF2}" type="presParOf" srcId="{742EEADD-C1BF-43EF-A5B7-A0F1924053CF}" destId="{BC140242-ED54-4E34-A7B5-B3BC8793D024}" srcOrd="1" destOrd="0" presId="urn:microsoft.com/office/officeart/2008/layout/CaptionedPictures"/>
    <dgm:cxn modelId="{21779500-02BB-4FE1-8194-06DF627B56AD}" type="presParOf" srcId="{5CF71BE7-0C94-47AA-86DF-A3B237345BB1}" destId="{DF43B589-1E81-4049-B034-6D5E44083C71}" srcOrd="1" destOrd="0" presId="urn:microsoft.com/office/officeart/2008/layout/CaptionedPictures"/>
    <dgm:cxn modelId="{551F3FA4-9AF6-4F3C-8A10-8AB0697CF5B0}" type="presParOf" srcId="{5CF71BE7-0C94-47AA-86DF-A3B237345BB1}" destId="{7FE61431-625E-4160-95CA-C8AA3428A4C8}" srcOrd="2" destOrd="0" presId="urn:microsoft.com/office/officeart/2008/layout/CaptionedPictures"/>
    <dgm:cxn modelId="{45CADF33-0A0D-4D19-9C08-2A26EE0F283E}" type="presParOf" srcId="{7FE61431-625E-4160-95CA-C8AA3428A4C8}" destId="{916FD381-3753-4031-8CC5-0CEE5A5D0BD3}" srcOrd="0" destOrd="0" presId="urn:microsoft.com/office/officeart/2008/layout/CaptionedPictures"/>
    <dgm:cxn modelId="{29D33F3D-64B3-4213-879E-D281F2E3B596}" type="presParOf" srcId="{7FE61431-625E-4160-95CA-C8AA3428A4C8}" destId="{B13E38C5-1937-4EA3-84A0-15E6F15BEC72}" srcOrd="1" destOrd="0" presId="urn:microsoft.com/office/officeart/2008/layout/CaptionedPictures"/>
    <dgm:cxn modelId="{168F7464-BE2A-4746-A3E8-63E6236B1B23}" type="presParOf" srcId="{7FE61431-625E-4160-95CA-C8AA3428A4C8}" destId="{DB79DD62-3826-4CA8-9CF3-60BB56415056}" srcOrd="2" destOrd="0" presId="urn:microsoft.com/office/officeart/2008/layout/CaptionedPictures"/>
    <dgm:cxn modelId="{DDA039DF-7FA0-4803-9245-7AC90717E1AC}" type="presParOf" srcId="{DB79DD62-3826-4CA8-9CF3-60BB56415056}" destId="{83CB9217-F0AC-4003-B80D-AE9CE2D55214}" srcOrd="0" destOrd="0" presId="urn:microsoft.com/office/officeart/2008/layout/CaptionedPictures"/>
    <dgm:cxn modelId="{069D5F52-BA3B-422F-8E8C-E4047F0E1F6A}" type="presParOf" srcId="{DB79DD62-3826-4CA8-9CF3-60BB56415056}" destId="{C297763B-26AF-4D86-B69A-2B2EAFC5A81C}" srcOrd="1" destOrd="0" presId="urn:microsoft.com/office/officeart/2008/layout/CaptionedPictures"/>
    <dgm:cxn modelId="{CE59002F-1BEC-4174-A3A9-2D42FC5757E6}" type="presParOf" srcId="{5CF71BE7-0C94-47AA-86DF-A3B237345BB1}" destId="{8372A35C-C30D-4F74-8CA6-B74147A0031C}" srcOrd="3" destOrd="0" presId="urn:microsoft.com/office/officeart/2008/layout/CaptionedPictures"/>
    <dgm:cxn modelId="{436BD185-34E7-4F39-A618-8C6677FC7854}" type="presParOf" srcId="{5CF71BE7-0C94-47AA-86DF-A3B237345BB1}" destId="{78F4A191-4BC8-4F8F-849A-4EE99C8EF001}" srcOrd="4" destOrd="0" presId="urn:microsoft.com/office/officeart/2008/layout/CaptionedPictures"/>
    <dgm:cxn modelId="{7B725693-45F6-4A41-A2AE-5C42C214D292}" type="presParOf" srcId="{78F4A191-4BC8-4F8F-849A-4EE99C8EF001}" destId="{7B8E509E-85D5-43D3-A01E-69B4610F0E44}" srcOrd="0" destOrd="0" presId="urn:microsoft.com/office/officeart/2008/layout/CaptionedPictures"/>
    <dgm:cxn modelId="{9D6318F9-E2A3-4240-B32B-F8E0F50121DC}" type="presParOf" srcId="{78F4A191-4BC8-4F8F-849A-4EE99C8EF001}" destId="{D0909132-102B-4094-919E-0DE5EEB23372}" srcOrd="1" destOrd="0" presId="urn:microsoft.com/office/officeart/2008/layout/CaptionedPictures"/>
    <dgm:cxn modelId="{2BD5B3BF-6491-4E47-9B28-F6E70D4E8B58}" type="presParOf" srcId="{78F4A191-4BC8-4F8F-849A-4EE99C8EF001}" destId="{7A8CF4B4-CE17-4063-A463-7F65226AD190}" srcOrd="2" destOrd="0" presId="urn:microsoft.com/office/officeart/2008/layout/CaptionedPictures"/>
    <dgm:cxn modelId="{74B5783B-811C-47C5-90F7-A5E87D87D8F3}" type="presParOf" srcId="{7A8CF4B4-CE17-4063-A463-7F65226AD190}" destId="{26F3684F-4DE1-4233-AC77-7246D797E685}" srcOrd="0" destOrd="0" presId="urn:microsoft.com/office/officeart/2008/layout/CaptionedPictures"/>
    <dgm:cxn modelId="{552BCB4D-D996-4933-A618-98C340C99719}" type="presParOf" srcId="{7A8CF4B4-CE17-4063-A463-7F65226AD190}" destId="{6BA89E4F-2CFC-43E4-AFFB-F5D56EDB68C5}" srcOrd="1" destOrd="0" presId="urn:microsoft.com/office/officeart/2008/layout/CaptionedPictures"/>
    <dgm:cxn modelId="{D0FC15BA-9CE6-4FEB-8219-164337D34600}" type="presParOf" srcId="{5CF71BE7-0C94-47AA-86DF-A3B237345BB1}" destId="{275AC63A-B28C-47C7-B4A0-2E66784CFE56}" srcOrd="5" destOrd="0" presId="urn:microsoft.com/office/officeart/2008/layout/CaptionedPictures"/>
    <dgm:cxn modelId="{56F1699D-7D95-431C-8BA2-0C0DD53B7796}" type="presParOf" srcId="{5CF71BE7-0C94-47AA-86DF-A3B237345BB1}" destId="{2FB4B938-4BC4-42F9-8E29-5B3CCE309A67}" srcOrd="6" destOrd="0" presId="urn:microsoft.com/office/officeart/2008/layout/CaptionedPictures"/>
    <dgm:cxn modelId="{55FA16EE-1FF8-47DE-9A03-30569A6AD542}" type="presParOf" srcId="{2FB4B938-4BC4-42F9-8E29-5B3CCE309A67}" destId="{83CCE6C9-C6BF-467B-833D-371880F26AAC}" srcOrd="0" destOrd="0" presId="urn:microsoft.com/office/officeart/2008/layout/CaptionedPictures"/>
    <dgm:cxn modelId="{C0641667-80D1-4D2A-AED9-40EE57A323C0}" type="presParOf" srcId="{2FB4B938-4BC4-42F9-8E29-5B3CCE309A67}" destId="{BB5B9D21-7D27-4275-9E28-03A089B9962E}" srcOrd="1" destOrd="0" presId="urn:microsoft.com/office/officeart/2008/layout/CaptionedPictures"/>
    <dgm:cxn modelId="{96CEDB75-3519-4BB6-9635-F996DE5474B6}" type="presParOf" srcId="{2FB4B938-4BC4-42F9-8E29-5B3CCE309A67}" destId="{23219735-C6C2-4469-870F-F32F3674CB1C}" srcOrd="2" destOrd="0" presId="urn:microsoft.com/office/officeart/2008/layout/CaptionedPictures"/>
    <dgm:cxn modelId="{5ED81362-2ABD-4D77-9035-DA351CAA77E6}" type="presParOf" srcId="{23219735-C6C2-4469-870F-F32F3674CB1C}" destId="{F9FE39D6-57E5-4CB3-95B2-0F52D1A7514A}" srcOrd="0" destOrd="0" presId="urn:microsoft.com/office/officeart/2008/layout/CaptionedPictures"/>
    <dgm:cxn modelId="{C9AD0D63-5192-4036-89FA-BDEFB09FCAAD}" type="presParOf" srcId="{23219735-C6C2-4469-870F-F32F3674CB1C}" destId="{07076D72-8C16-43B3-827A-6C3AB519BA9E}" srcOrd="1" destOrd="0" presId="urn:microsoft.com/office/officeart/2008/layout/CaptionedPictures"/>
    <dgm:cxn modelId="{7DBCEAFD-3046-4A68-8AFB-1D3C35175BF4}" type="presParOf" srcId="{5CF71BE7-0C94-47AA-86DF-A3B237345BB1}" destId="{A246EFF6-D5ED-4CF0-AB78-F4626E86451C}" srcOrd="7" destOrd="0" presId="urn:microsoft.com/office/officeart/2008/layout/CaptionedPictures"/>
    <dgm:cxn modelId="{74ACA4EF-C498-45B7-A335-90BEE45DD017}" type="presParOf" srcId="{5CF71BE7-0C94-47AA-86DF-A3B237345BB1}" destId="{5C9ABC37-F361-4DE6-A03E-D6E275118656}" srcOrd="8" destOrd="0" presId="urn:microsoft.com/office/officeart/2008/layout/CaptionedPictures"/>
    <dgm:cxn modelId="{9E83FDC2-7B49-44D4-92A5-563BEC560DC3}" type="presParOf" srcId="{5C9ABC37-F361-4DE6-A03E-D6E275118656}" destId="{07D5A568-6345-4A97-BCEB-9FC6BDA77AF5}" srcOrd="0" destOrd="0" presId="urn:microsoft.com/office/officeart/2008/layout/CaptionedPictures"/>
    <dgm:cxn modelId="{6E2C1B64-6312-4A2A-A70D-A975738AEEA2}" type="presParOf" srcId="{5C9ABC37-F361-4DE6-A03E-D6E275118656}" destId="{6E26E33F-C254-47A5-814B-AC3A59D136D8}" srcOrd="1" destOrd="0" presId="urn:microsoft.com/office/officeart/2008/layout/CaptionedPictures"/>
    <dgm:cxn modelId="{9A3C4C4C-6555-48F9-BDAD-DCFFFFB4D807}" type="presParOf" srcId="{5C9ABC37-F361-4DE6-A03E-D6E275118656}" destId="{4EAB265B-205F-404A-A3F6-D450847FF9C2}" srcOrd="2" destOrd="0" presId="urn:microsoft.com/office/officeart/2008/layout/CaptionedPictures"/>
    <dgm:cxn modelId="{B042102D-8B1A-4C87-8A51-8AB202B96899}" type="presParOf" srcId="{4EAB265B-205F-404A-A3F6-D450847FF9C2}" destId="{2D2866B4-B8DA-4180-8C36-63CA4394A3C2}" srcOrd="0" destOrd="0" presId="urn:microsoft.com/office/officeart/2008/layout/CaptionedPictures"/>
    <dgm:cxn modelId="{B610C342-03F7-41B7-8373-4C08384E9D93}" type="presParOf" srcId="{4EAB265B-205F-404A-A3F6-D450847FF9C2}" destId="{8FC169D9-19CB-4629-A4C8-106831751A5E}" srcOrd="1" destOrd="0" presId="urn:microsoft.com/office/officeart/2008/layout/CaptionedPictures"/>
    <dgm:cxn modelId="{5C12E323-6DBB-4B82-9AE8-9AF88DD82D1D}" type="presParOf" srcId="{5CF71BE7-0C94-47AA-86DF-A3B237345BB1}" destId="{B15D4BE2-AA98-45FD-AF21-075063BD8B5C}" srcOrd="9" destOrd="0" presId="urn:microsoft.com/office/officeart/2008/layout/CaptionedPictures"/>
    <dgm:cxn modelId="{A2C103D4-9D81-4D38-BE3B-0B42C6C2DDE2}" type="presParOf" srcId="{5CF71BE7-0C94-47AA-86DF-A3B237345BB1}" destId="{9CE7C3FD-3387-40DF-A33C-FEBBF6C14319}" srcOrd="10" destOrd="0" presId="urn:microsoft.com/office/officeart/2008/layout/CaptionedPictures"/>
    <dgm:cxn modelId="{6589DFF2-22A7-4A4A-AB54-A6404550197B}" type="presParOf" srcId="{9CE7C3FD-3387-40DF-A33C-FEBBF6C14319}" destId="{BAA1266A-BC02-4EDB-8C32-EC837B98973B}" srcOrd="0" destOrd="0" presId="urn:microsoft.com/office/officeart/2008/layout/CaptionedPictures"/>
    <dgm:cxn modelId="{7B1D3DB2-7B29-4316-863D-061ADB96109E}" type="presParOf" srcId="{9CE7C3FD-3387-40DF-A33C-FEBBF6C14319}" destId="{4BBA37F5-D20A-46BC-ABE3-016E794315E4}" srcOrd="1" destOrd="0" presId="urn:microsoft.com/office/officeart/2008/layout/CaptionedPictures"/>
    <dgm:cxn modelId="{06D25B40-1B64-4E96-BA85-C1CBA3258E3B}" type="presParOf" srcId="{9CE7C3FD-3387-40DF-A33C-FEBBF6C14319}" destId="{21CCE16D-AA35-4EB5-97C9-B675D6F2981E}" srcOrd="2" destOrd="0" presId="urn:microsoft.com/office/officeart/2008/layout/CaptionedPictures"/>
    <dgm:cxn modelId="{C9E581DF-0924-4425-970C-7A8E5DE96162}" type="presParOf" srcId="{21CCE16D-AA35-4EB5-97C9-B675D6F2981E}" destId="{F8258DCD-1FBD-48CB-81D3-1D13255AC59F}" srcOrd="0" destOrd="0" presId="urn:microsoft.com/office/officeart/2008/layout/CaptionedPictures"/>
    <dgm:cxn modelId="{B9CBC8FC-D6D9-4B7B-B330-9E8519155FF7}" type="presParOf" srcId="{21CCE16D-AA35-4EB5-97C9-B675D6F2981E}" destId="{90DB2A4C-0B5B-4FF0-BD5C-D5981D4D59AF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D11AE3C-AD66-4753-818F-97732B278CF8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F95539C9-29C8-48AF-A31A-88A783DD9413}">
      <dgm:prSet phldrT="[Text]"/>
      <dgm:spPr/>
      <dgm:t>
        <a:bodyPr/>
        <a:lstStyle/>
        <a:p>
          <a:r>
            <a:rPr lang="en-US" dirty="0"/>
            <a:t>UVM</a:t>
          </a:r>
          <a:br>
            <a:rPr lang="en-US" dirty="0"/>
          </a:br>
          <a:r>
            <a:rPr lang="en-US" dirty="0"/>
            <a:t>CI_L 0.005</a:t>
          </a:r>
          <a:br>
            <a:rPr lang="en-US" dirty="0"/>
          </a:br>
          <a:r>
            <a:rPr lang="en-US" dirty="0"/>
            <a:t>CI_U 6.803528e+17</a:t>
          </a:r>
        </a:p>
      </dgm:t>
    </dgm:pt>
    <dgm:pt modelId="{36734D0E-C67B-4F37-8937-10DF04A6B589}" type="parTrans" cxnId="{EA7397BE-9C6D-45BA-BC43-09D869843BF4}">
      <dgm:prSet/>
      <dgm:spPr/>
      <dgm:t>
        <a:bodyPr/>
        <a:lstStyle/>
        <a:p>
          <a:endParaRPr lang="en-US"/>
        </a:p>
      </dgm:t>
    </dgm:pt>
    <dgm:pt modelId="{9222806B-0ABF-46A1-9798-D2939C85D446}" type="sibTrans" cxnId="{EA7397BE-9C6D-45BA-BC43-09D869843BF4}">
      <dgm:prSet/>
      <dgm:spPr/>
      <dgm:t>
        <a:bodyPr/>
        <a:lstStyle/>
        <a:p>
          <a:endParaRPr lang="en-US"/>
        </a:p>
      </dgm:t>
    </dgm:pt>
    <dgm:pt modelId="{85551B6E-2FB4-4AB3-8F59-3F398B4FF52F}">
      <dgm:prSet phldrT="[Text]"/>
      <dgm:spPr/>
      <dgm:t>
        <a:bodyPr/>
        <a:lstStyle/>
        <a:p>
          <a:r>
            <a:rPr lang="en-US" dirty="0"/>
            <a:t>BRCA</a:t>
          </a:r>
          <a:br>
            <a:rPr lang="en-US" dirty="0"/>
          </a:br>
          <a:r>
            <a:rPr lang="en-US" dirty="0"/>
            <a:t>CI_L 0</a:t>
          </a:r>
          <a:br>
            <a:rPr lang="en-US" dirty="0"/>
          </a:br>
          <a:r>
            <a:rPr lang="en-US" dirty="0"/>
            <a:t>CI_U 5.082</a:t>
          </a:r>
        </a:p>
      </dgm:t>
    </dgm:pt>
    <dgm:pt modelId="{5D6DAB47-5F4C-4AF4-A31B-38CEEC465673}" type="parTrans" cxnId="{1B066DB1-27DB-43EE-9772-9E22946A58A6}">
      <dgm:prSet/>
      <dgm:spPr/>
      <dgm:t>
        <a:bodyPr/>
        <a:lstStyle/>
        <a:p>
          <a:endParaRPr lang="en-US"/>
        </a:p>
      </dgm:t>
    </dgm:pt>
    <dgm:pt modelId="{F9620DF6-4D38-4E19-BCE7-D26F7525C029}" type="sibTrans" cxnId="{1B066DB1-27DB-43EE-9772-9E22946A58A6}">
      <dgm:prSet/>
      <dgm:spPr/>
      <dgm:t>
        <a:bodyPr/>
        <a:lstStyle/>
        <a:p>
          <a:endParaRPr lang="en-US"/>
        </a:p>
      </dgm:t>
    </dgm:pt>
    <dgm:pt modelId="{2A01D33E-D491-41DC-BB82-710783A35302}">
      <dgm:prSet phldrT="[Text]"/>
      <dgm:spPr/>
      <dgm:t>
        <a:bodyPr/>
        <a:lstStyle/>
        <a:p>
          <a:r>
            <a:rPr lang="en-US" dirty="0"/>
            <a:t>CESC</a:t>
          </a:r>
          <a:br>
            <a:rPr lang="en-US" dirty="0"/>
          </a:br>
          <a:r>
            <a:rPr lang="en-US" dirty="0"/>
            <a:t>CI_L 0</a:t>
          </a:r>
          <a:br>
            <a:rPr lang="en-US" dirty="0"/>
          </a:br>
          <a:r>
            <a:rPr lang="en-US" dirty="0"/>
            <a:t>CI_U 0.177</a:t>
          </a:r>
        </a:p>
      </dgm:t>
    </dgm:pt>
    <dgm:pt modelId="{C7276F7E-A41D-4987-A537-2C946BD913B1}" type="parTrans" cxnId="{8434D410-DE57-4D92-BBD9-69822243577A}">
      <dgm:prSet/>
      <dgm:spPr/>
      <dgm:t>
        <a:bodyPr/>
        <a:lstStyle/>
        <a:p>
          <a:endParaRPr lang="en-US"/>
        </a:p>
      </dgm:t>
    </dgm:pt>
    <dgm:pt modelId="{4E164DD7-0DAB-4B84-9612-0F41F7921F6E}" type="sibTrans" cxnId="{8434D410-DE57-4D92-BBD9-69822243577A}">
      <dgm:prSet/>
      <dgm:spPr/>
      <dgm:t>
        <a:bodyPr/>
        <a:lstStyle/>
        <a:p>
          <a:endParaRPr lang="en-US"/>
        </a:p>
      </dgm:t>
    </dgm:pt>
    <dgm:pt modelId="{72D61D45-2A23-433D-BB14-AB77FE8C745C}">
      <dgm:prSet phldrT="[Text]"/>
      <dgm:spPr/>
      <dgm:t>
        <a:bodyPr/>
        <a:lstStyle/>
        <a:p>
          <a:r>
            <a:rPr lang="en-US" dirty="0"/>
            <a:t>COAD</a:t>
          </a:r>
          <a:br>
            <a:rPr lang="en-US" dirty="0"/>
          </a:br>
          <a:r>
            <a:rPr lang="en-US" dirty="0"/>
            <a:t>CI_L 0</a:t>
          </a:r>
          <a:br>
            <a:rPr lang="en-US" dirty="0"/>
          </a:br>
          <a:r>
            <a:rPr lang="en-US" dirty="0"/>
            <a:t>CI_U 2.323234e+28</a:t>
          </a:r>
        </a:p>
      </dgm:t>
    </dgm:pt>
    <dgm:pt modelId="{1CA223BA-0E10-4414-A3EF-F5DCCBE1C3AB}" type="parTrans" cxnId="{DA2D5CA0-8486-4E9A-BF18-B9921E2CDEE6}">
      <dgm:prSet/>
      <dgm:spPr/>
      <dgm:t>
        <a:bodyPr/>
        <a:lstStyle/>
        <a:p>
          <a:endParaRPr lang="en-US"/>
        </a:p>
      </dgm:t>
    </dgm:pt>
    <dgm:pt modelId="{BC15E4E0-8C34-486F-98EB-BBA78F4EBAB9}" type="sibTrans" cxnId="{DA2D5CA0-8486-4E9A-BF18-B9921E2CDEE6}">
      <dgm:prSet/>
      <dgm:spPr/>
      <dgm:t>
        <a:bodyPr/>
        <a:lstStyle/>
        <a:p>
          <a:endParaRPr lang="en-US"/>
        </a:p>
      </dgm:t>
    </dgm:pt>
    <dgm:pt modelId="{0E781512-6599-4888-B1A4-51201B72F5C2}" type="pres">
      <dgm:prSet presAssocID="{AD11AE3C-AD66-4753-818F-97732B278CF8}" presName="Name0" presStyleCnt="0">
        <dgm:presLayoutVars>
          <dgm:chMax/>
          <dgm:chPref/>
          <dgm:dir/>
        </dgm:presLayoutVars>
      </dgm:prSet>
      <dgm:spPr/>
    </dgm:pt>
    <dgm:pt modelId="{E82D4CBA-6878-480E-9793-E8071377B22B}" type="pres">
      <dgm:prSet presAssocID="{F95539C9-29C8-48AF-A31A-88A783DD9413}" presName="composite" presStyleCnt="0">
        <dgm:presLayoutVars>
          <dgm:chMax val="1"/>
          <dgm:chPref val="1"/>
        </dgm:presLayoutVars>
      </dgm:prSet>
      <dgm:spPr/>
    </dgm:pt>
    <dgm:pt modelId="{8AE0B868-1907-4483-9D14-E4A968236E68}" type="pres">
      <dgm:prSet presAssocID="{F95539C9-29C8-48AF-A31A-88A783DD9413}" presName="Accent" presStyleLbl="trAlignAcc1" presStyleIdx="0" presStyleCnt="4">
        <dgm:presLayoutVars>
          <dgm:chMax val="0"/>
          <dgm:chPref val="0"/>
        </dgm:presLayoutVars>
      </dgm:prSet>
      <dgm:spPr/>
    </dgm:pt>
    <dgm:pt modelId="{94BADB6E-2534-4A86-AD27-9270BC6E64E8}" type="pres">
      <dgm:prSet presAssocID="{F95539C9-29C8-48AF-A31A-88A783DD9413}" presName="Image" presStyleLbl="alignImgPlace1" presStyleIdx="0" presStyleCnt="4" custScaleX="107381" custScaleY="10894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B232B14C-CF9B-414F-88D7-AA3E1CCDF1D3}" type="pres">
      <dgm:prSet presAssocID="{F95539C9-29C8-48AF-A31A-88A783DD9413}" presName="ChildComposite" presStyleCnt="0"/>
      <dgm:spPr/>
    </dgm:pt>
    <dgm:pt modelId="{55C03F73-6862-4F7C-AC1D-45B4AED3BCDF}" type="pres">
      <dgm:prSet presAssocID="{F95539C9-29C8-48AF-A31A-88A783DD941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8D2ED32-279E-4A6B-B3C0-C9152231C430}" type="pres">
      <dgm:prSet presAssocID="{F95539C9-29C8-48AF-A31A-88A783DD9413}" presName="Parent" presStyleLbl="revTx" presStyleIdx="0" presStyleCnt="4">
        <dgm:presLayoutVars>
          <dgm:chMax val="1"/>
          <dgm:chPref val="0"/>
          <dgm:bulletEnabled val="1"/>
        </dgm:presLayoutVars>
      </dgm:prSet>
      <dgm:spPr/>
    </dgm:pt>
    <dgm:pt modelId="{23B24984-5FBF-44C5-8899-053D5C254A26}" type="pres">
      <dgm:prSet presAssocID="{9222806B-0ABF-46A1-9798-D2939C85D446}" presName="sibTrans" presStyleCnt="0"/>
      <dgm:spPr/>
    </dgm:pt>
    <dgm:pt modelId="{63EE3DE5-B459-4E38-BD6E-622BF076A188}" type="pres">
      <dgm:prSet presAssocID="{85551B6E-2FB4-4AB3-8F59-3F398B4FF52F}" presName="composite" presStyleCnt="0">
        <dgm:presLayoutVars>
          <dgm:chMax val="1"/>
          <dgm:chPref val="1"/>
        </dgm:presLayoutVars>
      </dgm:prSet>
      <dgm:spPr/>
    </dgm:pt>
    <dgm:pt modelId="{D92BB68E-359A-44C8-8CE1-7837A1447D5A}" type="pres">
      <dgm:prSet presAssocID="{85551B6E-2FB4-4AB3-8F59-3F398B4FF52F}" presName="Accent" presStyleLbl="trAlignAcc1" presStyleIdx="1" presStyleCnt="4">
        <dgm:presLayoutVars>
          <dgm:chMax val="0"/>
          <dgm:chPref val="0"/>
        </dgm:presLayoutVars>
      </dgm:prSet>
      <dgm:spPr/>
    </dgm:pt>
    <dgm:pt modelId="{376C9CB4-7FEA-46F2-9CE3-C00AE99D36EC}" type="pres">
      <dgm:prSet presAssocID="{85551B6E-2FB4-4AB3-8F59-3F398B4FF52F}" presName="Image" presStyleLbl="alignImgPlace1" presStyleIdx="1" presStyleCnt="4" custScaleX="107381" custScaleY="10894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67D01872-1BF9-4B72-815E-BFEB6DA5D092}" type="pres">
      <dgm:prSet presAssocID="{85551B6E-2FB4-4AB3-8F59-3F398B4FF52F}" presName="ChildComposite" presStyleCnt="0"/>
      <dgm:spPr/>
    </dgm:pt>
    <dgm:pt modelId="{BEE869B7-063B-49F5-B614-F0B5C36F3181}" type="pres">
      <dgm:prSet presAssocID="{85551B6E-2FB4-4AB3-8F59-3F398B4FF52F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9BA4029-F45C-4197-90E5-AB32AEF9A3FE}" type="pres">
      <dgm:prSet presAssocID="{85551B6E-2FB4-4AB3-8F59-3F398B4FF52F}" presName="Parent" presStyleLbl="revTx" presStyleIdx="1" presStyleCnt="4">
        <dgm:presLayoutVars>
          <dgm:chMax val="1"/>
          <dgm:chPref val="0"/>
          <dgm:bulletEnabled val="1"/>
        </dgm:presLayoutVars>
      </dgm:prSet>
      <dgm:spPr/>
    </dgm:pt>
    <dgm:pt modelId="{B69C16BC-915F-4D7D-B931-5C28C2930CA6}" type="pres">
      <dgm:prSet presAssocID="{F9620DF6-4D38-4E19-BCE7-D26F7525C029}" presName="sibTrans" presStyleCnt="0"/>
      <dgm:spPr/>
    </dgm:pt>
    <dgm:pt modelId="{B390D4C4-EEE5-412D-B260-A983FE6AB6D4}" type="pres">
      <dgm:prSet presAssocID="{2A01D33E-D491-41DC-BB82-710783A35302}" presName="composite" presStyleCnt="0">
        <dgm:presLayoutVars>
          <dgm:chMax val="1"/>
          <dgm:chPref val="1"/>
        </dgm:presLayoutVars>
      </dgm:prSet>
      <dgm:spPr/>
    </dgm:pt>
    <dgm:pt modelId="{B112E26F-1E02-457D-936A-EE4A72CB2702}" type="pres">
      <dgm:prSet presAssocID="{2A01D33E-D491-41DC-BB82-710783A35302}" presName="Accent" presStyleLbl="trAlignAcc1" presStyleIdx="2" presStyleCnt="4">
        <dgm:presLayoutVars>
          <dgm:chMax val="0"/>
          <dgm:chPref val="0"/>
        </dgm:presLayoutVars>
      </dgm:prSet>
      <dgm:spPr/>
    </dgm:pt>
    <dgm:pt modelId="{FD5FD7D0-E48C-48C0-8279-DDF7CA69B820}" type="pres">
      <dgm:prSet presAssocID="{2A01D33E-D491-41DC-BB82-710783A35302}" presName="Image" presStyleLbl="alignImgPlace1" presStyleIdx="2" presStyleCnt="4" custScaleX="107381" custScaleY="10894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D9082F18-5CB1-49FC-92A5-41528422D34F}" type="pres">
      <dgm:prSet presAssocID="{2A01D33E-D491-41DC-BB82-710783A35302}" presName="ChildComposite" presStyleCnt="0"/>
      <dgm:spPr/>
    </dgm:pt>
    <dgm:pt modelId="{C8B3BC89-6A49-42B8-BC14-1F7DF90EEF0D}" type="pres">
      <dgm:prSet presAssocID="{2A01D33E-D491-41DC-BB82-710783A35302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7CA63CA-7093-4D12-BAAA-C7901C4D8E60}" type="pres">
      <dgm:prSet presAssocID="{2A01D33E-D491-41DC-BB82-710783A35302}" presName="Parent" presStyleLbl="revTx" presStyleIdx="2" presStyleCnt="4">
        <dgm:presLayoutVars>
          <dgm:chMax val="1"/>
          <dgm:chPref val="0"/>
          <dgm:bulletEnabled val="1"/>
        </dgm:presLayoutVars>
      </dgm:prSet>
      <dgm:spPr/>
    </dgm:pt>
    <dgm:pt modelId="{55448760-9788-411F-93CD-CC2DD5ADD7BD}" type="pres">
      <dgm:prSet presAssocID="{4E164DD7-0DAB-4B84-9612-0F41F7921F6E}" presName="sibTrans" presStyleCnt="0"/>
      <dgm:spPr/>
    </dgm:pt>
    <dgm:pt modelId="{E686A1EB-EF27-4BDC-B2F6-639993B4DB88}" type="pres">
      <dgm:prSet presAssocID="{72D61D45-2A23-433D-BB14-AB77FE8C745C}" presName="composite" presStyleCnt="0">
        <dgm:presLayoutVars>
          <dgm:chMax val="1"/>
          <dgm:chPref val="1"/>
        </dgm:presLayoutVars>
      </dgm:prSet>
      <dgm:spPr/>
    </dgm:pt>
    <dgm:pt modelId="{F4B6662E-8A88-49A3-A264-8DAC6CB08D41}" type="pres">
      <dgm:prSet presAssocID="{72D61D45-2A23-433D-BB14-AB77FE8C745C}" presName="Accent" presStyleLbl="trAlignAcc1" presStyleIdx="3" presStyleCnt="4">
        <dgm:presLayoutVars>
          <dgm:chMax val="0"/>
          <dgm:chPref val="0"/>
        </dgm:presLayoutVars>
      </dgm:prSet>
      <dgm:spPr/>
    </dgm:pt>
    <dgm:pt modelId="{A4AE22A1-8523-4625-A06F-800FB44E98DD}" type="pres">
      <dgm:prSet presAssocID="{72D61D45-2A23-433D-BB14-AB77FE8C745C}" presName="Image" presStyleLbl="alignImgPlace1" presStyleIdx="3" presStyleCnt="4" custScaleX="107381" custScaleY="10894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248C995A-2A6E-4415-AE46-53BDE645124C}" type="pres">
      <dgm:prSet presAssocID="{72D61D45-2A23-433D-BB14-AB77FE8C745C}" presName="ChildComposite" presStyleCnt="0"/>
      <dgm:spPr/>
    </dgm:pt>
    <dgm:pt modelId="{247F24C4-6CB0-4FEE-8107-0A8DCA6E6F81}" type="pres">
      <dgm:prSet presAssocID="{72D61D45-2A23-433D-BB14-AB77FE8C745C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59F49AF-35AA-4383-8571-201F7D2F31EB}" type="pres">
      <dgm:prSet presAssocID="{72D61D45-2A23-433D-BB14-AB77FE8C745C}" presName="Parent" presStyleLbl="revTx" presStyleIdx="3" presStyleCnt="4">
        <dgm:presLayoutVars>
          <dgm:chMax val="1"/>
          <dgm:chPref val="0"/>
          <dgm:bulletEnabled val="1"/>
        </dgm:presLayoutVars>
      </dgm:prSet>
      <dgm:spPr/>
    </dgm:pt>
  </dgm:ptLst>
  <dgm:cxnLst>
    <dgm:cxn modelId="{8434D410-DE57-4D92-BBD9-69822243577A}" srcId="{AD11AE3C-AD66-4753-818F-97732B278CF8}" destId="{2A01D33E-D491-41DC-BB82-710783A35302}" srcOrd="2" destOrd="0" parTransId="{C7276F7E-A41D-4987-A537-2C946BD913B1}" sibTransId="{4E164DD7-0DAB-4B84-9612-0F41F7921F6E}"/>
    <dgm:cxn modelId="{9DFABA2A-7620-4862-8345-C96DB10CF983}" type="presOf" srcId="{F95539C9-29C8-48AF-A31A-88A783DD9413}" destId="{28D2ED32-279E-4A6B-B3C0-C9152231C430}" srcOrd="0" destOrd="0" presId="urn:microsoft.com/office/officeart/2008/layout/CaptionedPictures"/>
    <dgm:cxn modelId="{7BF42042-B98A-426D-996E-076412992305}" type="presOf" srcId="{85551B6E-2FB4-4AB3-8F59-3F398B4FF52F}" destId="{29BA4029-F45C-4197-90E5-AB32AEF9A3FE}" srcOrd="0" destOrd="0" presId="urn:microsoft.com/office/officeart/2008/layout/CaptionedPictures"/>
    <dgm:cxn modelId="{A526387F-6E12-4483-99A2-42D47049E611}" type="presOf" srcId="{AD11AE3C-AD66-4753-818F-97732B278CF8}" destId="{0E781512-6599-4888-B1A4-51201B72F5C2}" srcOrd="0" destOrd="0" presId="urn:microsoft.com/office/officeart/2008/layout/CaptionedPictures"/>
    <dgm:cxn modelId="{6B159C81-CA84-4586-9AFD-A789321CD694}" type="presOf" srcId="{2A01D33E-D491-41DC-BB82-710783A35302}" destId="{87CA63CA-7093-4D12-BAAA-C7901C4D8E60}" srcOrd="0" destOrd="0" presId="urn:microsoft.com/office/officeart/2008/layout/CaptionedPictures"/>
    <dgm:cxn modelId="{DA2D5CA0-8486-4E9A-BF18-B9921E2CDEE6}" srcId="{AD11AE3C-AD66-4753-818F-97732B278CF8}" destId="{72D61D45-2A23-433D-BB14-AB77FE8C745C}" srcOrd="3" destOrd="0" parTransId="{1CA223BA-0E10-4414-A3EF-F5DCCBE1C3AB}" sibTransId="{BC15E4E0-8C34-486F-98EB-BBA78F4EBAB9}"/>
    <dgm:cxn modelId="{7B5B96A0-A687-489A-945A-B6CB86D9ADDD}" type="presOf" srcId="{72D61D45-2A23-433D-BB14-AB77FE8C745C}" destId="{A59F49AF-35AA-4383-8571-201F7D2F31EB}" srcOrd="0" destOrd="0" presId="urn:microsoft.com/office/officeart/2008/layout/CaptionedPictures"/>
    <dgm:cxn modelId="{1B066DB1-27DB-43EE-9772-9E22946A58A6}" srcId="{AD11AE3C-AD66-4753-818F-97732B278CF8}" destId="{85551B6E-2FB4-4AB3-8F59-3F398B4FF52F}" srcOrd="1" destOrd="0" parTransId="{5D6DAB47-5F4C-4AF4-A31B-38CEEC465673}" sibTransId="{F9620DF6-4D38-4E19-BCE7-D26F7525C029}"/>
    <dgm:cxn modelId="{EA7397BE-9C6D-45BA-BC43-09D869843BF4}" srcId="{AD11AE3C-AD66-4753-818F-97732B278CF8}" destId="{F95539C9-29C8-48AF-A31A-88A783DD9413}" srcOrd="0" destOrd="0" parTransId="{36734D0E-C67B-4F37-8937-10DF04A6B589}" sibTransId="{9222806B-0ABF-46A1-9798-D2939C85D446}"/>
    <dgm:cxn modelId="{A9A67C96-3D2E-496C-A597-550FDCA88067}" type="presParOf" srcId="{0E781512-6599-4888-B1A4-51201B72F5C2}" destId="{E82D4CBA-6878-480E-9793-E8071377B22B}" srcOrd="0" destOrd="0" presId="urn:microsoft.com/office/officeart/2008/layout/CaptionedPictures"/>
    <dgm:cxn modelId="{B899DC9B-2C10-4AC0-B63D-D127F0BDE4A5}" type="presParOf" srcId="{E82D4CBA-6878-480E-9793-E8071377B22B}" destId="{8AE0B868-1907-4483-9D14-E4A968236E68}" srcOrd="0" destOrd="0" presId="urn:microsoft.com/office/officeart/2008/layout/CaptionedPictures"/>
    <dgm:cxn modelId="{C6B48D04-2D22-4E34-81B0-48671288162C}" type="presParOf" srcId="{E82D4CBA-6878-480E-9793-E8071377B22B}" destId="{94BADB6E-2534-4A86-AD27-9270BC6E64E8}" srcOrd="1" destOrd="0" presId="urn:microsoft.com/office/officeart/2008/layout/CaptionedPictures"/>
    <dgm:cxn modelId="{E8FB2ABC-3EB0-44EA-8AA4-50A14D376E30}" type="presParOf" srcId="{E82D4CBA-6878-480E-9793-E8071377B22B}" destId="{B232B14C-CF9B-414F-88D7-AA3E1CCDF1D3}" srcOrd="2" destOrd="0" presId="urn:microsoft.com/office/officeart/2008/layout/CaptionedPictures"/>
    <dgm:cxn modelId="{8B50315B-0221-4641-B3DA-DEDEA836F169}" type="presParOf" srcId="{B232B14C-CF9B-414F-88D7-AA3E1CCDF1D3}" destId="{55C03F73-6862-4F7C-AC1D-45B4AED3BCDF}" srcOrd="0" destOrd="0" presId="urn:microsoft.com/office/officeart/2008/layout/CaptionedPictures"/>
    <dgm:cxn modelId="{EBAAF258-3205-49FE-81A0-E66FEB5E45D2}" type="presParOf" srcId="{B232B14C-CF9B-414F-88D7-AA3E1CCDF1D3}" destId="{28D2ED32-279E-4A6B-B3C0-C9152231C430}" srcOrd="1" destOrd="0" presId="urn:microsoft.com/office/officeart/2008/layout/CaptionedPictures"/>
    <dgm:cxn modelId="{92A59F49-F382-41F9-92CF-EDE82AAB28E0}" type="presParOf" srcId="{0E781512-6599-4888-B1A4-51201B72F5C2}" destId="{23B24984-5FBF-44C5-8899-053D5C254A26}" srcOrd="1" destOrd="0" presId="urn:microsoft.com/office/officeart/2008/layout/CaptionedPictures"/>
    <dgm:cxn modelId="{78D7CC8F-0C04-4A34-B374-D8B81A743D02}" type="presParOf" srcId="{0E781512-6599-4888-B1A4-51201B72F5C2}" destId="{63EE3DE5-B459-4E38-BD6E-622BF076A188}" srcOrd="2" destOrd="0" presId="urn:microsoft.com/office/officeart/2008/layout/CaptionedPictures"/>
    <dgm:cxn modelId="{1A834D8F-6F57-4CD8-B419-ABA6809E8903}" type="presParOf" srcId="{63EE3DE5-B459-4E38-BD6E-622BF076A188}" destId="{D92BB68E-359A-44C8-8CE1-7837A1447D5A}" srcOrd="0" destOrd="0" presId="urn:microsoft.com/office/officeart/2008/layout/CaptionedPictures"/>
    <dgm:cxn modelId="{7FD6A480-71FA-4725-BA9F-B3A0E71F76F9}" type="presParOf" srcId="{63EE3DE5-B459-4E38-BD6E-622BF076A188}" destId="{376C9CB4-7FEA-46F2-9CE3-C00AE99D36EC}" srcOrd="1" destOrd="0" presId="urn:microsoft.com/office/officeart/2008/layout/CaptionedPictures"/>
    <dgm:cxn modelId="{0A1C5656-C90A-4DB9-BCD3-9B729A0CDB4F}" type="presParOf" srcId="{63EE3DE5-B459-4E38-BD6E-622BF076A188}" destId="{67D01872-1BF9-4B72-815E-BFEB6DA5D092}" srcOrd="2" destOrd="0" presId="urn:microsoft.com/office/officeart/2008/layout/CaptionedPictures"/>
    <dgm:cxn modelId="{6A8EAC99-70DD-422A-978F-9FC0D71BA66C}" type="presParOf" srcId="{67D01872-1BF9-4B72-815E-BFEB6DA5D092}" destId="{BEE869B7-063B-49F5-B614-F0B5C36F3181}" srcOrd="0" destOrd="0" presId="urn:microsoft.com/office/officeart/2008/layout/CaptionedPictures"/>
    <dgm:cxn modelId="{4705E646-B609-4629-B67D-F6A42BBEBF5F}" type="presParOf" srcId="{67D01872-1BF9-4B72-815E-BFEB6DA5D092}" destId="{29BA4029-F45C-4197-90E5-AB32AEF9A3FE}" srcOrd="1" destOrd="0" presId="urn:microsoft.com/office/officeart/2008/layout/CaptionedPictures"/>
    <dgm:cxn modelId="{7F59B0E7-D353-4FB7-8A66-FE8836D47C6F}" type="presParOf" srcId="{0E781512-6599-4888-B1A4-51201B72F5C2}" destId="{B69C16BC-915F-4D7D-B931-5C28C2930CA6}" srcOrd="3" destOrd="0" presId="urn:microsoft.com/office/officeart/2008/layout/CaptionedPictures"/>
    <dgm:cxn modelId="{239A7947-AD16-4F6D-AF5C-B937F66CECF0}" type="presParOf" srcId="{0E781512-6599-4888-B1A4-51201B72F5C2}" destId="{B390D4C4-EEE5-412D-B260-A983FE6AB6D4}" srcOrd="4" destOrd="0" presId="urn:microsoft.com/office/officeart/2008/layout/CaptionedPictures"/>
    <dgm:cxn modelId="{EA8D4F3E-CFB7-4753-9E03-C932C481C5B7}" type="presParOf" srcId="{B390D4C4-EEE5-412D-B260-A983FE6AB6D4}" destId="{B112E26F-1E02-457D-936A-EE4A72CB2702}" srcOrd="0" destOrd="0" presId="urn:microsoft.com/office/officeart/2008/layout/CaptionedPictures"/>
    <dgm:cxn modelId="{13E56B1C-20EC-4566-8538-E35BCB766D8E}" type="presParOf" srcId="{B390D4C4-EEE5-412D-B260-A983FE6AB6D4}" destId="{FD5FD7D0-E48C-48C0-8279-DDF7CA69B820}" srcOrd="1" destOrd="0" presId="urn:microsoft.com/office/officeart/2008/layout/CaptionedPictures"/>
    <dgm:cxn modelId="{CC39B52D-BCD5-46F3-84EA-E3292FADCA5B}" type="presParOf" srcId="{B390D4C4-EEE5-412D-B260-A983FE6AB6D4}" destId="{D9082F18-5CB1-49FC-92A5-41528422D34F}" srcOrd="2" destOrd="0" presId="urn:microsoft.com/office/officeart/2008/layout/CaptionedPictures"/>
    <dgm:cxn modelId="{A53284A8-6E38-4181-9088-F76886F80309}" type="presParOf" srcId="{D9082F18-5CB1-49FC-92A5-41528422D34F}" destId="{C8B3BC89-6A49-42B8-BC14-1F7DF90EEF0D}" srcOrd="0" destOrd="0" presId="urn:microsoft.com/office/officeart/2008/layout/CaptionedPictures"/>
    <dgm:cxn modelId="{5FEB3A17-479E-49E0-ACD5-5E1ED24BBDA7}" type="presParOf" srcId="{D9082F18-5CB1-49FC-92A5-41528422D34F}" destId="{87CA63CA-7093-4D12-BAAA-C7901C4D8E60}" srcOrd="1" destOrd="0" presId="urn:microsoft.com/office/officeart/2008/layout/CaptionedPictures"/>
    <dgm:cxn modelId="{8A9B127D-F989-4AE5-8678-D7B7D983C375}" type="presParOf" srcId="{0E781512-6599-4888-B1A4-51201B72F5C2}" destId="{55448760-9788-411F-93CD-CC2DD5ADD7BD}" srcOrd="5" destOrd="0" presId="urn:microsoft.com/office/officeart/2008/layout/CaptionedPictures"/>
    <dgm:cxn modelId="{6BC87876-8066-4DE0-8411-775827766987}" type="presParOf" srcId="{0E781512-6599-4888-B1A4-51201B72F5C2}" destId="{E686A1EB-EF27-4BDC-B2F6-639993B4DB88}" srcOrd="6" destOrd="0" presId="urn:microsoft.com/office/officeart/2008/layout/CaptionedPictures"/>
    <dgm:cxn modelId="{CB9FDE9F-7B78-4BDA-92FE-15E80FA7552D}" type="presParOf" srcId="{E686A1EB-EF27-4BDC-B2F6-639993B4DB88}" destId="{F4B6662E-8A88-49A3-A264-8DAC6CB08D41}" srcOrd="0" destOrd="0" presId="urn:microsoft.com/office/officeart/2008/layout/CaptionedPictures"/>
    <dgm:cxn modelId="{E5399BAF-1657-4808-BC82-BA4BE78F8659}" type="presParOf" srcId="{E686A1EB-EF27-4BDC-B2F6-639993B4DB88}" destId="{A4AE22A1-8523-4625-A06F-800FB44E98DD}" srcOrd="1" destOrd="0" presId="urn:microsoft.com/office/officeart/2008/layout/CaptionedPictures"/>
    <dgm:cxn modelId="{C87B0792-31E0-4C04-BA22-093A82B938F9}" type="presParOf" srcId="{E686A1EB-EF27-4BDC-B2F6-639993B4DB88}" destId="{248C995A-2A6E-4415-AE46-53BDE645124C}" srcOrd="2" destOrd="0" presId="urn:microsoft.com/office/officeart/2008/layout/CaptionedPictures"/>
    <dgm:cxn modelId="{F0364721-A1C1-4618-8FFB-1ABA0D0CFCDE}" type="presParOf" srcId="{248C995A-2A6E-4415-AE46-53BDE645124C}" destId="{247F24C4-6CB0-4FEE-8107-0A8DCA6E6F81}" srcOrd="0" destOrd="0" presId="urn:microsoft.com/office/officeart/2008/layout/CaptionedPictures"/>
    <dgm:cxn modelId="{9C8F1091-16F4-4481-9225-EAC54B4942F9}" type="presParOf" srcId="{248C995A-2A6E-4415-AE46-53BDE645124C}" destId="{A59F49AF-35AA-4383-8571-201F7D2F31EB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F628EA2-3412-468E-93FE-2477B1C0EA0A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7D9F68-2ACB-429F-94D0-E898A48D6239}">
      <dgm:prSet phldrT="[Text]"/>
      <dgm:spPr/>
      <dgm:t>
        <a:bodyPr/>
        <a:lstStyle/>
        <a:p>
          <a:r>
            <a:rPr lang="en-US" dirty="0"/>
            <a:t>KIRC</a:t>
          </a:r>
          <a:br>
            <a:rPr lang="en-US" dirty="0"/>
          </a:br>
          <a:r>
            <a:rPr lang="en-US" dirty="0"/>
            <a:t>CI_L 11548.55</a:t>
          </a:r>
          <a:br>
            <a:rPr lang="en-US" dirty="0"/>
          </a:br>
          <a:r>
            <a:rPr lang="en-US" dirty="0"/>
            <a:t>CI_U 1841100256</a:t>
          </a:r>
        </a:p>
      </dgm:t>
    </dgm:pt>
    <dgm:pt modelId="{70EE0E83-6879-4552-8900-5CFA2FB3BBA5}" type="parTrans" cxnId="{4CE90062-305F-4DB8-B2B1-D2971AA9CCCC}">
      <dgm:prSet/>
      <dgm:spPr/>
      <dgm:t>
        <a:bodyPr/>
        <a:lstStyle/>
        <a:p>
          <a:endParaRPr lang="en-US"/>
        </a:p>
      </dgm:t>
    </dgm:pt>
    <dgm:pt modelId="{77BC5D7D-219B-4FFB-9EE9-C5AF15CDE106}" type="sibTrans" cxnId="{4CE90062-305F-4DB8-B2B1-D2971AA9CCCC}">
      <dgm:prSet/>
      <dgm:spPr/>
      <dgm:t>
        <a:bodyPr/>
        <a:lstStyle/>
        <a:p>
          <a:endParaRPr lang="en-US"/>
        </a:p>
      </dgm:t>
    </dgm:pt>
    <dgm:pt modelId="{4B3134D2-B3D9-406C-802C-B47C696862EA}">
      <dgm:prSet phldrT="[Text]"/>
      <dgm:spPr/>
      <dgm:t>
        <a:bodyPr/>
        <a:lstStyle/>
        <a:p>
          <a:r>
            <a:rPr lang="en-US" dirty="0"/>
            <a:t>BRCA</a:t>
          </a:r>
          <a:br>
            <a:rPr lang="en-US" dirty="0"/>
          </a:br>
          <a:r>
            <a:rPr lang="en-US" dirty="0"/>
            <a:t>CI_L 0</a:t>
          </a:r>
          <a:br>
            <a:rPr lang="en-US" dirty="0"/>
          </a:br>
          <a:r>
            <a:rPr lang="en-US" dirty="0"/>
            <a:t>CI_U 48.018</a:t>
          </a:r>
        </a:p>
      </dgm:t>
    </dgm:pt>
    <dgm:pt modelId="{670B074F-C31D-41AC-9AFA-D445B444B49D}" type="parTrans" cxnId="{B605A008-3F51-450C-BAC4-0E0270D3B389}">
      <dgm:prSet/>
      <dgm:spPr/>
      <dgm:t>
        <a:bodyPr/>
        <a:lstStyle/>
        <a:p>
          <a:endParaRPr lang="en-US"/>
        </a:p>
      </dgm:t>
    </dgm:pt>
    <dgm:pt modelId="{257EA7C7-0763-426D-9C64-A1552996D485}" type="sibTrans" cxnId="{B605A008-3F51-450C-BAC4-0E0270D3B389}">
      <dgm:prSet/>
      <dgm:spPr/>
      <dgm:t>
        <a:bodyPr/>
        <a:lstStyle/>
        <a:p>
          <a:endParaRPr lang="en-US"/>
        </a:p>
      </dgm:t>
    </dgm:pt>
    <dgm:pt modelId="{814F8DA9-C731-44B8-9318-A9C7654F51C3}">
      <dgm:prSet phldrT="[Text]"/>
      <dgm:spPr/>
      <dgm:t>
        <a:bodyPr/>
        <a:lstStyle/>
        <a:p>
          <a:r>
            <a:rPr lang="en-US" dirty="0"/>
            <a:t>BRCA-</a:t>
          </a:r>
          <a:r>
            <a:rPr lang="en-US" dirty="0" err="1"/>
            <a:t>LumA</a:t>
          </a:r>
          <a:br>
            <a:rPr lang="en-US" dirty="0"/>
          </a:br>
          <a:r>
            <a:rPr lang="en-US" dirty="0"/>
            <a:t>CI_L 0</a:t>
          </a:r>
          <a:br>
            <a:rPr lang="en-US" dirty="0"/>
          </a:br>
          <a:r>
            <a:rPr lang="en-US" dirty="0"/>
            <a:t>CI_U 24.182</a:t>
          </a:r>
        </a:p>
      </dgm:t>
    </dgm:pt>
    <dgm:pt modelId="{0932754D-EA95-4032-B2F2-88C53D7544A3}" type="parTrans" cxnId="{CC1EB763-33B1-4270-9044-0480EABF712D}">
      <dgm:prSet/>
      <dgm:spPr/>
      <dgm:t>
        <a:bodyPr/>
        <a:lstStyle/>
        <a:p>
          <a:endParaRPr lang="en-US"/>
        </a:p>
      </dgm:t>
    </dgm:pt>
    <dgm:pt modelId="{CDEF195D-0C13-4DFD-9965-EC25FBB06F31}" type="sibTrans" cxnId="{CC1EB763-33B1-4270-9044-0480EABF712D}">
      <dgm:prSet/>
      <dgm:spPr/>
      <dgm:t>
        <a:bodyPr/>
        <a:lstStyle/>
        <a:p>
          <a:endParaRPr lang="en-US"/>
        </a:p>
      </dgm:t>
    </dgm:pt>
    <dgm:pt modelId="{11BE9849-4770-4909-8A46-6CC78885EA29}">
      <dgm:prSet phldrT="[Text]"/>
      <dgm:spPr/>
      <dgm:t>
        <a:bodyPr/>
        <a:lstStyle/>
        <a:p>
          <a:r>
            <a:rPr lang="en-US" dirty="0"/>
            <a:t>BRCA-LumB</a:t>
          </a:r>
          <a:br>
            <a:rPr lang="en-US" dirty="0"/>
          </a:br>
          <a:r>
            <a:rPr lang="en-US" dirty="0"/>
            <a:t>CI_L 0</a:t>
          </a:r>
          <a:br>
            <a:rPr lang="en-US" dirty="0"/>
          </a:br>
          <a:r>
            <a:rPr lang="en-US" dirty="0"/>
            <a:t>CI_U 1854.669</a:t>
          </a:r>
        </a:p>
      </dgm:t>
    </dgm:pt>
    <dgm:pt modelId="{DE126C41-ABBB-4E0E-9334-1A9C56A580D6}" type="parTrans" cxnId="{328C8126-D278-470D-984A-E166C054E352}">
      <dgm:prSet/>
      <dgm:spPr/>
      <dgm:t>
        <a:bodyPr/>
        <a:lstStyle/>
        <a:p>
          <a:endParaRPr lang="en-US"/>
        </a:p>
      </dgm:t>
    </dgm:pt>
    <dgm:pt modelId="{A4F55023-D5E4-41F5-9617-971F7BA9E229}" type="sibTrans" cxnId="{328C8126-D278-470D-984A-E166C054E352}">
      <dgm:prSet/>
      <dgm:spPr/>
      <dgm:t>
        <a:bodyPr/>
        <a:lstStyle/>
        <a:p>
          <a:endParaRPr lang="en-US"/>
        </a:p>
      </dgm:t>
    </dgm:pt>
    <dgm:pt modelId="{F6F9D599-7665-47AF-A22C-3C7B6541A902}">
      <dgm:prSet phldrT="[Text]"/>
      <dgm:spPr/>
      <dgm:t>
        <a:bodyPr/>
        <a:lstStyle/>
        <a:p>
          <a:r>
            <a:rPr lang="en-US" dirty="0"/>
            <a:t>HNSC-HPV+ </a:t>
          </a:r>
          <a:br>
            <a:rPr lang="en-US" dirty="0"/>
          </a:br>
          <a:r>
            <a:rPr lang="en-US" dirty="0"/>
            <a:t>CI_L 0</a:t>
          </a:r>
          <a:br>
            <a:rPr lang="en-US" dirty="0"/>
          </a:br>
          <a:r>
            <a:rPr lang="en-US" dirty="0"/>
            <a:t>CI_U 0.432</a:t>
          </a:r>
        </a:p>
      </dgm:t>
    </dgm:pt>
    <dgm:pt modelId="{4D191E8B-0BE1-44A8-9242-694466F9A24A}" type="parTrans" cxnId="{BBBC864A-3810-4538-A60B-C1B049548326}">
      <dgm:prSet/>
      <dgm:spPr/>
      <dgm:t>
        <a:bodyPr/>
        <a:lstStyle/>
        <a:p>
          <a:endParaRPr lang="en-US"/>
        </a:p>
      </dgm:t>
    </dgm:pt>
    <dgm:pt modelId="{64391CAA-1370-428E-A7E3-66A34B6C9E36}" type="sibTrans" cxnId="{BBBC864A-3810-4538-A60B-C1B049548326}">
      <dgm:prSet/>
      <dgm:spPr/>
      <dgm:t>
        <a:bodyPr/>
        <a:lstStyle/>
        <a:p>
          <a:endParaRPr lang="en-US"/>
        </a:p>
      </dgm:t>
    </dgm:pt>
    <dgm:pt modelId="{63649C49-EB2E-4596-A072-7354DDF6DBEF}" type="pres">
      <dgm:prSet presAssocID="{BF628EA2-3412-468E-93FE-2477B1C0EA0A}" presName="Name0" presStyleCnt="0">
        <dgm:presLayoutVars>
          <dgm:chMax/>
          <dgm:chPref/>
          <dgm:dir/>
        </dgm:presLayoutVars>
      </dgm:prSet>
      <dgm:spPr/>
    </dgm:pt>
    <dgm:pt modelId="{7741B245-D702-4B45-B099-704442DECC8E}" type="pres">
      <dgm:prSet presAssocID="{117D9F68-2ACB-429F-94D0-E898A48D6239}" presName="composite" presStyleCnt="0">
        <dgm:presLayoutVars>
          <dgm:chMax val="1"/>
          <dgm:chPref val="1"/>
        </dgm:presLayoutVars>
      </dgm:prSet>
      <dgm:spPr/>
    </dgm:pt>
    <dgm:pt modelId="{B0B56D4F-D274-4F9F-852A-FE29CAEEBDDF}" type="pres">
      <dgm:prSet presAssocID="{117D9F68-2ACB-429F-94D0-E898A48D6239}" presName="Accent" presStyleLbl="trAlignAcc1" presStyleIdx="0" presStyleCnt="5">
        <dgm:presLayoutVars>
          <dgm:chMax val="0"/>
          <dgm:chPref val="0"/>
        </dgm:presLayoutVars>
      </dgm:prSet>
      <dgm:spPr/>
    </dgm:pt>
    <dgm:pt modelId="{E48CB31E-0901-46E7-AD88-0320FAF63731}" type="pres">
      <dgm:prSet presAssocID="{117D9F68-2ACB-429F-94D0-E898A48D6239}" presName="Image" presStyleLbl="alignImgPlace1" presStyleIdx="0" presStyleCnt="5" custScaleX="108167" custScaleY="10974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27473CC9-DC9B-4C44-B992-1D1D3D9DD812}" type="pres">
      <dgm:prSet presAssocID="{117D9F68-2ACB-429F-94D0-E898A48D6239}" presName="ChildComposite" presStyleCnt="0"/>
      <dgm:spPr/>
    </dgm:pt>
    <dgm:pt modelId="{8095E826-51A7-4CB0-863E-73C5F9370A3E}" type="pres">
      <dgm:prSet presAssocID="{117D9F68-2ACB-429F-94D0-E898A48D6239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9E401B7-3B2F-4E61-8322-565AEDE4ACE6}" type="pres">
      <dgm:prSet presAssocID="{117D9F68-2ACB-429F-94D0-E898A48D6239}" presName="Parent" presStyleLbl="revTx" presStyleIdx="0" presStyleCnt="5" custLinFactNeighborY="3171">
        <dgm:presLayoutVars>
          <dgm:chMax val="1"/>
          <dgm:chPref val="0"/>
          <dgm:bulletEnabled val="1"/>
        </dgm:presLayoutVars>
      </dgm:prSet>
      <dgm:spPr/>
    </dgm:pt>
    <dgm:pt modelId="{115BC40D-2314-47A6-9790-52E4AC922599}" type="pres">
      <dgm:prSet presAssocID="{77BC5D7D-219B-4FFB-9EE9-C5AF15CDE106}" presName="sibTrans" presStyleCnt="0"/>
      <dgm:spPr/>
    </dgm:pt>
    <dgm:pt modelId="{043E425D-D946-44D9-A91F-CF4FE836F21C}" type="pres">
      <dgm:prSet presAssocID="{4B3134D2-B3D9-406C-802C-B47C696862EA}" presName="composite" presStyleCnt="0">
        <dgm:presLayoutVars>
          <dgm:chMax val="1"/>
          <dgm:chPref val="1"/>
        </dgm:presLayoutVars>
      </dgm:prSet>
      <dgm:spPr/>
    </dgm:pt>
    <dgm:pt modelId="{8996EA90-BBF0-40CC-9DF9-60C08D6AE8EE}" type="pres">
      <dgm:prSet presAssocID="{4B3134D2-B3D9-406C-802C-B47C696862EA}" presName="Accent" presStyleLbl="trAlignAcc1" presStyleIdx="1" presStyleCnt="5">
        <dgm:presLayoutVars>
          <dgm:chMax val="0"/>
          <dgm:chPref val="0"/>
        </dgm:presLayoutVars>
      </dgm:prSet>
      <dgm:spPr/>
    </dgm:pt>
    <dgm:pt modelId="{3AAF23B2-EF16-480A-B241-D410F13BB92A}" type="pres">
      <dgm:prSet presAssocID="{4B3134D2-B3D9-406C-802C-B47C696862EA}" presName="Image" presStyleLbl="alignImgPlace1" presStyleIdx="1" presStyleCnt="5" custScaleX="108167" custScaleY="10974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438AAE92-B6DE-4372-B05D-8BB054E8DC26}" type="pres">
      <dgm:prSet presAssocID="{4B3134D2-B3D9-406C-802C-B47C696862EA}" presName="ChildComposite" presStyleCnt="0"/>
      <dgm:spPr/>
    </dgm:pt>
    <dgm:pt modelId="{15806D92-E2FF-4B5A-A2BC-290232AE959A}" type="pres">
      <dgm:prSet presAssocID="{4B3134D2-B3D9-406C-802C-B47C696862EA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0594C00-DA23-469D-AACA-0A648641B1F9}" type="pres">
      <dgm:prSet presAssocID="{4B3134D2-B3D9-406C-802C-B47C696862EA}" presName="Parent" presStyleLbl="revTx" presStyleIdx="1" presStyleCnt="5" custLinFactNeighborY="3171">
        <dgm:presLayoutVars>
          <dgm:chMax val="1"/>
          <dgm:chPref val="0"/>
          <dgm:bulletEnabled val="1"/>
        </dgm:presLayoutVars>
      </dgm:prSet>
      <dgm:spPr/>
    </dgm:pt>
    <dgm:pt modelId="{4991FF5E-36A0-4655-9577-C1F56DFBD65F}" type="pres">
      <dgm:prSet presAssocID="{257EA7C7-0763-426D-9C64-A1552996D485}" presName="sibTrans" presStyleCnt="0"/>
      <dgm:spPr/>
    </dgm:pt>
    <dgm:pt modelId="{F3EC3043-96D0-4774-ACCB-02259D4C7B46}" type="pres">
      <dgm:prSet presAssocID="{814F8DA9-C731-44B8-9318-A9C7654F51C3}" presName="composite" presStyleCnt="0">
        <dgm:presLayoutVars>
          <dgm:chMax val="1"/>
          <dgm:chPref val="1"/>
        </dgm:presLayoutVars>
      </dgm:prSet>
      <dgm:spPr/>
    </dgm:pt>
    <dgm:pt modelId="{65FDC0EF-604B-41FD-9042-C3326AC53FF1}" type="pres">
      <dgm:prSet presAssocID="{814F8DA9-C731-44B8-9318-A9C7654F51C3}" presName="Accent" presStyleLbl="trAlignAcc1" presStyleIdx="2" presStyleCnt="5">
        <dgm:presLayoutVars>
          <dgm:chMax val="0"/>
          <dgm:chPref val="0"/>
        </dgm:presLayoutVars>
      </dgm:prSet>
      <dgm:spPr/>
    </dgm:pt>
    <dgm:pt modelId="{2FEE8C29-3BD5-44B2-815A-AD637095114B}" type="pres">
      <dgm:prSet presAssocID="{814F8DA9-C731-44B8-9318-A9C7654F51C3}" presName="Image" presStyleLbl="alignImgPlace1" presStyleIdx="2" presStyleCnt="5" custScaleX="108167" custScaleY="10974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8582983F-E890-4089-B001-0F449434DDBA}" type="pres">
      <dgm:prSet presAssocID="{814F8DA9-C731-44B8-9318-A9C7654F51C3}" presName="ChildComposite" presStyleCnt="0"/>
      <dgm:spPr/>
    </dgm:pt>
    <dgm:pt modelId="{94A24623-55BD-47D8-BA2F-C2A9830BDCF2}" type="pres">
      <dgm:prSet presAssocID="{814F8DA9-C731-44B8-9318-A9C7654F51C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69ABD8D-F33C-4FD4-8F4E-213B3B30186C}" type="pres">
      <dgm:prSet presAssocID="{814F8DA9-C731-44B8-9318-A9C7654F51C3}" presName="Parent" presStyleLbl="revTx" presStyleIdx="2" presStyleCnt="5" custLinFactNeighborY="3171">
        <dgm:presLayoutVars>
          <dgm:chMax val="1"/>
          <dgm:chPref val="0"/>
          <dgm:bulletEnabled val="1"/>
        </dgm:presLayoutVars>
      </dgm:prSet>
      <dgm:spPr/>
    </dgm:pt>
    <dgm:pt modelId="{68D959CA-E760-4A20-A2D9-60CEDACD09C4}" type="pres">
      <dgm:prSet presAssocID="{CDEF195D-0C13-4DFD-9965-EC25FBB06F31}" presName="sibTrans" presStyleCnt="0"/>
      <dgm:spPr/>
    </dgm:pt>
    <dgm:pt modelId="{72F36BAB-B6EF-43AD-9F53-0F017D57CE33}" type="pres">
      <dgm:prSet presAssocID="{11BE9849-4770-4909-8A46-6CC78885EA29}" presName="composite" presStyleCnt="0">
        <dgm:presLayoutVars>
          <dgm:chMax val="1"/>
          <dgm:chPref val="1"/>
        </dgm:presLayoutVars>
      </dgm:prSet>
      <dgm:spPr/>
    </dgm:pt>
    <dgm:pt modelId="{A33130C6-DC76-4BBF-886D-AFF10BF96CAF}" type="pres">
      <dgm:prSet presAssocID="{11BE9849-4770-4909-8A46-6CC78885EA29}" presName="Accent" presStyleLbl="trAlignAcc1" presStyleIdx="3" presStyleCnt="5">
        <dgm:presLayoutVars>
          <dgm:chMax val="0"/>
          <dgm:chPref val="0"/>
        </dgm:presLayoutVars>
      </dgm:prSet>
      <dgm:spPr/>
    </dgm:pt>
    <dgm:pt modelId="{FD774967-6E34-4352-ABDB-A5BCC77CD6E6}" type="pres">
      <dgm:prSet presAssocID="{11BE9849-4770-4909-8A46-6CC78885EA29}" presName="Image" presStyleLbl="alignImgPlace1" presStyleIdx="3" presStyleCnt="5" custScaleX="108167" custScaleY="10974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9EF46572-8152-4D89-9966-BB7EBD4D49E9}" type="pres">
      <dgm:prSet presAssocID="{11BE9849-4770-4909-8A46-6CC78885EA29}" presName="ChildComposite" presStyleCnt="0"/>
      <dgm:spPr/>
    </dgm:pt>
    <dgm:pt modelId="{8677B5BF-7BAE-4AC6-9907-10D524388B71}" type="pres">
      <dgm:prSet presAssocID="{11BE9849-4770-4909-8A46-6CC78885EA29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E1A7A17-7507-44CC-A732-C125B419330D}" type="pres">
      <dgm:prSet presAssocID="{11BE9849-4770-4909-8A46-6CC78885EA29}" presName="Parent" presStyleLbl="revTx" presStyleIdx="3" presStyleCnt="5" custLinFactNeighborY="3171">
        <dgm:presLayoutVars>
          <dgm:chMax val="1"/>
          <dgm:chPref val="0"/>
          <dgm:bulletEnabled val="1"/>
        </dgm:presLayoutVars>
      </dgm:prSet>
      <dgm:spPr/>
    </dgm:pt>
    <dgm:pt modelId="{76F2F175-FB65-445F-BD11-F36046479746}" type="pres">
      <dgm:prSet presAssocID="{A4F55023-D5E4-41F5-9617-971F7BA9E229}" presName="sibTrans" presStyleCnt="0"/>
      <dgm:spPr/>
    </dgm:pt>
    <dgm:pt modelId="{4DA0E7EA-089C-4DCA-BA7C-A61060517D5E}" type="pres">
      <dgm:prSet presAssocID="{F6F9D599-7665-47AF-A22C-3C7B6541A902}" presName="composite" presStyleCnt="0">
        <dgm:presLayoutVars>
          <dgm:chMax val="1"/>
          <dgm:chPref val="1"/>
        </dgm:presLayoutVars>
      </dgm:prSet>
      <dgm:spPr/>
    </dgm:pt>
    <dgm:pt modelId="{6DF9F0B5-FBE1-4322-B131-24D6C45F13BF}" type="pres">
      <dgm:prSet presAssocID="{F6F9D599-7665-47AF-A22C-3C7B6541A902}" presName="Accent" presStyleLbl="trAlignAcc1" presStyleIdx="4" presStyleCnt="5">
        <dgm:presLayoutVars>
          <dgm:chMax val="0"/>
          <dgm:chPref val="0"/>
        </dgm:presLayoutVars>
      </dgm:prSet>
      <dgm:spPr/>
    </dgm:pt>
    <dgm:pt modelId="{7171D9EF-6EEA-4701-B85A-14B94829DC1E}" type="pres">
      <dgm:prSet presAssocID="{F6F9D599-7665-47AF-A22C-3C7B6541A902}" presName="Image" presStyleLbl="alignImgPlace1" presStyleIdx="4" presStyleCnt="5" custScaleX="108167" custScaleY="10974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27BF8CFE-42C6-4E5E-8FA1-5426505BBD0D}" type="pres">
      <dgm:prSet presAssocID="{F6F9D599-7665-47AF-A22C-3C7B6541A902}" presName="ChildComposite" presStyleCnt="0"/>
      <dgm:spPr/>
    </dgm:pt>
    <dgm:pt modelId="{45C67D6A-8522-4B59-B416-428A7F020BDD}" type="pres">
      <dgm:prSet presAssocID="{F6F9D599-7665-47AF-A22C-3C7B6541A902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2C95F4B-FD8B-43A6-AB9E-2108B8C2A12D}" type="pres">
      <dgm:prSet presAssocID="{F6F9D599-7665-47AF-A22C-3C7B6541A902}" presName="Parent" presStyleLbl="revTx" presStyleIdx="4" presStyleCnt="5" custLinFactNeighborY="3171">
        <dgm:presLayoutVars>
          <dgm:chMax val="1"/>
          <dgm:chPref val="0"/>
          <dgm:bulletEnabled val="1"/>
        </dgm:presLayoutVars>
      </dgm:prSet>
      <dgm:spPr/>
    </dgm:pt>
  </dgm:ptLst>
  <dgm:cxnLst>
    <dgm:cxn modelId="{B605A008-3F51-450C-BAC4-0E0270D3B389}" srcId="{BF628EA2-3412-468E-93FE-2477B1C0EA0A}" destId="{4B3134D2-B3D9-406C-802C-B47C696862EA}" srcOrd="1" destOrd="0" parTransId="{670B074F-C31D-41AC-9AFA-D445B444B49D}" sibTransId="{257EA7C7-0763-426D-9C64-A1552996D485}"/>
    <dgm:cxn modelId="{328C8126-D278-470D-984A-E166C054E352}" srcId="{BF628EA2-3412-468E-93FE-2477B1C0EA0A}" destId="{11BE9849-4770-4909-8A46-6CC78885EA29}" srcOrd="3" destOrd="0" parTransId="{DE126C41-ABBB-4E0E-9334-1A9C56A580D6}" sibTransId="{A4F55023-D5E4-41F5-9617-971F7BA9E229}"/>
    <dgm:cxn modelId="{4CE90062-305F-4DB8-B2B1-D2971AA9CCCC}" srcId="{BF628EA2-3412-468E-93FE-2477B1C0EA0A}" destId="{117D9F68-2ACB-429F-94D0-E898A48D6239}" srcOrd="0" destOrd="0" parTransId="{70EE0E83-6879-4552-8900-5CFA2FB3BBA5}" sibTransId="{77BC5D7D-219B-4FFB-9EE9-C5AF15CDE106}"/>
    <dgm:cxn modelId="{CC1EB763-33B1-4270-9044-0480EABF712D}" srcId="{BF628EA2-3412-468E-93FE-2477B1C0EA0A}" destId="{814F8DA9-C731-44B8-9318-A9C7654F51C3}" srcOrd="2" destOrd="0" parTransId="{0932754D-EA95-4032-B2F2-88C53D7544A3}" sibTransId="{CDEF195D-0C13-4DFD-9965-EC25FBB06F31}"/>
    <dgm:cxn modelId="{BBBC864A-3810-4538-A60B-C1B049548326}" srcId="{BF628EA2-3412-468E-93FE-2477B1C0EA0A}" destId="{F6F9D599-7665-47AF-A22C-3C7B6541A902}" srcOrd="4" destOrd="0" parTransId="{4D191E8B-0BE1-44A8-9242-694466F9A24A}" sibTransId="{64391CAA-1370-428E-A7E3-66A34B6C9E36}"/>
    <dgm:cxn modelId="{FC4BE573-07D2-4401-8274-83588B45883B}" type="presOf" srcId="{814F8DA9-C731-44B8-9318-A9C7654F51C3}" destId="{A69ABD8D-F33C-4FD4-8F4E-213B3B30186C}" srcOrd="0" destOrd="0" presId="urn:microsoft.com/office/officeart/2008/layout/CaptionedPictures"/>
    <dgm:cxn modelId="{1DF35D56-9CB2-40D4-BE0C-534F5AD7285E}" type="presOf" srcId="{F6F9D599-7665-47AF-A22C-3C7B6541A902}" destId="{C2C95F4B-FD8B-43A6-AB9E-2108B8C2A12D}" srcOrd="0" destOrd="0" presId="urn:microsoft.com/office/officeart/2008/layout/CaptionedPictures"/>
    <dgm:cxn modelId="{688F81A0-B0BF-4CF8-B35F-1C1D85A0269E}" type="presOf" srcId="{BF628EA2-3412-468E-93FE-2477B1C0EA0A}" destId="{63649C49-EB2E-4596-A072-7354DDF6DBEF}" srcOrd="0" destOrd="0" presId="urn:microsoft.com/office/officeart/2008/layout/CaptionedPictures"/>
    <dgm:cxn modelId="{7E36A8AE-5E12-421C-A9AC-A9FA23FCD13F}" type="presOf" srcId="{117D9F68-2ACB-429F-94D0-E898A48D6239}" destId="{E9E401B7-3B2F-4E61-8322-565AEDE4ACE6}" srcOrd="0" destOrd="0" presId="urn:microsoft.com/office/officeart/2008/layout/CaptionedPictures"/>
    <dgm:cxn modelId="{EB78AAC3-5647-4CAF-8742-792214606B2E}" type="presOf" srcId="{11BE9849-4770-4909-8A46-6CC78885EA29}" destId="{CE1A7A17-7507-44CC-A732-C125B419330D}" srcOrd="0" destOrd="0" presId="urn:microsoft.com/office/officeart/2008/layout/CaptionedPictures"/>
    <dgm:cxn modelId="{5AD82BE3-6421-4C0A-A9BF-0CDD88511941}" type="presOf" srcId="{4B3134D2-B3D9-406C-802C-B47C696862EA}" destId="{50594C00-DA23-469D-AACA-0A648641B1F9}" srcOrd="0" destOrd="0" presId="urn:microsoft.com/office/officeart/2008/layout/CaptionedPictures"/>
    <dgm:cxn modelId="{5B0EE44B-DB97-4079-900B-328D2FA18A40}" type="presParOf" srcId="{63649C49-EB2E-4596-A072-7354DDF6DBEF}" destId="{7741B245-D702-4B45-B099-704442DECC8E}" srcOrd="0" destOrd="0" presId="urn:microsoft.com/office/officeart/2008/layout/CaptionedPictures"/>
    <dgm:cxn modelId="{24086A68-19F9-4352-9FA7-B49321A9DD18}" type="presParOf" srcId="{7741B245-D702-4B45-B099-704442DECC8E}" destId="{B0B56D4F-D274-4F9F-852A-FE29CAEEBDDF}" srcOrd="0" destOrd="0" presId="urn:microsoft.com/office/officeart/2008/layout/CaptionedPictures"/>
    <dgm:cxn modelId="{778DDB7A-DA89-4632-8192-DAA31B62499C}" type="presParOf" srcId="{7741B245-D702-4B45-B099-704442DECC8E}" destId="{E48CB31E-0901-46E7-AD88-0320FAF63731}" srcOrd="1" destOrd="0" presId="urn:microsoft.com/office/officeart/2008/layout/CaptionedPictures"/>
    <dgm:cxn modelId="{699977C6-69DE-4D30-BC1B-19202B75C627}" type="presParOf" srcId="{7741B245-D702-4B45-B099-704442DECC8E}" destId="{27473CC9-DC9B-4C44-B992-1D1D3D9DD812}" srcOrd="2" destOrd="0" presId="urn:microsoft.com/office/officeart/2008/layout/CaptionedPictures"/>
    <dgm:cxn modelId="{CFC3990B-1529-4232-8183-E28E4450A8E5}" type="presParOf" srcId="{27473CC9-DC9B-4C44-B992-1D1D3D9DD812}" destId="{8095E826-51A7-4CB0-863E-73C5F9370A3E}" srcOrd="0" destOrd="0" presId="urn:microsoft.com/office/officeart/2008/layout/CaptionedPictures"/>
    <dgm:cxn modelId="{7364E3BB-61E9-4CE0-B28E-C3B31F003FC4}" type="presParOf" srcId="{27473CC9-DC9B-4C44-B992-1D1D3D9DD812}" destId="{E9E401B7-3B2F-4E61-8322-565AEDE4ACE6}" srcOrd="1" destOrd="0" presId="urn:microsoft.com/office/officeart/2008/layout/CaptionedPictures"/>
    <dgm:cxn modelId="{E36465C4-67A8-482A-9FC3-5442E1371410}" type="presParOf" srcId="{63649C49-EB2E-4596-A072-7354DDF6DBEF}" destId="{115BC40D-2314-47A6-9790-52E4AC922599}" srcOrd="1" destOrd="0" presId="urn:microsoft.com/office/officeart/2008/layout/CaptionedPictures"/>
    <dgm:cxn modelId="{CC117965-0E13-49D7-ACC8-031FC846809F}" type="presParOf" srcId="{63649C49-EB2E-4596-A072-7354DDF6DBEF}" destId="{043E425D-D946-44D9-A91F-CF4FE836F21C}" srcOrd="2" destOrd="0" presId="urn:microsoft.com/office/officeart/2008/layout/CaptionedPictures"/>
    <dgm:cxn modelId="{7F84FA03-CAF8-4E16-9730-787AFD261944}" type="presParOf" srcId="{043E425D-D946-44D9-A91F-CF4FE836F21C}" destId="{8996EA90-BBF0-40CC-9DF9-60C08D6AE8EE}" srcOrd="0" destOrd="0" presId="urn:microsoft.com/office/officeart/2008/layout/CaptionedPictures"/>
    <dgm:cxn modelId="{69BD8633-C374-4DCA-9DB9-B86B639228DD}" type="presParOf" srcId="{043E425D-D946-44D9-A91F-CF4FE836F21C}" destId="{3AAF23B2-EF16-480A-B241-D410F13BB92A}" srcOrd="1" destOrd="0" presId="urn:microsoft.com/office/officeart/2008/layout/CaptionedPictures"/>
    <dgm:cxn modelId="{5829F044-C84A-457F-A899-E6E937CAD69F}" type="presParOf" srcId="{043E425D-D946-44D9-A91F-CF4FE836F21C}" destId="{438AAE92-B6DE-4372-B05D-8BB054E8DC26}" srcOrd="2" destOrd="0" presId="urn:microsoft.com/office/officeart/2008/layout/CaptionedPictures"/>
    <dgm:cxn modelId="{0327B5A8-1289-477F-A7BA-463BA5E99353}" type="presParOf" srcId="{438AAE92-B6DE-4372-B05D-8BB054E8DC26}" destId="{15806D92-E2FF-4B5A-A2BC-290232AE959A}" srcOrd="0" destOrd="0" presId="urn:microsoft.com/office/officeart/2008/layout/CaptionedPictures"/>
    <dgm:cxn modelId="{4362B9E5-C41A-46EB-9392-452A1AAEDFEB}" type="presParOf" srcId="{438AAE92-B6DE-4372-B05D-8BB054E8DC26}" destId="{50594C00-DA23-469D-AACA-0A648641B1F9}" srcOrd="1" destOrd="0" presId="urn:microsoft.com/office/officeart/2008/layout/CaptionedPictures"/>
    <dgm:cxn modelId="{57B5E595-4FDA-4AA1-BF89-4105F423FA4E}" type="presParOf" srcId="{63649C49-EB2E-4596-A072-7354DDF6DBEF}" destId="{4991FF5E-36A0-4655-9577-C1F56DFBD65F}" srcOrd="3" destOrd="0" presId="urn:microsoft.com/office/officeart/2008/layout/CaptionedPictures"/>
    <dgm:cxn modelId="{488712B0-FF85-4EBF-AC42-812944A45286}" type="presParOf" srcId="{63649C49-EB2E-4596-A072-7354DDF6DBEF}" destId="{F3EC3043-96D0-4774-ACCB-02259D4C7B46}" srcOrd="4" destOrd="0" presId="urn:microsoft.com/office/officeart/2008/layout/CaptionedPictures"/>
    <dgm:cxn modelId="{75DC4E3E-0639-498D-BC73-248965631237}" type="presParOf" srcId="{F3EC3043-96D0-4774-ACCB-02259D4C7B46}" destId="{65FDC0EF-604B-41FD-9042-C3326AC53FF1}" srcOrd="0" destOrd="0" presId="urn:microsoft.com/office/officeart/2008/layout/CaptionedPictures"/>
    <dgm:cxn modelId="{FBE387BC-7305-4F13-B301-DBDFEECA4349}" type="presParOf" srcId="{F3EC3043-96D0-4774-ACCB-02259D4C7B46}" destId="{2FEE8C29-3BD5-44B2-815A-AD637095114B}" srcOrd="1" destOrd="0" presId="urn:microsoft.com/office/officeart/2008/layout/CaptionedPictures"/>
    <dgm:cxn modelId="{18CDF0FF-90FF-446A-9077-A478B0CB5275}" type="presParOf" srcId="{F3EC3043-96D0-4774-ACCB-02259D4C7B46}" destId="{8582983F-E890-4089-B001-0F449434DDBA}" srcOrd="2" destOrd="0" presId="urn:microsoft.com/office/officeart/2008/layout/CaptionedPictures"/>
    <dgm:cxn modelId="{815D83FC-6EC5-414D-AC55-0C0056D8210E}" type="presParOf" srcId="{8582983F-E890-4089-B001-0F449434DDBA}" destId="{94A24623-55BD-47D8-BA2F-C2A9830BDCF2}" srcOrd="0" destOrd="0" presId="urn:microsoft.com/office/officeart/2008/layout/CaptionedPictures"/>
    <dgm:cxn modelId="{00327FBC-96DF-423F-ACDA-B3224DA57117}" type="presParOf" srcId="{8582983F-E890-4089-B001-0F449434DDBA}" destId="{A69ABD8D-F33C-4FD4-8F4E-213B3B30186C}" srcOrd="1" destOrd="0" presId="urn:microsoft.com/office/officeart/2008/layout/CaptionedPictures"/>
    <dgm:cxn modelId="{D1AA194F-62A4-4B52-950C-3BC5A69F696F}" type="presParOf" srcId="{63649C49-EB2E-4596-A072-7354DDF6DBEF}" destId="{68D959CA-E760-4A20-A2D9-60CEDACD09C4}" srcOrd="5" destOrd="0" presId="urn:microsoft.com/office/officeart/2008/layout/CaptionedPictures"/>
    <dgm:cxn modelId="{D1E59F35-6D95-4DF1-B9DC-4E58CDB18F95}" type="presParOf" srcId="{63649C49-EB2E-4596-A072-7354DDF6DBEF}" destId="{72F36BAB-B6EF-43AD-9F53-0F017D57CE33}" srcOrd="6" destOrd="0" presId="urn:microsoft.com/office/officeart/2008/layout/CaptionedPictures"/>
    <dgm:cxn modelId="{3F4C5FC7-EAA5-4026-9C84-F7AAB0B3EDCC}" type="presParOf" srcId="{72F36BAB-B6EF-43AD-9F53-0F017D57CE33}" destId="{A33130C6-DC76-4BBF-886D-AFF10BF96CAF}" srcOrd="0" destOrd="0" presId="urn:microsoft.com/office/officeart/2008/layout/CaptionedPictures"/>
    <dgm:cxn modelId="{3C5B4998-FF48-4600-86AF-D329637C080D}" type="presParOf" srcId="{72F36BAB-B6EF-43AD-9F53-0F017D57CE33}" destId="{FD774967-6E34-4352-ABDB-A5BCC77CD6E6}" srcOrd="1" destOrd="0" presId="urn:microsoft.com/office/officeart/2008/layout/CaptionedPictures"/>
    <dgm:cxn modelId="{E97348B6-B86C-44E0-9974-7E6713976524}" type="presParOf" srcId="{72F36BAB-B6EF-43AD-9F53-0F017D57CE33}" destId="{9EF46572-8152-4D89-9966-BB7EBD4D49E9}" srcOrd="2" destOrd="0" presId="urn:microsoft.com/office/officeart/2008/layout/CaptionedPictures"/>
    <dgm:cxn modelId="{18EA451F-A6F4-4C73-91C9-FCCA4933FE54}" type="presParOf" srcId="{9EF46572-8152-4D89-9966-BB7EBD4D49E9}" destId="{8677B5BF-7BAE-4AC6-9907-10D524388B71}" srcOrd="0" destOrd="0" presId="urn:microsoft.com/office/officeart/2008/layout/CaptionedPictures"/>
    <dgm:cxn modelId="{9575C04D-235A-4A37-AC20-CCD8DA7B3B17}" type="presParOf" srcId="{9EF46572-8152-4D89-9966-BB7EBD4D49E9}" destId="{CE1A7A17-7507-44CC-A732-C125B419330D}" srcOrd="1" destOrd="0" presId="urn:microsoft.com/office/officeart/2008/layout/CaptionedPictures"/>
    <dgm:cxn modelId="{DC41705D-092A-4E8B-81F7-A0D43D770EF1}" type="presParOf" srcId="{63649C49-EB2E-4596-A072-7354DDF6DBEF}" destId="{76F2F175-FB65-445F-BD11-F36046479746}" srcOrd="7" destOrd="0" presId="urn:microsoft.com/office/officeart/2008/layout/CaptionedPictures"/>
    <dgm:cxn modelId="{3EF876FA-70EC-4426-A9F2-3968BA67CB86}" type="presParOf" srcId="{63649C49-EB2E-4596-A072-7354DDF6DBEF}" destId="{4DA0E7EA-089C-4DCA-BA7C-A61060517D5E}" srcOrd="8" destOrd="0" presId="urn:microsoft.com/office/officeart/2008/layout/CaptionedPictures"/>
    <dgm:cxn modelId="{E8A84A42-B1D0-4025-A69A-8352172029CF}" type="presParOf" srcId="{4DA0E7EA-089C-4DCA-BA7C-A61060517D5E}" destId="{6DF9F0B5-FBE1-4322-B131-24D6C45F13BF}" srcOrd="0" destOrd="0" presId="urn:microsoft.com/office/officeart/2008/layout/CaptionedPictures"/>
    <dgm:cxn modelId="{9495C00C-DC90-4BC8-AABD-9E8080546DD5}" type="presParOf" srcId="{4DA0E7EA-089C-4DCA-BA7C-A61060517D5E}" destId="{7171D9EF-6EEA-4701-B85A-14B94829DC1E}" srcOrd="1" destOrd="0" presId="urn:microsoft.com/office/officeart/2008/layout/CaptionedPictures"/>
    <dgm:cxn modelId="{4E0EEA01-D95B-4AF7-BF4B-3474AA3B6FDC}" type="presParOf" srcId="{4DA0E7EA-089C-4DCA-BA7C-A61060517D5E}" destId="{27BF8CFE-42C6-4E5E-8FA1-5426505BBD0D}" srcOrd="2" destOrd="0" presId="urn:microsoft.com/office/officeart/2008/layout/CaptionedPictures"/>
    <dgm:cxn modelId="{0F8E3606-6EF4-4016-B274-58E6EC673B36}" type="presParOf" srcId="{27BF8CFE-42C6-4E5E-8FA1-5426505BBD0D}" destId="{45C67D6A-8522-4B59-B416-428A7F020BDD}" srcOrd="0" destOrd="0" presId="urn:microsoft.com/office/officeart/2008/layout/CaptionedPictures"/>
    <dgm:cxn modelId="{E6760D78-63B5-47BC-8B06-6416A296F3BA}" type="presParOf" srcId="{27BF8CFE-42C6-4E5E-8FA1-5426505BBD0D}" destId="{C2C95F4B-FD8B-43A6-AB9E-2108B8C2A12D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5AEBDE-D3FD-406B-914E-ABEB7DD77BF7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DBB26652-B877-4ABE-A3EC-290F643C8650}">
      <dgm:prSet phldrT="[Text]"/>
      <dgm:spPr/>
      <dgm:t>
        <a:bodyPr/>
        <a:lstStyle/>
        <a:p>
          <a:r>
            <a:rPr lang="en-US" dirty="0"/>
            <a:t>THYM</a:t>
          </a:r>
          <a:br>
            <a:rPr lang="en-US" dirty="0"/>
          </a:br>
          <a:r>
            <a:rPr lang="en-US" dirty="0"/>
            <a:t>CI_L 0</a:t>
          </a:r>
          <a:br>
            <a:rPr lang="en-US" dirty="0"/>
          </a:br>
          <a:r>
            <a:rPr lang="en-US" dirty="0"/>
            <a:t>CI_U 0.899</a:t>
          </a:r>
        </a:p>
      </dgm:t>
    </dgm:pt>
    <dgm:pt modelId="{3530EC0D-A086-4275-ADA9-EFF2CE3445F2}" type="parTrans" cxnId="{C4985B1D-E37E-46D8-B9CE-33932C85F5C6}">
      <dgm:prSet/>
      <dgm:spPr/>
      <dgm:t>
        <a:bodyPr/>
        <a:lstStyle/>
        <a:p>
          <a:endParaRPr lang="en-US"/>
        </a:p>
      </dgm:t>
    </dgm:pt>
    <dgm:pt modelId="{520EB2D9-FD51-4157-80E1-32621A42586D}" type="sibTrans" cxnId="{C4985B1D-E37E-46D8-B9CE-33932C85F5C6}">
      <dgm:prSet/>
      <dgm:spPr/>
      <dgm:t>
        <a:bodyPr/>
        <a:lstStyle/>
        <a:p>
          <a:endParaRPr lang="en-US"/>
        </a:p>
      </dgm:t>
    </dgm:pt>
    <dgm:pt modelId="{DAED8DD6-AAAD-4FFB-A492-E36028A6B58E}">
      <dgm:prSet phldrT="[Text]"/>
      <dgm:spPr/>
      <dgm:t>
        <a:bodyPr/>
        <a:lstStyle/>
        <a:p>
          <a:r>
            <a:rPr lang="en-US" dirty="0"/>
            <a:t>HNSC</a:t>
          </a:r>
          <a:br>
            <a:rPr lang="en-US" dirty="0"/>
          </a:br>
          <a:r>
            <a:rPr lang="en-US" dirty="0"/>
            <a:t>CI_L 13.454</a:t>
          </a:r>
          <a:br>
            <a:rPr lang="en-US" dirty="0"/>
          </a:br>
          <a:r>
            <a:rPr lang="en-US" dirty="0"/>
            <a:t>CI_U 1.2488e+11</a:t>
          </a:r>
        </a:p>
      </dgm:t>
    </dgm:pt>
    <dgm:pt modelId="{64724060-0D2A-495B-A874-1CC21030046D}" type="parTrans" cxnId="{5AC08399-CE1B-4400-88C1-DFA79AF562B7}">
      <dgm:prSet/>
      <dgm:spPr/>
      <dgm:t>
        <a:bodyPr/>
        <a:lstStyle/>
        <a:p>
          <a:endParaRPr lang="en-US"/>
        </a:p>
      </dgm:t>
    </dgm:pt>
    <dgm:pt modelId="{575B5365-6743-442E-A3D3-A2C43760D53E}" type="sibTrans" cxnId="{5AC08399-CE1B-4400-88C1-DFA79AF562B7}">
      <dgm:prSet/>
      <dgm:spPr/>
      <dgm:t>
        <a:bodyPr/>
        <a:lstStyle/>
        <a:p>
          <a:endParaRPr lang="en-US"/>
        </a:p>
      </dgm:t>
    </dgm:pt>
    <dgm:pt modelId="{08F31C07-3736-4B24-AD60-BC6FA242CC2A}">
      <dgm:prSet phldrT="[Text]"/>
      <dgm:spPr/>
      <dgm:t>
        <a:bodyPr/>
        <a:lstStyle/>
        <a:p>
          <a:r>
            <a:rPr lang="en-US" dirty="0"/>
            <a:t>HNSC-HPV-</a:t>
          </a:r>
          <a:br>
            <a:rPr lang="en-US" dirty="0"/>
          </a:br>
          <a:r>
            <a:rPr lang="en-US" dirty="0"/>
            <a:t>CI_L 2.673</a:t>
          </a:r>
          <a:br>
            <a:rPr lang="en-US" dirty="0"/>
          </a:br>
          <a:r>
            <a:rPr lang="en-US" dirty="0"/>
            <a:t>CI_U 43696508763</a:t>
          </a:r>
        </a:p>
      </dgm:t>
    </dgm:pt>
    <dgm:pt modelId="{6B85E101-C2A0-40B8-8EDE-2652AF1D47C8}" type="parTrans" cxnId="{6DAA1231-910C-421B-9733-0D7B48A112A9}">
      <dgm:prSet/>
      <dgm:spPr/>
      <dgm:t>
        <a:bodyPr/>
        <a:lstStyle/>
        <a:p>
          <a:endParaRPr lang="en-US"/>
        </a:p>
      </dgm:t>
    </dgm:pt>
    <dgm:pt modelId="{50DA1616-01B5-47B6-A7A4-040E3DC312B0}" type="sibTrans" cxnId="{6DAA1231-910C-421B-9733-0D7B48A112A9}">
      <dgm:prSet/>
      <dgm:spPr/>
      <dgm:t>
        <a:bodyPr/>
        <a:lstStyle/>
        <a:p>
          <a:endParaRPr lang="en-US"/>
        </a:p>
      </dgm:t>
    </dgm:pt>
    <dgm:pt modelId="{7D1FFDFB-CC63-4652-898C-42D20470FCE9}">
      <dgm:prSet phldrT="[Text]"/>
      <dgm:spPr/>
      <dgm:t>
        <a:bodyPr/>
        <a:lstStyle/>
        <a:p>
          <a:r>
            <a:rPr lang="en-US" dirty="0"/>
            <a:t>LGG</a:t>
          </a:r>
          <a:br>
            <a:rPr lang="en-US" dirty="0"/>
          </a:br>
          <a:r>
            <a:rPr lang="en-US" dirty="0"/>
            <a:t>CI_L 0</a:t>
          </a:r>
          <a:br>
            <a:rPr lang="en-US" dirty="0"/>
          </a:br>
          <a:r>
            <a:rPr lang="en-US" dirty="0"/>
            <a:t>CI_U 0.142</a:t>
          </a:r>
        </a:p>
      </dgm:t>
    </dgm:pt>
    <dgm:pt modelId="{DB3AD71B-C93A-4BDC-8C4A-BB7A9198A2D2}" type="parTrans" cxnId="{043D78A5-C6D2-4A1F-828B-D01F7C20FA65}">
      <dgm:prSet/>
      <dgm:spPr/>
      <dgm:t>
        <a:bodyPr/>
        <a:lstStyle/>
        <a:p>
          <a:endParaRPr lang="en-US"/>
        </a:p>
      </dgm:t>
    </dgm:pt>
    <dgm:pt modelId="{C6D0D6DB-7CC2-4B16-8550-C00FE95D5128}" type="sibTrans" cxnId="{043D78A5-C6D2-4A1F-828B-D01F7C20FA65}">
      <dgm:prSet/>
      <dgm:spPr/>
      <dgm:t>
        <a:bodyPr/>
        <a:lstStyle/>
        <a:p>
          <a:endParaRPr lang="en-US"/>
        </a:p>
      </dgm:t>
    </dgm:pt>
    <dgm:pt modelId="{093B5AFB-717A-45F7-B31A-23431AED458C}">
      <dgm:prSet phldrT="[Text]"/>
      <dgm:spPr/>
      <dgm:t>
        <a:bodyPr/>
        <a:lstStyle/>
        <a:p>
          <a:r>
            <a:rPr lang="en-US" dirty="0"/>
            <a:t>SKCM</a:t>
          </a:r>
          <a:br>
            <a:rPr lang="en-US" dirty="0"/>
          </a:br>
          <a:r>
            <a:rPr lang="en-US" dirty="0"/>
            <a:t>CI_L 1.475</a:t>
          </a:r>
          <a:br>
            <a:rPr lang="en-US" dirty="0"/>
          </a:br>
          <a:r>
            <a:rPr lang="en-US" dirty="0"/>
            <a:t>CI_U 158904109</a:t>
          </a:r>
        </a:p>
      </dgm:t>
    </dgm:pt>
    <dgm:pt modelId="{0F3C64E6-58D0-4C9C-93F3-B8C08E8C34A9}" type="parTrans" cxnId="{3A3678AE-24CF-4555-911B-53C2215FE4D9}">
      <dgm:prSet/>
      <dgm:spPr/>
      <dgm:t>
        <a:bodyPr/>
        <a:lstStyle/>
        <a:p>
          <a:endParaRPr lang="en-US"/>
        </a:p>
      </dgm:t>
    </dgm:pt>
    <dgm:pt modelId="{73A25E37-5517-4EC5-8628-7F8483F82E0B}" type="sibTrans" cxnId="{3A3678AE-24CF-4555-911B-53C2215FE4D9}">
      <dgm:prSet/>
      <dgm:spPr/>
      <dgm:t>
        <a:bodyPr/>
        <a:lstStyle/>
        <a:p>
          <a:endParaRPr lang="en-US"/>
        </a:p>
      </dgm:t>
    </dgm:pt>
    <dgm:pt modelId="{DA631634-77ED-4F1B-908C-32CE099E7B91}">
      <dgm:prSet phldrT="[Text]"/>
      <dgm:spPr/>
      <dgm:t>
        <a:bodyPr/>
        <a:lstStyle/>
        <a:p>
          <a:r>
            <a:rPr lang="en-US" dirty="0"/>
            <a:t>SKCM Metastasis</a:t>
          </a:r>
          <a:br>
            <a:rPr lang="en-US" dirty="0"/>
          </a:br>
          <a:r>
            <a:rPr lang="en-US" dirty="0"/>
            <a:t>CI_L 2.206</a:t>
          </a:r>
          <a:br>
            <a:rPr lang="en-US" dirty="0"/>
          </a:br>
          <a:r>
            <a:rPr lang="en-US" dirty="0"/>
            <a:t>CI_U 480062625</a:t>
          </a:r>
        </a:p>
      </dgm:t>
    </dgm:pt>
    <dgm:pt modelId="{07076D1E-2D4C-445A-9C27-DA32436426E3}" type="parTrans" cxnId="{2AA09937-8C7A-4586-B7F8-FE65AFD44D57}">
      <dgm:prSet/>
      <dgm:spPr/>
      <dgm:t>
        <a:bodyPr/>
        <a:lstStyle/>
        <a:p>
          <a:endParaRPr lang="en-US"/>
        </a:p>
      </dgm:t>
    </dgm:pt>
    <dgm:pt modelId="{C959DACC-8FD0-43A3-A6B1-CC3BA561395E}" type="sibTrans" cxnId="{2AA09937-8C7A-4586-B7F8-FE65AFD44D57}">
      <dgm:prSet/>
      <dgm:spPr/>
      <dgm:t>
        <a:bodyPr/>
        <a:lstStyle/>
        <a:p>
          <a:endParaRPr lang="en-US"/>
        </a:p>
      </dgm:t>
    </dgm:pt>
    <dgm:pt modelId="{F0BB37E7-7BF1-4078-A236-CAE467405B5B}">
      <dgm:prSet phldrT="[Text]"/>
      <dgm:spPr/>
      <dgm:t>
        <a:bodyPr/>
        <a:lstStyle/>
        <a:p>
          <a:r>
            <a:rPr lang="en-US" dirty="0"/>
            <a:t>THCA</a:t>
          </a:r>
          <a:br>
            <a:rPr lang="en-US" dirty="0"/>
          </a:br>
          <a:r>
            <a:rPr lang="en-US" dirty="0"/>
            <a:t>CI_L 24.869</a:t>
          </a:r>
          <a:br>
            <a:rPr lang="en-US" dirty="0"/>
          </a:br>
          <a:r>
            <a:rPr lang="en-US" dirty="0"/>
            <a:t>CI_U 3.138862e+17</a:t>
          </a:r>
        </a:p>
      </dgm:t>
    </dgm:pt>
    <dgm:pt modelId="{BD4FF580-87B8-4AAF-A12E-4600A67554EA}" type="parTrans" cxnId="{7A7937D3-8DA8-4555-9128-0EE02697D496}">
      <dgm:prSet/>
      <dgm:spPr/>
      <dgm:t>
        <a:bodyPr/>
        <a:lstStyle/>
        <a:p>
          <a:endParaRPr lang="en-US"/>
        </a:p>
      </dgm:t>
    </dgm:pt>
    <dgm:pt modelId="{6E1ED1B6-5735-4963-BA45-B1227350FCC7}" type="sibTrans" cxnId="{7A7937D3-8DA8-4555-9128-0EE02697D496}">
      <dgm:prSet/>
      <dgm:spPr/>
      <dgm:t>
        <a:bodyPr/>
        <a:lstStyle/>
        <a:p>
          <a:endParaRPr lang="en-US"/>
        </a:p>
      </dgm:t>
    </dgm:pt>
    <dgm:pt modelId="{F5CD3AF3-F03F-46AE-8556-49F10E38BE2F}" type="pres">
      <dgm:prSet presAssocID="{0F5AEBDE-D3FD-406B-914E-ABEB7DD77BF7}" presName="Name0" presStyleCnt="0">
        <dgm:presLayoutVars>
          <dgm:chMax/>
          <dgm:chPref/>
          <dgm:dir/>
        </dgm:presLayoutVars>
      </dgm:prSet>
      <dgm:spPr/>
    </dgm:pt>
    <dgm:pt modelId="{24EFFE34-9390-44AC-BC2E-3C1DE30268F8}" type="pres">
      <dgm:prSet presAssocID="{DBB26652-B877-4ABE-A3EC-290F643C8650}" presName="composite" presStyleCnt="0">
        <dgm:presLayoutVars>
          <dgm:chMax val="1"/>
          <dgm:chPref val="1"/>
        </dgm:presLayoutVars>
      </dgm:prSet>
      <dgm:spPr/>
    </dgm:pt>
    <dgm:pt modelId="{CD519D70-89C8-433B-AE6E-63130AAA2B3C}" type="pres">
      <dgm:prSet presAssocID="{DBB26652-B877-4ABE-A3EC-290F643C8650}" presName="Accent" presStyleLbl="trAlignAcc1" presStyleIdx="0" presStyleCnt="7">
        <dgm:presLayoutVars>
          <dgm:chMax val="0"/>
          <dgm:chPref val="0"/>
        </dgm:presLayoutVars>
      </dgm:prSet>
      <dgm:spPr/>
    </dgm:pt>
    <dgm:pt modelId="{9347C596-8CEE-4E38-99F4-1817A7781907}" type="pres">
      <dgm:prSet presAssocID="{DBB26652-B877-4ABE-A3EC-290F643C8650}" presName="Image" presStyleLbl="alignImgPlace1" presStyleIdx="0" presStyleCnt="7" custScaleX="106302" custScaleY="111940" custLinFactNeighborY="197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8350FAAE-5F17-44DB-822B-4DCFBC661D74}" type="pres">
      <dgm:prSet presAssocID="{DBB26652-B877-4ABE-A3EC-290F643C8650}" presName="ChildComposite" presStyleCnt="0"/>
      <dgm:spPr/>
    </dgm:pt>
    <dgm:pt modelId="{0D0E5643-5999-46EE-8959-CADF85CA092F}" type="pres">
      <dgm:prSet presAssocID="{DBB26652-B877-4ABE-A3EC-290F643C8650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91625B8-2B0E-4B08-9F3D-998F324E974F}" type="pres">
      <dgm:prSet presAssocID="{DBB26652-B877-4ABE-A3EC-290F643C8650}" presName="Parent" presStyleLbl="revTx" presStyleIdx="0" presStyleCnt="7" custLinFactNeighborY="21191">
        <dgm:presLayoutVars>
          <dgm:chMax val="1"/>
          <dgm:chPref val="0"/>
          <dgm:bulletEnabled val="1"/>
        </dgm:presLayoutVars>
      </dgm:prSet>
      <dgm:spPr/>
    </dgm:pt>
    <dgm:pt modelId="{20D2F0E3-10E2-4A22-BA21-03A09760CEE0}" type="pres">
      <dgm:prSet presAssocID="{520EB2D9-FD51-4157-80E1-32621A42586D}" presName="sibTrans" presStyleCnt="0"/>
      <dgm:spPr/>
    </dgm:pt>
    <dgm:pt modelId="{68CE77CE-AC61-4FFC-B3AB-050E9B951C35}" type="pres">
      <dgm:prSet presAssocID="{DAED8DD6-AAAD-4FFB-A492-E36028A6B58E}" presName="composite" presStyleCnt="0">
        <dgm:presLayoutVars>
          <dgm:chMax val="1"/>
          <dgm:chPref val="1"/>
        </dgm:presLayoutVars>
      </dgm:prSet>
      <dgm:spPr/>
    </dgm:pt>
    <dgm:pt modelId="{3E20A0D6-22B7-465E-B2C7-84F393B1348E}" type="pres">
      <dgm:prSet presAssocID="{DAED8DD6-AAAD-4FFB-A492-E36028A6B58E}" presName="Accent" presStyleLbl="trAlignAcc1" presStyleIdx="1" presStyleCnt="7">
        <dgm:presLayoutVars>
          <dgm:chMax val="0"/>
          <dgm:chPref val="0"/>
        </dgm:presLayoutVars>
      </dgm:prSet>
      <dgm:spPr/>
    </dgm:pt>
    <dgm:pt modelId="{813FE053-CC2C-4990-A009-AB27248745F3}" type="pres">
      <dgm:prSet presAssocID="{DAED8DD6-AAAD-4FFB-A492-E36028A6B58E}" presName="Image" presStyleLbl="alignImgPlace1" presStyleIdx="1" presStyleCnt="7" custScaleX="106302" custScaleY="111940" custLinFactNeighborY="197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33A26966-2EAA-4860-83C5-727989FBE7D3}" type="pres">
      <dgm:prSet presAssocID="{DAED8DD6-AAAD-4FFB-A492-E36028A6B58E}" presName="ChildComposite" presStyleCnt="0"/>
      <dgm:spPr/>
    </dgm:pt>
    <dgm:pt modelId="{32CD020C-691E-4BCD-91DA-5E8488442D00}" type="pres">
      <dgm:prSet presAssocID="{DAED8DD6-AAAD-4FFB-A492-E36028A6B58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C13D034-0C59-41A4-B781-099AA2E1D74B}" type="pres">
      <dgm:prSet presAssocID="{DAED8DD6-AAAD-4FFB-A492-E36028A6B58E}" presName="Parent" presStyleLbl="revTx" presStyleIdx="1" presStyleCnt="7" custLinFactNeighborY="10702">
        <dgm:presLayoutVars>
          <dgm:chMax val="1"/>
          <dgm:chPref val="0"/>
          <dgm:bulletEnabled val="1"/>
        </dgm:presLayoutVars>
      </dgm:prSet>
      <dgm:spPr/>
    </dgm:pt>
    <dgm:pt modelId="{D2DE51FF-5938-45A1-900E-0484C8C0DAEB}" type="pres">
      <dgm:prSet presAssocID="{575B5365-6743-442E-A3D3-A2C43760D53E}" presName="sibTrans" presStyleCnt="0"/>
      <dgm:spPr/>
    </dgm:pt>
    <dgm:pt modelId="{807AE9B9-A411-4318-9862-57482BEC7815}" type="pres">
      <dgm:prSet presAssocID="{08F31C07-3736-4B24-AD60-BC6FA242CC2A}" presName="composite" presStyleCnt="0">
        <dgm:presLayoutVars>
          <dgm:chMax val="1"/>
          <dgm:chPref val="1"/>
        </dgm:presLayoutVars>
      </dgm:prSet>
      <dgm:spPr/>
    </dgm:pt>
    <dgm:pt modelId="{116DDAE3-9DC3-43B2-9D85-BFF2F56119B6}" type="pres">
      <dgm:prSet presAssocID="{08F31C07-3736-4B24-AD60-BC6FA242CC2A}" presName="Accent" presStyleLbl="trAlignAcc1" presStyleIdx="2" presStyleCnt="7">
        <dgm:presLayoutVars>
          <dgm:chMax val="0"/>
          <dgm:chPref val="0"/>
        </dgm:presLayoutVars>
      </dgm:prSet>
      <dgm:spPr/>
    </dgm:pt>
    <dgm:pt modelId="{E89549D9-D374-47A3-A1BE-015C2870A951}" type="pres">
      <dgm:prSet presAssocID="{08F31C07-3736-4B24-AD60-BC6FA242CC2A}" presName="Image" presStyleLbl="alignImgPlace1" presStyleIdx="2" presStyleCnt="7" custScaleX="106302" custScaleY="111940" custLinFactNeighborY="197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C2FFE5C5-F2AA-4B45-AB11-37578A98A98D}" type="pres">
      <dgm:prSet presAssocID="{08F31C07-3736-4B24-AD60-BC6FA242CC2A}" presName="ChildComposite" presStyleCnt="0"/>
      <dgm:spPr/>
    </dgm:pt>
    <dgm:pt modelId="{79409C68-6B87-41E1-A73C-6659A9D5C86E}" type="pres">
      <dgm:prSet presAssocID="{08F31C07-3736-4B24-AD60-BC6FA242CC2A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65AA9AA-B30B-42B4-96C4-A16853F9C36B}" type="pres">
      <dgm:prSet presAssocID="{08F31C07-3736-4B24-AD60-BC6FA242CC2A}" presName="Parent" presStyleLbl="revTx" presStyleIdx="2" presStyleCnt="7" custLinFactNeighborX="-472" custLinFactNeighborY="21191">
        <dgm:presLayoutVars>
          <dgm:chMax val="1"/>
          <dgm:chPref val="0"/>
          <dgm:bulletEnabled val="1"/>
        </dgm:presLayoutVars>
      </dgm:prSet>
      <dgm:spPr/>
    </dgm:pt>
    <dgm:pt modelId="{0CE4B141-8DFF-426E-A627-D5B5B5D8C007}" type="pres">
      <dgm:prSet presAssocID="{50DA1616-01B5-47B6-A7A4-040E3DC312B0}" presName="sibTrans" presStyleCnt="0"/>
      <dgm:spPr/>
    </dgm:pt>
    <dgm:pt modelId="{5E9B01CE-467E-4E99-8F1D-1CCC91379A5C}" type="pres">
      <dgm:prSet presAssocID="{7D1FFDFB-CC63-4652-898C-42D20470FCE9}" presName="composite" presStyleCnt="0">
        <dgm:presLayoutVars>
          <dgm:chMax val="1"/>
          <dgm:chPref val="1"/>
        </dgm:presLayoutVars>
      </dgm:prSet>
      <dgm:spPr/>
    </dgm:pt>
    <dgm:pt modelId="{A3B6D492-0A86-47CF-81D0-ED825880E85F}" type="pres">
      <dgm:prSet presAssocID="{7D1FFDFB-CC63-4652-898C-42D20470FCE9}" presName="Accent" presStyleLbl="trAlignAcc1" presStyleIdx="3" presStyleCnt="7">
        <dgm:presLayoutVars>
          <dgm:chMax val="0"/>
          <dgm:chPref val="0"/>
        </dgm:presLayoutVars>
      </dgm:prSet>
      <dgm:spPr/>
    </dgm:pt>
    <dgm:pt modelId="{5EC11210-BB98-4199-98FA-1098652FEB61}" type="pres">
      <dgm:prSet presAssocID="{7D1FFDFB-CC63-4652-898C-42D20470FCE9}" presName="Image" presStyleLbl="alignImgPlace1" presStyleIdx="3" presStyleCnt="7" custScaleX="106302" custScaleY="111940" custLinFactNeighborY="197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33DEE80D-57A0-4707-BFAA-D80DAAD05F8A}" type="pres">
      <dgm:prSet presAssocID="{7D1FFDFB-CC63-4652-898C-42D20470FCE9}" presName="ChildComposite" presStyleCnt="0"/>
      <dgm:spPr/>
    </dgm:pt>
    <dgm:pt modelId="{63499D4D-6D86-4059-91A7-80C7E893CEE9}" type="pres">
      <dgm:prSet presAssocID="{7D1FFDFB-CC63-4652-898C-42D20470FCE9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00D3AC8-8ADF-4E07-9697-A9F12740189B}" type="pres">
      <dgm:prSet presAssocID="{7D1FFDFB-CC63-4652-898C-42D20470FCE9}" presName="Parent" presStyleLbl="revTx" presStyleIdx="3" presStyleCnt="7" custLinFactNeighborY="21191">
        <dgm:presLayoutVars>
          <dgm:chMax val="1"/>
          <dgm:chPref val="0"/>
          <dgm:bulletEnabled val="1"/>
        </dgm:presLayoutVars>
      </dgm:prSet>
      <dgm:spPr/>
    </dgm:pt>
    <dgm:pt modelId="{2658C3F8-79B9-44B7-831E-9BBF26C3F72C}" type="pres">
      <dgm:prSet presAssocID="{C6D0D6DB-7CC2-4B16-8550-C00FE95D5128}" presName="sibTrans" presStyleCnt="0"/>
      <dgm:spPr/>
    </dgm:pt>
    <dgm:pt modelId="{BB5BA777-A974-4001-B98A-8C591344E182}" type="pres">
      <dgm:prSet presAssocID="{093B5AFB-717A-45F7-B31A-23431AED458C}" presName="composite" presStyleCnt="0">
        <dgm:presLayoutVars>
          <dgm:chMax val="1"/>
          <dgm:chPref val="1"/>
        </dgm:presLayoutVars>
      </dgm:prSet>
      <dgm:spPr/>
    </dgm:pt>
    <dgm:pt modelId="{91E42855-7FB3-4224-A3DE-5A9D61BBF729}" type="pres">
      <dgm:prSet presAssocID="{093B5AFB-717A-45F7-B31A-23431AED458C}" presName="Accent" presStyleLbl="trAlignAcc1" presStyleIdx="4" presStyleCnt="7">
        <dgm:presLayoutVars>
          <dgm:chMax val="0"/>
          <dgm:chPref val="0"/>
        </dgm:presLayoutVars>
      </dgm:prSet>
      <dgm:spPr/>
    </dgm:pt>
    <dgm:pt modelId="{74D1919C-625F-47F6-9AD9-AAE7376541A3}" type="pres">
      <dgm:prSet presAssocID="{093B5AFB-717A-45F7-B31A-23431AED458C}" presName="Image" presStyleLbl="alignImgPlace1" presStyleIdx="4" presStyleCnt="7" custScaleX="106302" custScaleY="111940" custLinFactNeighborY="197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926C5907-9E45-49AB-868B-0193540A05A7}" type="pres">
      <dgm:prSet presAssocID="{093B5AFB-717A-45F7-B31A-23431AED458C}" presName="ChildComposite" presStyleCnt="0"/>
      <dgm:spPr/>
    </dgm:pt>
    <dgm:pt modelId="{82CA8BC9-B449-4C4E-88C1-4CFA6FEBA230}" type="pres">
      <dgm:prSet presAssocID="{093B5AFB-717A-45F7-B31A-23431AED458C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D9DDC04-CDD4-437F-9410-DA6F0E49EBB7}" type="pres">
      <dgm:prSet presAssocID="{093B5AFB-717A-45F7-B31A-23431AED458C}" presName="Parent" presStyleLbl="revTx" presStyleIdx="4" presStyleCnt="7" custLinFactNeighborY="15467">
        <dgm:presLayoutVars>
          <dgm:chMax val="1"/>
          <dgm:chPref val="0"/>
          <dgm:bulletEnabled val="1"/>
        </dgm:presLayoutVars>
      </dgm:prSet>
      <dgm:spPr/>
    </dgm:pt>
    <dgm:pt modelId="{9B4F422D-F400-4C27-A7A9-56CF58D6E9B9}" type="pres">
      <dgm:prSet presAssocID="{73A25E37-5517-4EC5-8628-7F8483F82E0B}" presName="sibTrans" presStyleCnt="0"/>
      <dgm:spPr/>
    </dgm:pt>
    <dgm:pt modelId="{ABE8B1AC-E2E5-46F1-ADD0-426B501592F1}" type="pres">
      <dgm:prSet presAssocID="{DA631634-77ED-4F1B-908C-32CE099E7B91}" presName="composite" presStyleCnt="0">
        <dgm:presLayoutVars>
          <dgm:chMax val="1"/>
          <dgm:chPref val="1"/>
        </dgm:presLayoutVars>
      </dgm:prSet>
      <dgm:spPr/>
    </dgm:pt>
    <dgm:pt modelId="{17DFB6E3-0714-4CEF-891F-DCC684FD3355}" type="pres">
      <dgm:prSet presAssocID="{DA631634-77ED-4F1B-908C-32CE099E7B91}" presName="Accent" presStyleLbl="trAlignAcc1" presStyleIdx="5" presStyleCnt="7">
        <dgm:presLayoutVars>
          <dgm:chMax val="0"/>
          <dgm:chPref val="0"/>
        </dgm:presLayoutVars>
      </dgm:prSet>
      <dgm:spPr/>
    </dgm:pt>
    <dgm:pt modelId="{BD327057-95AF-4EF4-BAA5-560A0304073F}" type="pres">
      <dgm:prSet presAssocID="{DA631634-77ED-4F1B-908C-32CE099E7B91}" presName="Image" presStyleLbl="alignImgPlace1" presStyleIdx="5" presStyleCnt="7" custScaleX="106302" custScaleY="111940" custLinFactNeighborY="197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D349AF46-7ABD-4AFA-B3A1-0A3ACC451417}" type="pres">
      <dgm:prSet presAssocID="{DA631634-77ED-4F1B-908C-32CE099E7B91}" presName="ChildComposite" presStyleCnt="0"/>
      <dgm:spPr/>
    </dgm:pt>
    <dgm:pt modelId="{8CC6C3C4-A645-4456-9568-1EAE3390ACE2}" type="pres">
      <dgm:prSet presAssocID="{DA631634-77ED-4F1B-908C-32CE099E7B91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E27E9B7-3391-46B7-86BE-EA20FF4E4C35}" type="pres">
      <dgm:prSet presAssocID="{DA631634-77ED-4F1B-908C-32CE099E7B91}" presName="Parent" presStyleLbl="revTx" presStyleIdx="5" presStyleCnt="7" custLinFactNeighborY="15850">
        <dgm:presLayoutVars>
          <dgm:chMax val="1"/>
          <dgm:chPref val="0"/>
          <dgm:bulletEnabled val="1"/>
        </dgm:presLayoutVars>
      </dgm:prSet>
      <dgm:spPr/>
    </dgm:pt>
    <dgm:pt modelId="{DB817DC2-21FE-4B7A-A7EC-B11820F41086}" type="pres">
      <dgm:prSet presAssocID="{C959DACC-8FD0-43A3-A6B1-CC3BA561395E}" presName="sibTrans" presStyleCnt="0"/>
      <dgm:spPr/>
    </dgm:pt>
    <dgm:pt modelId="{5F2738BD-231C-4A07-9AF1-8BC97B65FC8C}" type="pres">
      <dgm:prSet presAssocID="{F0BB37E7-7BF1-4078-A236-CAE467405B5B}" presName="composite" presStyleCnt="0">
        <dgm:presLayoutVars>
          <dgm:chMax val="1"/>
          <dgm:chPref val="1"/>
        </dgm:presLayoutVars>
      </dgm:prSet>
      <dgm:spPr/>
    </dgm:pt>
    <dgm:pt modelId="{F974C23F-5805-40E3-8746-DCFFC02C38A0}" type="pres">
      <dgm:prSet presAssocID="{F0BB37E7-7BF1-4078-A236-CAE467405B5B}" presName="Accent" presStyleLbl="trAlignAcc1" presStyleIdx="6" presStyleCnt="7">
        <dgm:presLayoutVars>
          <dgm:chMax val="0"/>
          <dgm:chPref val="0"/>
        </dgm:presLayoutVars>
      </dgm:prSet>
      <dgm:spPr/>
    </dgm:pt>
    <dgm:pt modelId="{6A4FA677-7D22-4BC8-A9EB-2F1F44CF869A}" type="pres">
      <dgm:prSet presAssocID="{F0BB37E7-7BF1-4078-A236-CAE467405B5B}" presName="Image" presStyleLbl="alignImgPlace1" presStyleIdx="6" presStyleCnt="7" custScaleX="106302" custScaleY="111940" custLinFactNeighborY="197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2C17A582-515F-423D-9282-BF3E28AD9EAC}" type="pres">
      <dgm:prSet presAssocID="{F0BB37E7-7BF1-4078-A236-CAE467405B5B}" presName="ChildComposite" presStyleCnt="0"/>
      <dgm:spPr/>
    </dgm:pt>
    <dgm:pt modelId="{4D72BFA9-979C-4829-96F9-4F0774E2BF4B}" type="pres">
      <dgm:prSet presAssocID="{F0BB37E7-7BF1-4078-A236-CAE467405B5B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9BA081F-1AA3-40F3-8E2F-73B32F2044E9}" type="pres">
      <dgm:prSet presAssocID="{F0BB37E7-7BF1-4078-A236-CAE467405B5B}" presName="Parent" presStyleLbl="revTx" presStyleIdx="6" presStyleCnt="7" custLinFactNeighborY="15467">
        <dgm:presLayoutVars>
          <dgm:chMax val="1"/>
          <dgm:chPref val="0"/>
          <dgm:bulletEnabled val="1"/>
        </dgm:presLayoutVars>
      </dgm:prSet>
      <dgm:spPr/>
    </dgm:pt>
  </dgm:ptLst>
  <dgm:cxnLst>
    <dgm:cxn modelId="{C4985B1D-E37E-46D8-B9CE-33932C85F5C6}" srcId="{0F5AEBDE-D3FD-406B-914E-ABEB7DD77BF7}" destId="{DBB26652-B877-4ABE-A3EC-290F643C8650}" srcOrd="0" destOrd="0" parTransId="{3530EC0D-A086-4275-ADA9-EFF2CE3445F2}" sibTransId="{520EB2D9-FD51-4157-80E1-32621A42586D}"/>
    <dgm:cxn modelId="{C21E4E24-CED1-4939-A943-0DFAD506167D}" type="presOf" srcId="{DA631634-77ED-4F1B-908C-32CE099E7B91}" destId="{0E27E9B7-3391-46B7-86BE-EA20FF4E4C35}" srcOrd="0" destOrd="0" presId="urn:microsoft.com/office/officeart/2008/layout/CaptionedPictures"/>
    <dgm:cxn modelId="{ED67E42B-FFD4-4930-B214-1AF2D8635F2C}" type="presOf" srcId="{7D1FFDFB-CC63-4652-898C-42D20470FCE9}" destId="{300D3AC8-8ADF-4E07-9697-A9F12740189B}" srcOrd="0" destOrd="0" presId="urn:microsoft.com/office/officeart/2008/layout/CaptionedPictures"/>
    <dgm:cxn modelId="{6DAA1231-910C-421B-9733-0D7B48A112A9}" srcId="{0F5AEBDE-D3FD-406B-914E-ABEB7DD77BF7}" destId="{08F31C07-3736-4B24-AD60-BC6FA242CC2A}" srcOrd="2" destOrd="0" parTransId="{6B85E101-C2A0-40B8-8EDE-2652AF1D47C8}" sibTransId="{50DA1616-01B5-47B6-A7A4-040E3DC312B0}"/>
    <dgm:cxn modelId="{0EBBDB31-8AD0-40C1-8A7C-5AAF8ACB6563}" type="presOf" srcId="{F0BB37E7-7BF1-4078-A236-CAE467405B5B}" destId="{69BA081F-1AA3-40F3-8E2F-73B32F2044E9}" srcOrd="0" destOrd="0" presId="urn:microsoft.com/office/officeart/2008/layout/CaptionedPictures"/>
    <dgm:cxn modelId="{2AA09937-8C7A-4586-B7F8-FE65AFD44D57}" srcId="{0F5AEBDE-D3FD-406B-914E-ABEB7DD77BF7}" destId="{DA631634-77ED-4F1B-908C-32CE099E7B91}" srcOrd="5" destOrd="0" parTransId="{07076D1E-2D4C-445A-9C27-DA32436426E3}" sibTransId="{C959DACC-8FD0-43A3-A6B1-CC3BA561395E}"/>
    <dgm:cxn modelId="{EA29B579-898E-4785-89E4-798011CBDEC6}" type="presOf" srcId="{DAED8DD6-AAAD-4FFB-A492-E36028A6B58E}" destId="{DC13D034-0C59-41A4-B781-099AA2E1D74B}" srcOrd="0" destOrd="0" presId="urn:microsoft.com/office/officeart/2008/layout/CaptionedPictures"/>
    <dgm:cxn modelId="{9FDB497B-EE4C-483F-9005-840D859224F9}" type="presOf" srcId="{093B5AFB-717A-45F7-B31A-23431AED458C}" destId="{FD9DDC04-CDD4-437F-9410-DA6F0E49EBB7}" srcOrd="0" destOrd="0" presId="urn:microsoft.com/office/officeart/2008/layout/CaptionedPictures"/>
    <dgm:cxn modelId="{D9DC9094-116D-4AA1-B7EB-B25AD07D7C6F}" type="presOf" srcId="{08F31C07-3736-4B24-AD60-BC6FA242CC2A}" destId="{465AA9AA-B30B-42B4-96C4-A16853F9C36B}" srcOrd="0" destOrd="0" presId="urn:microsoft.com/office/officeart/2008/layout/CaptionedPictures"/>
    <dgm:cxn modelId="{5AC08399-CE1B-4400-88C1-DFA79AF562B7}" srcId="{0F5AEBDE-D3FD-406B-914E-ABEB7DD77BF7}" destId="{DAED8DD6-AAAD-4FFB-A492-E36028A6B58E}" srcOrd="1" destOrd="0" parTransId="{64724060-0D2A-495B-A874-1CC21030046D}" sibTransId="{575B5365-6743-442E-A3D3-A2C43760D53E}"/>
    <dgm:cxn modelId="{043D78A5-C6D2-4A1F-828B-D01F7C20FA65}" srcId="{0F5AEBDE-D3FD-406B-914E-ABEB7DD77BF7}" destId="{7D1FFDFB-CC63-4652-898C-42D20470FCE9}" srcOrd="3" destOrd="0" parTransId="{DB3AD71B-C93A-4BDC-8C4A-BB7A9198A2D2}" sibTransId="{C6D0D6DB-7CC2-4B16-8550-C00FE95D5128}"/>
    <dgm:cxn modelId="{3A3678AE-24CF-4555-911B-53C2215FE4D9}" srcId="{0F5AEBDE-D3FD-406B-914E-ABEB7DD77BF7}" destId="{093B5AFB-717A-45F7-B31A-23431AED458C}" srcOrd="4" destOrd="0" parTransId="{0F3C64E6-58D0-4C9C-93F3-B8C08E8C34A9}" sibTransId="{73A25E37-5517-4EC5-8628-7F8483F82E0B}"/>
    <dgm:cxn modelId="{4D7012B7-9B04-4015-AD25-D47E6E53962E}" type="presOf" srcId="{0F5AEBDE-D3FD-406B-914E-ABEB7DD77BF7}" destId="{F5CD3AF3-F03F-46AE-8556-49F10E38BE2F}" srcOrd="0" destOrd="0" presId="urn:microsoft.com/office/officeart/2008/layout/CaptionedPictures"/>
    <dgm:cxn modelId="{7A7937D3-8DA8-4555-9128-0EE02697D496}" srcId="{0F5AEBDE-D3FD-406B-914E-ABEB7DD77BF7}" destId="{F0BB37E7-7BF1-4078-A236-CAE467405B5B}" srcOrd="6" destOrd="0" parTransId="{BD4FF580-87B8-4AAF-A12E-4600A67554EA}" sibTransId="{6E1ED1B6-5735-4963-BA45-B1227350FCC7}"/>
    <dgm:cxn modelId="{AA9E42F1-DDBD-4DCB-9BC9-98D6A32195E5}" type="presOf" srcId="{DBB26652-B877-4ABE-A3EC-290F643C8650}" destId="{191625B8-2B0E-4B08-9F3D-998F324E974F}" srcOrd="0" destOrd="0" presId="urn:microsoft.com/office/officeart/2008/layout/CaptionedPictures"/>
    <dgm:cxn modelId="{E237C5FE-BD9F-4831-97B1-A674776D4B1B}" type="presParOf" srcId="{F5CD3AF3-F03F-46AE-8556-49F10E38BE2F}" destId="{24EFFE34-9390-44AC-BC2E-3C1DE30268F8}" srcOrd="0" destOrd="0" presId="urn:microsoft.com/office/officeart/2008/layout/CaptionedPictures"/>
    <dgm:cxn modelId="{9AB72507-E6E4-45C9-9C10-113DA68D887A}" type="presParOf" srcId="{24EFFE34-9390-44AC-BC2E-3C1DE30268F8}" destId="{CD519D70-89C8-433B-AE6E-63130AAA2B3C}" srcOrd="0" destOrd="0" presId="urn:microsoft.com/office/officeart/2008/layout/CaptionedPictures"/>
    <dgm:cxn modelId="{7B1F3421-27DD-47A0-8DF4-8821984945B3}" type="presParOf" srcId="{24EFFE34-9390-44AC-BC2E-3C1DE30268F8}" destId="{9347C596-8CEE-4E38-99F4-1817A7781907}" srcOrd="1" destOrd="0" presId="urn:microsoft.com/office/officeart/2008/layout/CaptionedPictures"/>
    <dgm:cxn modelId="{51B3DCF7-E4B9-45BF-A064-1D71DF83EA21}" type="presParOf" srcId="{24EFFE34-9390-44AC-BC2E-3C1DE30268F8}" destId="{8350FAAE-5F17-44DB-822B-4DCFBC661D74}" srcOrd="2" destOrd="0" presId="urn:microsoft.com/office/officeart/2008/layout/CaptionedPictures"/>
    <dgm:cxn modelId="{6AF54593-C6C4-41F9-840C-FCA756670468}" type="presParOf" srcId="{8350FAAE-5F17-44DB-822B-4DCFBC661D74}" destId="{0D0E5643-5999-46EE-8959-CADF85CA092F}" srcOrd="0" destOrd="0" presId="urn:microsoft.com/office/officeart/2008/layout/CaptionedPictures"/>
    <dgm:cxn modelId="{B38A3929-399A-4060-91B3-B482738E4D34}" type="presParOf" srcId="{8350FAAE-5F17-44DB-822B-4DCFBC661D74}" destId="{191625B8-2B0E-4B08-9F3D-998F324E974F}" srcOrd="1" destOrd="0" presId="urn:microsoft.com/office/officeart/2008/layout/CaptionedPictures"/>
    <dgm:cxn modelId="{28CDCEF0-FDF7-4DCC-A62D-2FC2A0D16E3F}" type="presParOf" srcId="{F5CD3AF3-F03F-46AE-8556-49F10E38BE2F}" destId="{20D2F0E3-10E2-4A22-BA21-03A09760CEE0}" srcOrd="1" destOrd="0" presId="urn:microsoft.com/office/officeart/2008/layout/CaptionedPictures"/>
    <dgm:cxn modelId="{B04E4A89-C198-4205-91D9-378D84962F75}" type="presParOf" srcId="{F5CD3AF3-F03F-46AE-8556-49F10E38BE2F}" destId="{68CE77CE-AC61-4FFC-B3AB-050E9B951C35}" srcOrd="2" destOrd="0" presId="urn:microsoft.com/office/officeart/2008/layout/CaptionedPictures"/>
    <dgm:cxn modelId="{2D918F31-BC9D-4BDE-9982-6DB0F628D8A5}" type="presParOf" srcId="{68CE77CE-AC61-4FFC-B3AB-050E9B951C35}" destId="{3E20A0D6-22B7-465E-B2C7-84F393B1348E}" srcOrd="0" destOrd="0" presId="urn:microsoft.com/office/officeart/2008/layout/CaptionedPictures"/>
    <dgm:cxn modelId="{64DEED7E-A4A7-47C3-BB16-1519185DAB93}" type="presParOf" srcId="{68CE77CE-AC61-4FFC-B3AB-050E9B951C35}" destId="{813FE053-CC2C-4990-A009-AB27248745F3}" srcOrd="1" destOrd="0" presId="urn:microsoft.com/office/officeart/2008/layout/CaptionedPictures"/>
    <dgm:cxn modelId="{AED7672A-6B1F-40F7-B0E6-A242BB8427B7}" type="presParOf" srcId="{68CE77CE-AC61-4FFC-B3AB-050E9B951C35}" destId="{33A26966-2EAA-4860-83C5-727989FBE7D3}" srcOrd="2" destOrd="0" presId="urn:microsoft.com/office/officeart/2008/layout/CaptionedPictures"/>
    <dgm:cxn modelId="{3CF89B0B-870F-43E7-97F8-98DC2351A8AC}" type="presParOf" srcId="{33A26966-2EAA-4860-83C5-727989FBE7D3}" destId="{32CD020C-691E-4BCD-91DA-5E8488442D00}" srcOrd="0" destOrd="0" presId="urn:microsoft.com/office/officeart/2008/layout/CaptionedPictures"/>
    <dgm:cxn modelId="{3EE2E745-5021-4C48-8F96-69E3FFB6A6EC}" type="presParOf" srcId="{33A26966-2EAA-4860-83C5-727989FBE7D3}" destId="{DC13D034-0C59-41A4-B781-099AA2E1D74B}" srcOrd="1" destOrd="0" presId="urn:microsoft.com/office/officeart/2008/layout/CaptionedPictures"/>
    <dgm:cxn modelId="{5BFD2C6A-A1B3-4C8E-BEC4-B4BC6D781674}" type="presParOf" srcId="{F5CD3AF3-F03F-46AE-8556-49F10E38BE2F}" destId="{D2DE51FF-5938-45A1-900E-0484C8C0DAEB}" srcOrd="3" destOrd="0" presId="urn:microsoft.com/office/officeart/2008/layout/CaptionedPictures"/>
    <dgm:cxn modelId="{1B22BC25-AB31-4B29-A243-1527656C901E}" type="presParOf" srcId="{F5CD3AF3-F03F-46AE-8556-49F10E38BE2F}" destId="{807AE9B9-A411-4318-9862-57482BEC7815}" srcOrd="4" destOrd="0" presId="urn:microsoft.com/office/officeart/2008/layout/CaptionedPictures"/>
    <dgm:cxn modelId="{A41ACB4A-31F1-4118-8E43-4111F277DE8A}" type="presParOf" srcId="{807AE9B9-A411-4318-9862-57482BEC7815}" destId="{116DDAE3-9DC3-43B2-9D85-BFF2F56119B6}" srcOrd="0" destOrd="0" presId="urn:microsoft.com/office/officeart/2008/layout/CaptionedPictures"/>
    <dgm:cxn modelId="{27CEB23A-B208-41FA-92E5-55E921316C0F}" type="presParOf" srcId="{807AE9B9-A411-4318-9862-57482BEC7815}" destId="{E89549D9-D374-47A3-A1BE-015C2870A951}" srcOrd="1" destOrd="0" presId="urn:microsoft.com/office/officeart/2008/layout/CaptionedPictures"/>
    <dgm:cxn modelId="{8BB3FD18-519D-4751-B0C2-31974007D9E2}" type="presParOf" srcId="{807AE9B9-A411-4318-9862-57482BEC7815}" destId="{C2FFE5C5-F2AA-4B45-AB11-37578A98A98D}" srcOrd="2" destOrd="0" presId="urn:microsoft.com/office/officeart/2008/layout/CaptionedPictures"/>
    <dgm:cxn modelId="{8A24010A-E405-4E40-8A9A-EE987B421184}" type="presParOf" srcId="{C2FFE5C5-F2AA-4B45-AB11-37578A98A98D}" destId="{79409C68-6B87-41E1-A73C-6659A9D5C86E}" srcOrd="0" destOrd="0" presId="urn:microsoft.com/office/officeart/2008/layout/CaptionedPictures"/>
    <dgm:cxn modelId="{BB221B7A-FCCD-4410-8B5D-5059D01BD63B}" type="presParOf" srcId="{C2FFE5C5-F2AA-4B45-AB11-37578A98A98D}" destId="{465AA9AA-B30B-42B4-96C4-A16853F9C36B}" srcOrd="1" destOrd="0" presId="urn:microsoft.com/office/officeart/2008/layout/CaptionedPictures"/>
    <dgm:cxn modelId="{978F40A5-C691-402B-8998-75A7DB448E26}" type="presParOf" srcId="{F5CD3AF3-F03F-46AE-8556-49F10E38BE2F}" destId="{0CE4B141-8DFF-426E-A627-D5B5B5D8C007}" srcOrd="5" destOrd="0" presId="urn:microsoft.com/office/officeart/2008/layout/CaptionedPictures"/>
    <dgm:cxn modelId="{4DA133A7-7A76-4AFB-BDCD-B03FB18799F5}" type="presParOf" srcId="{F5CD3AF3-F03F-46AE-8556-49F10E38BE2F}" destId="{5E9B01CE-467E-4E99-8F1D-1CCC91379A5C}" srcOrd="6" destOrd="0" presId="urn:microsoft.com/office/officeart/2008/layout/CaptionedPictures"/>
    <dgm:cxn modelId="{D2FB5110-9C24-4737-9BDF-84E24FBF93C4}" type="presParOf" srcId="{5E9B01CE-467E-4E99-8F1D-1CCC91379A5C}" destId="{A3B6D492-0A86-47CF-81D0-ED825880E85F}" srcOrd="0" destOrd="0" presId="urn:microsoft.com/office/officeart/2008/layout/CaptionedPictures"/>
    <dgm:cxn modelId="{563BEC11-DA91-474F-A7AD-758B7E6E5749}" type="presParOf" srcId="{5E9B01CE-467E-4E99-8F1D-1CCC91379A5C}" destId="{5EC11210-BB98-4199-98FA-1098652FEB61}" srcOrd="1" destOrd="0" presId="urn:microsoft.com/office/officeart/2008/layout/CaptionedPictures"/>
    <dgm:cxn modelId="{FD64D5BF-2DA0-4DF6-A27D-BC251AB995D3}" type="presParOf" srcId="{5E9B01CE-467E-4E99-8F1D-1CCC91379A5C}" destId="{33DEE80D-57A0-4707-BFAA-D80DAAD05F8A}" srcOrd="2" destOrd="0" presId="urn:microsoft.com/office/officeart/2008/layout/CaptionedPictures"/>
    <dgm:cxn modelId="{E529623F-AD0E-4A0F-80DB-C743A41F923A}" type="presParOf" srcId="{33DEE80D-57A0-4707-BFAA-D80DAAD05F8A}" destId="{63499D4D-6D86-4059-91A7-80C7E893CEE9}" srcOrd="0" destOrd="0" presId="urn:microsoft.com/office/officeart/2008/layout/CaptionedPictures"/>
    <dgm:cxn modelId="{B804E15E-B4B5-4701-AA64-D35E783AB5E2}" type="presParOf" srcId="{33DEE80D-57A0-4707-BFAA-D80DAAD05F8A}" destId="{300D3AC8-8ADF-4E07-9697-A9F12740189B}" srcOrd="1" destOrd="0" presId="urn:microsoft.com/office/officeart/2008/layout/CaptionedPictures"/>
    <dgm:cxn modelId="{C569B154-43F1-4A24-9CE5-ED095E9A895D}" type="presParOf" srcId="{F5CD3AF3-F03F-46AE-8556-49F10E38BE2F}" destId="{2658C3F8-79B9-44B7-831E-9BBF26C3F72C}" srcOrd="7" destOrd="0" presId="urn:microsoft.com/office/officeart/2008/layout/CaptionedPictures"/>
    <dgm:cxn modelId="{CE969D77-6313-40C1-8DCC-0A208AA185FC}" type="presParOf" srcId="{F5CD3AF3-F03F-46AE-8556-49F10E38BE2F}" destId="{BB5BA777-A974-4001-B98A-8C591344E182}" srcOrd="8" destOrd="0" presId="urn:microsoft.com/office/officeart/2008/layout/CaptionedPictures"/>
    <dgm:cxn modelId="{2E76970D-1339-42C8-98D5-2E93C4A0FCBE}" type="presParOf" srcId="{BB5BA777-A974-4001-B98A-8C591344E182}" destId="{91E42855-7FB3-4224-A3DE-5A9D61BBF729}" srcOrd="0" destOrd="0" presId="urn:microsoft.com/office/officeart/2008/layout/CaptionedPictures"/>
    <dgm:cxn modelId="{C2CBE5F4-2215-44F4-B7DF-22528E5C784D}" type="presParOf" srcId="{BB5BA777-A974-4001-B98A-8C591344E182}" destId="{74D1919C-625F-47F6-9AD9-AAE7376541A3}" srcOrd="1" destOrd="0" presId="urn:microsoft.com/office/officeart/2008/layout/CaptionedPictures"/>
    <dgm:cxn modelId="{290A8951-2B7B-4F3D-A5DF-69E4F2B33772}" type="presParOf" srcId="{BB5BA777-A974-4001-B98A-8C591344E182}" destId="{926C5907-9E45-49AB-868B-0193540A05A7}" srcOrd="2" destOrd="0" presId="urn:microsoft.com/office/officeart/2008/layout/CaptionedPictures"/>
    <dgm:cxn modelId="{10AE6215-0BE8-499B-8AA9-38CA8EA8FCB2}" type="presParOf" srcId="{926C5907-9E45-49AB-868B-0193540A05A7}" destId="{82CA8BC9-B449-4C4E-88C1-4CFA6FEBA230}" srcOrd="0" destOrd="0" presId="urn:microsoft.com/office/officeart/2008/layout/CaptionedPictures"/>
    <dgm:cxn modelId="{3D685E59-A0B8-4C62-8BD6-AD290B7E8B52}" type="presParOf" srcId="{926C5907-9E45-49AB-868B-0193540A05A7}" destId="{FD9DDC04-CDD4-437F-9410-DA6F0E49EBB7}" srcOrd="1" destOrd="0" presId="urn:microsoft.com/office/officeart/2008/layout/CaptionedPictures"/>
    <dgm:cxn modelId="{657C33C5-2157-43D4-A3CF-ACF050326919}" type="presParOf" srcId="{F5CD3AF3-F03F-46AE-8556-49F10E38BE2F}" destId="{9B4F422D-F400-4C27-A7A9-56CF58D6E9B9}" srcOrd="9" destOrd="0" presId="urn:microsoft.com/office/officeart/2008/layout/CaptionedPictures"/>
    <dgm:cxn modelId="{31F132EC-D8FC-4EB4-BC5F-9E82595FC787}" type="presParOf" srcId="{F5CD3AF3-F03F-46AE-8556-49F10E38BE2F}" destId="{ABE8B1AC-E2E5-46F1-ADD0-426B501592F1}" srcOrd="10" destOrd="0" presId="urn:microsoft.com/office/officeart/2008/layout/CaptionedPictures"/>
    <dgm:cxn modelId="{DC224CD3-9446-4F4A-9750-A0F5F446B536}" type="presParOf" srcId="{ABE8B1AC-E2E5-46F1-ADD0-426B501592F1}" destId="{17DFB6E3-0714-4CEF-891F-DCC684FD3355}" srcOrd="0" destOrd="0" presId="urn:microsoft.com/office/officeart/2008/layout/CaptionedPictures"/>
    <dgm:cxn modelId="{EB7D58DB-6B70-491A-896A-60256AD0CDA6}" type="presParOf" srcId="{ABE8B1AC-E2E5-46F1-ADD0-426B501592F1}" destId="{BD327057-95AF-4EF4-BAA5-560A0304073F}" srcOrd="1" destOrd="0" presId="urn:microsoft.com/office/officeart/2008/layout/CaptionedPictures"/>
    <dgm:cxn modelId="{9AE41252-BF14-4639-9E57-50EA6D5ACE69}" type="presParOf" srcId="{ABE8B1AC-E2E5-46F1-ADD0-426B501592F1}" destId="{D349AF46-7ABD-4AFA-B3A1-0A3ACC451417}" srcOrd="2" destOrd="0" presId="urn:microsoft.com/office/officeart/2008/layout/CaptionedPictures"/>
    <dgm:cxn modelId="{F3A388FB-DA8A-402C-839E-7876B4373803}" type="presParOf" srcId="{D349AF46-7ABD-4AFA-B3A1-0A3ACC451417}" destId="{8CC6C3C4-A645-4456-9568-1EAE3390ACE2}" srcOrd="0" destOrd="0" presId="urn:microsoft.com/office/officeart/2008/layout/CaptionedPictures"/>
    <dgm:cxn modelId="{A95994C5-30F1-45CD-AD86-2D64F12035FC}" type="presParOf" srcId="{D349AF46-7ABD-4AFA-B3A1-0A3ACC451417}" destId="{0E27E9B7-3391-46B7-86BE-EA20FF4E4C35}" srcOrd="1" destOrd="0" presId="urn:microsoft.com/office/officeart/2008/layout/CaptionedPictures"/>
    <dgm:cxn modelId="{429A8BDA-38B2-4360-BD2D-286495AFFD40}" type="presParOf" srcId="{F5CD3AF3-F03F-46AE-8556-49F10E38BE2F}" destId="{DB817DC2-21FE-4B7A-A7EC-B11820F41086}" srcOrd="11" destOrd="0" presId="urn:microsoft.com/office/officeart/2008/layout/CaptionedPictures"/>
    <dgm:cxn modelId="{E333C882-82F4-463C-82FD-70A381D38724}" type="presParOf" srcId="{F5CD3AF3-F03F-46AE-8556-49F10E38BE2F}" destId="{5F2738BD-231C-4A07-9AF1-8BC97B65FC8C}" srcOrd="12" destOrd="0" presId="urn:microsoft.com/office/officeart/2008/layout/CaptionedPictures"/>
    <dgm:cxn modelId="{5D9157B5-DC37-4509-A964-AEEBC0343FFB}" type="presParOf" srcId="{5F2738BD-231C-4A07-9AF1-8BC97B65FC8C}" destId="{F974C23F-5805-40E3-8746-DCFFC02C38A0}" srcOrd="0" destOrd="0" presId="urn:microsoft.com/office/officeart/2008/layout/CaptionedPictures"/>
    <dgm:cxn modelId="{A4AEDA31-E9CB-4B68-910E-F96B3BF6DB10}" type="presParOf" srcId="{5F2738BD-231C-4A07-9AF1-8BC97B65FC8C}" destId="{6A4FA677-7D22-4BC8-A9EB-2F1F44CF869A}" srcOrd="1" destOrd="0" presId="urn:microsoft.com/office/officeart/2008/layout/CaptionedPictures"/>
    <dgm:cxn modelId="{45EC4D2D-D3D8-431B-8515-55DF6AFEB2B2}" type="presParOf" srcId="{5F2738BD-231C-4A07-9AF1-8BC97B65FC8C}" destId="{2C17A582-515F-423D-9282-BF3E28AD9EAC}" srcOrd="2" destOrd="0" presId="urn:microsoft.com/office/officeart/2008/layout/CaptionedPictures"/>
    <dgm:cxn modelId="{E3EE4C4A-83A5-4F8C-8948-F1EE5A85E4E6}" type="presParOf" srcId="{2C17A582-515F-423D-9282-BF3E28AD9EAC}" destId="{4D72BFA9-979C-4829-96F9-4F0774E2BF4B}" srcOrd="0" destOrd="0" presId="urn:microsoft.com/office/officeart/2008/layout/CaptionedPictures"/>
    <dgm:cxn modelId="{259F0F20-FAED-4EA0-92C7-6D9BD5621DEB}" type="presParOf" srcId="{2C17A582-515F-423D-9282-BF3E28AD9EAC}" destId="{69BA081F-1AA3-40F3-8E2F-73B32F2044E9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5F5BBB-8347-4B35-9CE2-255403A04DB0}" type="doc">
      <dgm:prSet loTypeId="urn:microsoft.com/office/officeart/2008/layout/CaptionedPictures" loCatId="picture" qsTypeId="urn:microsoft.com/office/officeart/2005/8/quickstyle/simple4" qsCatId="simple" csTypeId="urn:microsoft.com/office/officeart/2005/8/colors/accent1_2" csCatId="accent1" phldr="1"/>
      <dgm:spPr/>
    </dgm:pt>
    <dgm:pt modelId="{853B0963-87BE-4559-AB66-2A20350028B9}">
      <dgm:prSet phldrT="[Text]"/>
      <dgm:spPr/>
      <dgm:t>
        <a:bodyPr/>
        <a:lstStyle/>
        <a:p>
          <a:r>
            <a:rPr lang="en-US" dirty="0"/>
            <a:t>LGG</a:t>
          </a:r>
          <a:br>
            <a:rPr lang="en-US" dirty="0"/>
          </a:br>
          <a:r>
            <a:rPr lang="en-US" dirty="0"/>
            <a:t>CI_L 4.621</a:t>
          </a:r>
          <a:br>
            <a:rPr lang="en-US" dirty="0"/>
          </a:br>
          <a:r>
            <a:rPr lang="en-US" dirty="0"/>
            <a:t>CI_U 4689.812</a:t>
          </a:r>
        </a:p>
      </dgm:t>
    </dgm:pt>
    <dgm:pt modelId="{5F9D2624-5326-4DF1-A184-922D2A7F9FDF}" type="parTrans" cxnId="{12FD3127-4FA6-40D5-B88B-6DB59DDA55D2}">
      <dgm:prSet/>
      <dgm:spPr/>
      <dgm:t>
        <a:bodyPr/>
        <a:lstStyle/>
        <a:p>
          <a:endParaRPr lang="en-US"/>
        </a:p>
      </dgm:t>
    </dgm:pt>
    <dgm:pt modelId="{86B76BD9-2F51-4CF6-9FCD-4564D1BCED58}" type="sibTrans" cxnId="{12FD3127-4FA6-40D5-B88B-6DB59DDA55D2}">
      <dgm:prSet/>
      <dgm:spPr/>
      <dgm:t>
        <a:bodyPr/>
        <a:lstStyle/>
        <a:p>
          <a:endParaRPr lang="en-US"/>
        </a:p>
      </dgm:t>
    </dgm:pt>
    <dgm:pt modelId="{601FD255-C2DF-4A67-A46B-DA7FD4B4998F}">
      <dgm:prSet phldrT="[Text]"/>
      <dgm:spPr/>
      <dgm:t>
        <a:bodyPr/>
        <a:lstStyle/>
        <a:p>
          <a:r>
            <a:rPr lang="en-US" dirty="0"/>
            <a:t>LIHC</a:t>
          </a:r>
          <a:br>
            <a:rPr lang="en-US" dirty="0"/>
          </a:br>
          <a:r>
            <a:rPr lang="en-US" dirty="0"/>
            <a:t>CI_L 0.008</a:t>
          </a:r>
          <a:br>
            <a:rPr lang="en-US" dirty="0"/>
          </a:br>
          <a:r>
            <a:rPr lang="en-US" dirty="0"/>
            <a:t>CI_U 0.561</a:t>
          </a:r>
        </a:p>
      </dgm:t>
    </dgm:pt>
    <dgm:pt modelId="{9287C11C-AC81-4A8D-9098-00CFC70CB5D1}" type="parTrans" cxnId="{636A87BA-0AB3-4137-A0F9-D50D29120900}">
      <dgm:prSet/>
      <dgm:spPr/>
      <dgm:t>
        <a:bodyPr/>
        <a:lstStyle/>
        <a:p>
          <a:endParaRPr lang="en-US"/>
        </a:p>
      </dgm:t>
    </dgm:pt>
    <dgm:pt modelId="{924A8F48-58CE-4A68-A54C-86F56426284C}" type="sibTrans" cxnId="{636A87BA-0AB3-4137-A0F9-D50D29120900}">
      <dgm:prSet/>
      <dgm:spPr/>
      <dgm:t>
        <a:bodyPr/>
        <a:lstStyle/>
        <a:p>
          <a:endParaRPr lang="en-US"/>
        </a:p>
      </dgm:t>
    </dgm:pt>
    <dgm:pt modelId="{FDDE0280-FDC9-4FC9-8A0F-27EDB19EACB9}">
      <dgm:prSet phldrT="[Text]"/>
      <dgm:spPr/>
      <dgm:t>
        <a:bodyPr/>
        <a:lstStyle/>
        <a:p>
          <a:r>
            <a:rPr lang="en-US" dirty="0"/>
            <a:t>SKCM</a:t>
          </a:r>
          <a:br>
            <a:rPr lang="en-US" dirty="0"/>
          </a:br>
          <a:r>
            <a:rPr lang="en-US" dirty="0"/>
            <a:t>CI_L 0.02</a:t>
          </a:r>
          <a:br>
            <a:rPr lang="en-US" dirty="0"/>
          </a:br>
          <a:r>
            <a:rPr lang="en-US" dirty="0"/>
            <a:t>CI_U 0.276</a:t>
          </a:r>
        </a:p>
      </dgm:t>
    </dgm:pt>
    <dgm:pt modelId="{12535014-5C78-495A-8209-2347B6B67CD9}" type="parTrans" cxnId="{744BB6C7-7A50-4663-98E8-B61ABC69A946}">
      <dgm:prSet/>
      <dgm:spPr/>
      <dgm:t>
        <a:bodyPr/>
        <a:lstStyle/>
        <a:p>
          <a:endParaRPr lang="en-US"/>
        </a:p>
      </dgm:t>
    </dgm:pt>
    <dgm:pt modelId="{9397B75D-A0A4-4932-8A14-BFADD2F76315}" type="sibTrans" cxnId="{744BB6C7-7A50-4663-98E8-B61ABC69A946}">
      <dgm:prSet/>
      <dgm:spPr/>
      <dgm:t>
        <a:bodyPr/>
        <a:lstStyle/>
        <a:p>
          <a:endParaRPr lang="en-US"/>
        </a:p>
      </dgm:t>
    </dgm:pt>
    <dgm:pt modelId="{4A7C1FB8-A885-4E00-B600-8928F2069674}">
      <dgm:prSet phldrT="[Text]"/>
      <dgm:spPr/>
      <dgm:t>
        <a:bodyPr/>
        <a:lstStyle/>
        <a:p>
          <a:r>
            <a:rPr lang="en-US" dirty="0"/>
            <a:t>SKCM Metastasis</a:t>
          </a:r>
          <a:br>
            <a:rPr lang="en-US" dirty="0"/>
          </a:br>
          <a:r>
            <a:rPr lang="en-US" dirty="0"/>
            <a:t>CI_L 0.02</a:t>
          </a:r>
          <a:br>
            <a:rPr lang="en-US" dirty="0"/>
          </a:br>
          <a:r>
            <a:rPr lang="en-US" dirty="0"/>
            <a:t>CI_U 0.337</a:t>
          </a:r>
        </a:p>
      </dgm:t>
    </dgm:pt>
    <dgm:pt modelId="{E90FB570-ABA5-4216-A95B-7E09E4070C85}" type="parTrans" cxnId="{BEFA1129-C4CD-4EBB-967A-6F3AE637822B}">
      <dgm:prSet/>
      <dgm:spPr/>
      <dgm:t>
        <a:bodyPr/>
        <a:lstStyle/>
        <a:p>
          <a:endParaRPr lang="en-US"/>
        </a:p>
      </dgm:t>
    </dgm:pt>
    <dgm:pt modelId="{BAFD4D68-ED93-4EC8-A194-44E3F5B746E7}" type="sibTrans" cxnId="{BEFA1129-C4CD-4EBB-967A-6F3AE637822B}">
      <dgm:prSet/>
      <dgm:spPr/>
      <dgm:t>
        <a:bodyPr/>
        <a:lstStyle/>
        <a:p>
          <a:endParaRPr lang="en-US"/>
        </a:p>
      </dgm:t>
    </dgm:pt>
    <dgm:pt modelId="{816DA7CB-6242-45D6-A0EB-8833A64592BE}">
      <dgm:prSet phldrT="[Text]"/>
      <dgm:spPr/>
      <dgm:t>
        <a:bodyPr/>
        <a:lstStyle/>
        <a:p>
          <a:r>
            <a:rPr lang="en-US" dirty="0"/>
            <a:t>SKCM Primary</a:t>
          </a:r>
          <a:br>
            <a:rPr lang="en-US" dirty="0"/>
          </a:br>
          <a:r>
            <a:rPr lang="en-US" dirty="0"/>
            <a:t>CI_L .0001</a:t>
          </a:r>
          <a:br>
            <a:rPr lang="en-US" dirty="0"/>
          </a:br>
          <a:r>
            <a:rPr lang="en-US" dirty="0"/>
            <a:t>CI_U 0.746</a:t>
          </a:r>
        </a:p>
      </dgm:t>
    </dgm:pt>
    <dgm:pt modelId="{51BD3126-A374-4C8B-B3AF-20A1EAE3B71F}" type="parTrans" cxnId="{4C4D5D7A-5C04-4044-9897-2D3F08B319F0}">
      <dgm:prSet/>
      <dgm:spPr/>
      <dgm:t>
        <a:bodyPr/>
        <a:lstStyle/>
        <a:p>
          <a:endParaRPr lang="en-US"/>
        </a:p>
      </dgm:t>
    </dgm:pt>
    <dgm:pt modelId="{DE97F746-0795-43BC-A364-3F4361EA5438}" type="sibTrans" cxnId="{4C4D5D7A-5C04-4044-9897-2D3F08B319F0}">
      <dgm:prSet/>
      <dgm:spPr/>
      <dgm:t>
        <a:bodyPr/>
        <a:lstStyle/>
        <a:p>
          <a:endParaRPr lang="en-US"/>
        </a:p>
      </dgm:t>
    </dgm:pt>
    <dgm:pt modelId="{AFB0FCA1-74B0-41AC-B6E8-FA78580D093E}">
      <dgm:prSet phldrT="[Text]"/>
      <dgm:spPr/>
      <dgm:t>
        <a:bodyPr/>
        <a:lstStyle/>
        <a:p>
          <a:r>
            <a:rPr lang="en-US" dirty="0"/>
            <a:t>UVM</a:t>
          </a:r>
          <a:br>
            <a:rPr lang="en-US" dirty="0"/>
          </a:br>
          <a:r>
            <a:rPr lang="en-US" dirty="0"/>
            <a:t>CI_L 2.224</a:t>
          </a:r>
          <a:br>
            <a:rPr lang="en-US" dirty="0"/>
          </a:br>
          <a:r>
            <a:rPr lang="en-US" dirty="0"/>
            <a:t>CI_U  279.398</a:t>
          </a:r>
        </a:p>
      </dgm:t>
    </dgm:pt>
    <dgm:pt modelId="{7633CFD7-DD01-43C8-AC07-5A4DE86E1C4A}" type="parTrans" cxnId="{0CA0483C-64BA-4610-A0EA-8D52019200FF}">
      <dgm:prSet/>
      <dgm:spPr/>
      <dgm:t>
        <a:bodyPr/>
        <a:lstStyle/>
        <a:p>
          <a:endParaRPr lang="en-US"/>
        </a:p>
      </dgm:t>
    </dgm:pt>
    <dgm:pt modelId="{51E99D60-2D05-40A9-BA71-7E0B5E03550F}" type="sibTrans" cxnId="{0CA0483C-64BA-4610-A0EA-8D52019200FF}">
      <dgm:prSet/>
      <dgm:spPr/>
      <dgm:t>
        <a:bodyPr/>
        <a:lstStyle/>
        <a:p>
          <a:endParaRPr lang="en-US"/>
        </a:p>
      </dgm:t>
    </dgm:pt>
    <dgm:pt modelId="{42D479BC-074E-4D33-9034-C6B56D73EC7F}">
      <dgm:prSet phldrT="[Text]"/>
      <dgm:spPr/>
      <dgm:t>
        <a:bodyPr/>
        <a:lstStyle/>
        <a:p>
          <a:r>
            <a:rPr lang="en-US" dirty="0"/>
            <a:t>BLCA</a:t>
          </a:r>
          <a:br>
            <a:rPr lang="en-US" dirty="0"/>
          </a:br>
          <a:r>
            <a:rPr lang="en-US" dirty="0"/>
            <a:t>CI_L 0.005</a:t>
          </a:r>
          <a:br>
            <a:rPr lang="en-US" dirty="0"/>
          </a:br>
          <a:r>
            <a:rPr lang="en-US" dirty="0"/>
            <a:t>CI_U 0.373</a:t>
          </a:r>
        </a:p>
      </dgm:t>
    </dgm:pt>
    <dgm:pt modelId="{8C60B607-08A0-46D1-883C-C702D7E27C26}" type="parTrans" cxnId="{AB24BDD4-3D24-4639-AD76-71B5D04F0860}">
      <dgm:prSet/>
      <dgm:spPr/>
      <dgm:t>
        <a:bodyPr/>
        <a:lstStyle/>
        <a:p>
          <a:endParaRPr lang="en-US"/>
        </a:p>
      </dgm:t>
    </dgm:pt>
    <dgm:pt modelId="{67404410-8174-4948-9ED7-13A0805DDFE7}" type="sibTrans" cxnId="{AB24BDD4-3D24-4639-AD76-71B5D04F0860}">
      <dgm:prSet/>
      <dgm:spPr/>
      <dgm:t>
        <a:bodyPr/>
        <a:lstStyle/>
        <a:p>
          <a:endParaRPr lang="en-US"/>
        </a:p>
      </dgm:t>
    </dgm:pt>
    <dgm:pt modelId="{E5CABA57-D23A-4595-AA27-A02A11F90523}">
      <dgm:prSet phldrT="[Text]"/>
      <dgm:spPr/>
      <dgm:t>
        <a:bodyPr/>
        <a:lstStyle/>
        <a:p>
          <a:r>
            <a:rPr lang="en-US" dirty="0"/>
            <a:t>BRCA</a:t>
          </a:r>
          <a:br>
            <a:rPr lang="en-US" dirty="0"/>
          </a:br>
          <a:r>
            <a:rPr lang="en-US" dirty="0"/>
            <a:t>CI_L 0.002</a:t>
          </a:r>
          <a:br>
            <a:rPr lang="en-US" dirty="0"/>
          </a:br>
          <a:r>
            <a:rPr lang="en-US" dirty="0"/>
            <a:t>CI_U 0.764</a:t>
          </a:r>
        </a:p>
      </dgm:t>
    </dgm:pt>
    <dgm:pt modelId="{9C3C4A46-8842-4719-8C8B-132DF2AA91D5}" type="parTrans" cxnId="{C3B7AEC2-3238-478B-9FD9-0D111786F7B6}">
      <dgm:prSet/>
      <dgm:spPr/>
      <dgm:t>
        <a:bodyPr/>
        <a:lstStyle/>
        <a:p>
          <a:endParaRPr lang="en-US"/>
        </a:p>
      </dgm:t>
    </dgm:pt>
    <dgm:pt modelId="{116CF622-D318-4B8D-8985-9A1F66A99CC1}" type="sibTrans" cxnId="{C3B7AEC2-3238-478B-9FD9-0D111786F7B6}">
      <dgm:prSet/>
      <dgm:spPr/>
      <dgm:t>
        <a:bodyPr/>
        <a:lstStyle/>
        <a:p>
          <a:endParaRPr lang="en-US"/>
        </a:p>
      </dgm:t>
    </dgm:pt>
    <dgm:pt modelId="{8268C845-6170-4AA0-828C-21125C53C41C}">
      <dgm:prSet phldrT="[Text]"/>
      <dgm:spPr/>
      <dgm:t>
        <a:bodyPr/>
        <a:lstStyle/>
        <a:p>
          <a:r>
            <a:rPr lang="en-US" dirty="0"/>
            <a:t>BRCA-</a:t>
          </a:r>
          <a:r>
            <a:rPr lang="en-US" dirty="0" err="1"/>
            <a:t>LumA</a:t>
          </a:r>
          <a:br>
            <a:rPr lang="en-US" dirty="0"/>
          </a:br>
          <a:r>
            <a:rPr lang="en-US" dirty="0"/>
            <a:t>CI_L 0</a:t>
          </a:r>
          <a:br>
            <a:rPr lang="en-US" dirty="0"/>
          </a:br>
          <a:r>
            <a:rPr lang="en-US" dirty="0"/>
            <a:t>CI_U 1.723</a:t>
          </a:r>
        </a:p>
      </dgm:t>
    </dgm:pt>
    <dgm:pt modelId="{8EB6F7CA-1759-4E32-B456-C07E401C418C}" type="parTrans" cxnId="{60D0B1AC-52BF-431C-B4E0-3C59437E052A}">
      <dgm:prSet/>
      <dgm:spPr/>
      <dgm:t>
        <a:bodyPr/>
        <a:lstStyle/>
        <a:p>
          <a:endParaRPr lang="en-US"/>
        </a:p>
      </dgm:t>
    </dgm:pt>
    <dgm:pt modelId="{A98ABD20-F89E-49D1-90D9-64C759F4EB02}" type="sibTrans" cxnId="{60D0B1AC-52BF-431C-B4E0-3C59437E052A}">
      <dgm:prSet/>
      <dgm:spPr/>
      <dgm:t>
        <a:bodyPr/>
        <a:lstStyle/>
        <a:p>
          <a:endParaRPr lang="en-US"/>
        </a:p>
      </dgm:t>
    </dgm:pt>
    <dgm:pt modelId="{021FB69C-DA5C-4E28-A7E5-46D9D3324D59}">
      <dgm:prSet phldrT="[Text]"/>
      <dgm:spPr/>
      <dgm:t>
        <a:bodyPr/>
        <a:lstStyle/>
        <a:p>
          <a:r>
            <a:rPr lang="en-US" dirty="0"/>
            <a:t>CESC</a:t>
          </a:r>
          <a:br>
            <a:rPr lang="en-US" dirty="0"/>
          </a:br>
          <a:r>
            <a:rPr lang="en-US" dirty="0"/>
            <a:t>CI_L 0</a:t>
          </a:r>
          <a:br>
            <a:rPr lang="en-US" dirty="0"/>
          </a:br>
          <a:r>
            <a:rPr lang="en-US" dirty="0"/>
            <a:t>CI_U 0.088</a:t>
          </a:r>
        </a:p>
      </dgm:t>
    </dgm:pt>
    <dgm:pt modelId="{69FD5A0B-9B82-4BB4-A992-D89DA4759DC7}" type="parTrans" cxnId="{45C5AF93-E838-4B25-AF02-C899DC7F5431}">
      <dgm:prSet/>
      <dgm:spPr/>
      <dgm:t>
        <a:bodyPr/>
        <a:lstStyle/>
        <a:p>
          <a:endParaRPr lang="en-US"/>
        </a:p>
      </dgm:t>
    </dgm:pt>
    <dgm:pt modelId="{3466FA7B-A123-40F4-9717-8D3764664C67}" type="sibTrans" cxnId="{45C5AF93-E838-4B25-AF02-C899DC7F5431}">
      <dgm:prSet/>
      <dgm:spPr/>
      <dgm:t>
        <a:bodyPr/>
        <a:lstStyle/>
        <a:p>
          <a:endParaRPr lang="en-US"/>
        </a:p>
      </dgm:t>
    </dgm:pt>
    <dgm:pt modelId="{669BAF63-1854-4925-89D4-3C6FF9A63C6D}">
      <dgm:prSet phldrT="[Text]"/>
      <dgm:spPr/>
      <dgm:t>
        <a:bodyPr/>
        <a:lstStyle/>
        <a:p>
          <a:r>
            <a:rPr lang="en-US" dirty="0"/>
            <a:t>DLBC</a:t>
          </a:r>
          <a:br>
            <a:rPr lang="en-US" dirty="0"/>
          </a:br>
          <a:r>
            <a:rPr lang="en-US" dirty="0"/>
            <a:t>CI_L 0</a:t>
          </a:r>
          <a:br>
            <a:rPr lang="en-US" dirty="0"/>
          </a:br>
          <a:r>
            <a:rPr lang="en-US" dirty="0"/>
            <a:t>CI_U 0.134</a:t>
          </a:r>
        </a:p>
      </dgm:t>
    </dgm:pt>
    <dgm:pt modelId="{78F13D35-A59F-42F1-9140-6A9EB54EE315}" type="parTrans" cxnId="{5F13C827-983E-4461-9E5B-09AAB62951B9}">
      <dgm:prSet/>
      <dgm:spPr/>
      <dgm:t>
        <a:bodyPr/>
        <a:lstStyle/>
        <a:p>
          <a:endParaRPr lang="en-US"/>
        </a:p>
      </dgm:t>
    </dgm:pt>
    <dgm:pt modelId="{65AFB7E7-4FCC-4CB2-92BE-AD8F697BBD85}" type="sibTrans" cxnId="{5F13C827-983E-4461-9E5B-09AAB62951B9}">
      <dgm:prSet/>
      <dgm:spPr/>
      <dgm:t>
        <a:bodyPr/>
        <a:lstStyle/>
        <a:p>
          <a:endParaRPr lang="en-US"/>
        </a:p>
      </dgm:t>
    </dgm:pt>
    <dgm:pt modelId="{F30A96CA-9EB7-48EE-9E33-CCC0B3331385}">
      <dgm:prSet phldrT="[Text]"/>
      <dgm:spPr/>
      <dgm:t>
        <a:bodyPr/>
        <a:lstStyle/>
        <a:p>
          <a:r>
            <a:rPr lang="en-US" dirty="0"/>
            <a:t>HNSC </a:t>
          </a:r>
          <a:r>
            <a:rPr lang="en-US" dirty="0" err="1"/>
            <a:t>HPV+ve</a:t>
          </a:r>
          <a:br>
            <a:rPr lang="en-US" dirty="0"/>
          </a:br>
          <a:r>
            <a:rPr lang="en-US" dirty="0"/>
            <a:t>CI_L 0</a:t>
          </a:r>
          <a:br>
            <a:rPr lang="en-US" dirty="0"/>
          </a:br>
          <a:r>
            <a:rPr lang="en-US" dirty="0"/>
            <a:t>CI_U 0.005</a:t>
          </a:r>
        </a:p>
      </dgm:t>
    </dgm:pt>
    <dgm:pt modelId="{7120E83D-C53C-4DB4-BD34-398359FC1A5B}" type="parTrans" cxnId="{F2FCE793-91BC-40B5-B3FB-5ABC1BF899AA}">
      <dgm:prSet/>
      <dgm:spPr/>
      <dgm:t>
        <a:bodyPr/>
        <a:lstStyle/>
        <a:p>
          <a:endParaRPr lang="en-US"/>
        </a:p>
      </dgm:t>
    </dgm:pt>
    <dgm:pt modelId="{A2001807-D186-4F63-88A8-129F41E3373E}" type="sibTrans" cxnId="{F2FCE793-91BC-40B5-B3FB-5ABC1BF899AA}">
      <dgm:prSet/>
      <dgm:spPr/>
      <dgm:t>
        <a:bodyPr/>
        <a:lstStyle/>
        <a:p>
          <a:endParaRPr lang="en-US"/>
        </a:p>
      </dgm:t>
    </dgm:pt>
    <dgm:pt modelId="{957BCF74-20A7-41C2-B853-935660F7528C}">
      <dgm:prSet phldrT="[Text]"/>
      <dgm:spPr/>
      <dgm:t>
        <a:bodyPr/>
        <a:lstStyle/>
        <a:p>
          <a:r>
            <a:rPr lang="en-US" dirty="0"/>
            <a:t>THYM</a:t>
          </a:r>
          <a:br>
            <a:rPr lang="en-US" dirty="0"/>
          </a:br>
          <a:r>
            <a:rPr lang="en-US" dirty="0"/>
            <a:t>CI_L 3.657</a:t>
          </a:r>
          <a:br>
            <a:rPr lang="en-US" dirty="0"/>
          </a:br>
          <a:r>
            <a:rPr lang="en-US" dirty="0"/>
            <a:t>CI_U 432596729</a:t>
          </a:r>
        </a:p>
      </dgm:t>
    </dgm:pt>
    <dgm:pt modelId="{099FA3CE-297C-464C-B019-B6FB1DD1E36C}" type="sibTrans" cxnId="{FDF34E29-81CB-454B-BF0C-67CCC43103CA}">
      <dgm:prSet/>
      <dgm:spPr/>
      <dgm:t>
        <a:bodyPr/>
        <a:lstStyle/>
        <a:p>
          <a:endParaRPr lang="en-US"/>
        </a:p>
      </dgm:t>
    </dgm:pt>
    <dgm:pt modelId="{22DE3C15-1308-4737-9558-CD32E6985263}" type="parTrans" cxnId="{FDF34E29-81CB-454B-BF0C-67CCC43103CA}">
      <dgm:prSet/>
      <dgm:spPr/>
      <dgm:t>
        <a:bodyPr/>
        <a:lstStyle/>
        <a:p>
          <a:endParaRPr lang="en-US"/>
        </a:p>
      </dgm:t>
    </dgm:pt>
    <dgm:pt modelId="{DDDBE1ED-CF24-45B2-9FB0-19EB031CAC9D}" type="pres">
      <dgm:prSet presAssocID="{145F5BBB-8347-4B35-9CE2-255403A04DB0}" presName="Name0" presStyleCnt="0">
        <dgm:presLayoutVars>
          <dgm:chMax/>
          <dgm:chPref/>
          <dgm:dir/>
        </dgm:presLayoutVars>
      </dgm:prSet>
      <dgm:spPr/>
    </dgm:pt>
    <dgm:pt modelId="{F0570797-ACF4-48E9-857B-E4381237BEDE}" type="pres">
      <dgm:prSet presAssocID="{853B0963-87BE-4559-AB66-2A20350028B9}" presName="composite" presStyleCnt="0">
        <dgm:presLayoutVars>
          <dgm:chMax val="1"/>
          <dgm:chPref val="1"/>
        </dgm:presLayoutVars>
      </dgm:prSet>
      <dgm:spPr/>
    </dgm:pt>
    <dgm:pt modelId="{293DA2EE-DDC9-4AD2-8D5B-879E1CE4BAB8}" type="pres">
      <dgm:prSet presAssocID="{853B0963-87BE-4559-AB66-2A20350028B9}" presName="Accent" presStyleLbl="trAlignAcc1" presStyleIdx="0" presStyleCnt="13">
        <dgm:presLayoutVars>
          <dgm:chMax val="0"/>
          <dgm:chPref val="0"/>
        </dgm:presLayoutVars>
      </dgm:prSet>
      <dgm:spPr/>
    </dgm:pt>
    <dgm:pt modelId="{D97AC156-6BD4-4BF1-A90D-E5D92216A060}" type="pres">
      <dgm:prSet presAssocID="{853B0963-87BE-4559-AB66-2A20350028B9}" presName="Image" presStyleLbl="alignImgPlace1" presStyleIdx="0" presStyleCnt="13" custScaleX="106963" custScaleY="112636" custLinFactNeighborY="331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77540851-8F03-4E5C-B315-EDFB2E5F3524}" type="pres">
      <dgm:prSet presAssocID="{853B0963-87BE-4559-AB66-2A20350028B9}" presName="ChildComposite" presStyleCnt="0"/>
      <dgm:spPr/>
    </dgm:pt>
    <dgm:pt modelId="{5AF0935D-73FB-4CC4-87A6-49B38F472C27}" type="pres">
      <dgm:prSet presAssocID="{853B0963-87BE-4559-AB66-2A20350028B9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004ED8F-3A15-491C-851A-6B83C74A041D}" type="pres">
      <dgm:prSet presAssocID="{853B0963-87BE-4559-AB66-2A20350028B9}" presName="Parent" presStyleLbl="revTx" presStyleIdx="0" presStyleCnt="13" custLinFactNeighborY="6401">
        <dgm:presLayoutVars>
          <dgm:chMax val="1"/>
          <dgm:chPref val="0"/>
          <dgm:bulletEnabled val="1"/>
        </dgm:presLayoutVars>
      </dgm:prSet>
      <dgm:spPr/>
    </dgm:pt>
    <dgm:pt modelId="{81288528-43F6-4878-82DE-DBC6B2667854}" type="pres">
      <dgm:prSet presAssocID="{86B76BD9-2F51-4CF6-9FCD-4564D1BCED58}" presName="sibTrans" presStyleCnt="0"/>
      <dgm:spPr/>
    </dgm:pt>
    <dgm:pt modelId="{454CDE78-755D-484A-A34E-F11A2B61E258}" type="pres">
      <dgm:prSet presAssocID="{601FD255-C2DF-4A67-A46B-DA7FD4B4998F}" presName="composite" presStyleCnt="0">
        <dgm:presLayoutVars>
          <dgm:chMax val="1"/>
          <dgm:chPref val="1"/>
        </dgm:presLayoutVars>
      </dgm:prSet>
      <dgm:spPr/>
    </dgm:pt>
    <dgm:pt modelId="{77C819C2-A5EE-41ED-B306-F39A33D65D2C}" type="pres">
      <dgm:prSet presAssocID="{601FD255-C2DF-4A67-A46B-DA7FD4B4998F}" presName="Accent" presStyleLbl="trAlignAcc1" presStyleIdx="1" presStyleCnt="13">
        <dgm:presLayoutVars>
          <dgm:chMax val="0"/>
          <dgm:chPref val="0"/>
        </dgm:presLayoutVars>
      </dgm:prSet>
      <dgm:spPr/>
    </dgm:pt>
    <dgm:pt modelId="{395C70F9-36C8-469C-8B69-1A1986139833}" type="pres">
      <dgm:prSet presAssocID="{601FD255-C2DF-4A67-A46B-DA7FD4B4998F}" presName="Image" presStyleLbl="alignImgPlace1" presStyleIdx="1" presStyleCnt="13" custScaleX="106963" custScaleY="112636" custLinFactNeighborY="331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03A04E51-898E-4ECA-A0D3-20975694EFC6}" type="pres">
      <dgm:prSet presAssocID="{601FD255-C2DF-4A67-A46B-DA7FD4B4998F}" presName="ChildComposite" presStyleCnt="0"/>
      <dgm:spPr/>
    </dgm:pt>
    <dgm:pt modelId="{4F2EAF2E-DF4E-4D8D-8280-29F4CFCB6ED9}" type="pres">
      <dgm:prSet presAssocID="{601FD255-C2DF-4A67-A46B-DA7FD4B4998F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D3A8096-E68D-43A8-8FCA-78C83C9421BF}" type="pres">
      <dgm:prSet presAssocID="{601FD255-C2DF-4A67-A46B-DA7FD4B4998F}" presName="Parent" presStyleLbl="revTx" presStyleIdx="1" presStyleCnt="13" custLinFactNeighborY="16433">
        <dgm:presLayoutVars>
          <dgm:chMax val="1"/>
          <dgm:chPref val="0"/>
          <dgm:bulletEnabled val="1"/>
        </dgm:presLayoutVars>
      </dgm:prSet>
      <dgm:spPr/>
    </dgm:pt>
    <dgm:pt modelId="{1844B7B8-943E-4A7E-8436-9BF7098534AA}" type="pres">
      <dgm:prSet presAssocID="{924A8F48-58CE-4A68-A54C-86F56426284C}" presName="sibTrans" presStyleCnt="0"/>
      <dgm:spPr/>
    </dgm:pt>
    <dgm:pt modelId="{A5340C58-7750-4713-BF6F-D33D5ED6F12B}" type="pres">
      <dgm:prSet presAssocID="{FDDE0280-FDC9-4FC9-8A0F-27EDB19EACB9}" presName="composite" presStyleCnt="0">
        <dgm:presLayoutVars>
          <dgm:chMax val="1"/>
          <dgm:chPref val="1"/>
        </dgm:presLayoutVars>
      </dgm:prSet>
      <dgm:spPr/>
    </dgm:pt>
    <dgm:pt modelId="{8B45B3FE-9741-40DC-9F33-B2E380E157D2}" type="pres">
      <dgm:prSet presAssocID="{FDDE0280-FDC9-4FC9-8A0F-27EDB19EACB9}" presName="Accent" presStyleLbl="trAlignAcc1" presStyleIdx="2" presStyleCnt="13">
        <dgm:presLayoutVars>
          <dgm:chMax val="0"/>
          <dgm:chPref val="0"/>
        </dgm:presLayoutVars>
      </dgm:prSet>
      <dgm:spPr/>
    </dgm:pt>
    <dgm:pt modelId="{6BB0076A-5781-4617-B93A-31D1FB2EAB16}" type="pres">
      <dgm:prSet presAssocID="{FDDE0280-FDC9-4FC9-8A0F-27EDB19EACB9}" presName="Image" presStyleLbl="alignImgPlace1" presStyleIdx="2" presStyleCnt="13" custScaleX="106963" custScaleY="112636" custLinFactNeighborY="331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2790CA87-F95E-4911-845E-3D4394094401}" type="pres">
      <dgm:prSet presAssocID="{FDDE0280-FDC9-4FC9-8A0F-27EDB19EACB9}" presName="ChildComposite" presStyleCnt="0"/>
      <dgm:spPr/>
    </dgm:pt>
    <dgm:pt modelId="{9784D28B-D63F-4F04-8CE0-60D22CCC58F3}" type="pres">
      <dgm:prSet presAssocID="{FDDE0280-FDC9-4FC9-8A0F-27EDB19EACB9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BF44540-CDE8-43AC-B6F5-7270A116B65B}" type="pres">
      <dgm:prSet presAssocID="{FDDE0280-FDC9-4FC9-8A0F-27EDB19EACB9}" presName="Parent" presStyleLbl="revTx" presStyleIdx="2" presStyleCnt="13" custLinFactNeighborY="10032">
        <dgm:presLayoutVars>
          <dgm:chMax val="1"/>
          <dgm:chPref val="0"/>
          <dgm:bulletEnabled val="1"/>
        </dgm:presLayoutVars>
      </dgm:prSet>
      <dgm:spPr/>
    </dgm:pt>
    <dgm:pt modelId="{40012BAE-E174-49F4-9E9E-3FD6DEACD025}" type="pres">
      <dgm:prSet presAssocID="{9397B75D-A0A4-4932-8A14-BFADD2F76315}" presName="sibTrans" presStyleCnt="0"/>
      <dgm:spPr/>
    </dgm:pt>
    <dgm:pt modelId="{5E31C521-6C57-4784-B968-41382C235971}" type="pres">
      <dgm:prSet presAssocID="{4A7C1FB8-A885-4E00-B600-8928F2069674}" presName="composite" presStyleCnt="0">
        <dgm:presLayoutVars>
          <dgm:chMax val="1"/>
          <dgm:chPref val="1"/>
        </dgm:presLayoutVars>
      </dgm:prSet>
      <dgm:spPr/>
    </dgm:pt>
    <dgm:pt modelId="{809DD6DE-B45A-4AD6-97BE-05EECA678481}" type="pres">
      <dgm:prSet presAssocID="{4A7C1FB8-A885-4E00-B600-8928F2069674}" presName="Accent" presStyleLbl="trAlignAcc1" presStyleIdx="3" presStyleCnt="13">
        <dgm:presLayoutVars>
          <dgm:chMax val="0"/>
          <dgm:chPref val="0"/>
        </dgm:presLayoutVars>
      </dgm:prSet>
      <dgm:spPr/>
    </dgm:pt>
    <dgm:pt modelId="{A6E78B9E-D74E-4CB8-8577-69A06B22A510}" type="pres">
      <dgm:prSet presAssocID="{4A7C1FB8-A885-4E00-B600-8928F2069674}" presName="Image" presStyleLbl="alignImgPlace1" presStyleIdx="3" presStyleCnt="13" custScaleX="106963" custScaleY="112636" custLinFactNeighborY="331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FA6D5D3D-A558-4FC3-B8F3-AF4E439CF2F3}" type="pres">
      <dgm:prSet presAssocID="{4A7C1FB8-A885-4E00-B600-8928F2069674}" presName="ChildComposite" presStyleCnt="0"/>
      <dgm:spPr/>
    </dgm:pt>
    <dgm:pt modelId="{E6F29C2C-BC9B-4372-B898-B8D4F41F8ED7}" type="pres">
      <dgm:prSet presAssocID="{4A7C1FB8-A885-4E00-B600-8928F206967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5CAFA77-1BC1-4CF4-BF73-3BB5564E171F}" type="pres">
      <dgm:prSet presAssocID="{4A7C1FB8-A885-4E00-B600-8928F2069674}" presName="Parent" presStyleLbl="revTx" presStyleIdx="3" presStyleCnt="13" custLinFactNeighborY="18834">
        <dgm:presLayoutVars>
          <dgm:chMax val="1"/>
          <dgm:chPref val="0"/>
          <dgm:bulletEnabled val="1"/>
        </dgm:presLayoutVars>
      </dgm:prSet>
      <dgm:spPr/>
    </dgm:pt>
    <dgm:pt modelId="{A329F57B-6087-4B20-BE20-08831E22F6BA}" type="pres">
      <dgm:prSet presAssocID="{BAFD4D68-ED93-4EC8-A194-44E3F5B746E7}" presName="sibTrans" presStyleCnt="0"/>
      <dgm:spPr/>
    </dgm:pt>
    <dgm:pt modelId="{BEEFA2FB-93BF-4014-B8E6-CAF720E3AF3C}" type="pres">
      <dgm:prSet presAssocID="{816DA7CB-6242-45D6-A0EB-8833A64592BE}" presName="composite" presStyleCnt="0">
        <dgm:presLayoutVars>
          <dgm:chMax val="1"/>
          <dgm:chPref val="1"/>
        </dgm:presLayoutVars>
      </dgm:prSet>
      <dgm:spPr/>
    </dgm:pt>
    <dgm:pt modelId="{1983E3CD-C2FB-4C15-8658-89A810B06D1E}" type="pres">
      <dgm:prSet presAssocID="{816DA7CB-6242-45D6-A0EB-8833A64592BE}" presName="Accent" presStyleLbl="trAlignAcc1" presStyleIdx="4" presStyleCnt="13">
        <dgm:presLayoutVars>
          <dgm:chMax val="0"/>
          <dgm:chPref val="0"/>
        </dgm:presLayoutVars>
      </dgm:prSet>
      <dgm:spPr/>
    </dgm:pt>
    <dgm:pt modelId="{1AB9FD9B-5CEA-45BF-AE5D-1C447D70A855}" type="pres">
      <dgm:prSet presAssocID="{816DA7CB-6242-45D6-A0EB-8833A64592BE}" presName="Image" presStyleLbl="alignImgPlace1" presStyleIdx="4" presStyleCnt="13" custScaleX="106963" custScaleY="112636" custLinFactNeighborY="331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C9C57BD0-E8F3-4801-B2F9-7F5DFBE77573}" type="pres">
      <dgm:prSet presAssocID="{816DA7CB-6242-45D6-A0EB-8833A64592BE}" presName="ChildComposite" presStyleCnt="0"/>
      <dgm:spPr/>
    </dgm:pt>
    <dgm:pt modelId="{8B0DF899-A39A-4A1A-BB3F-DE0B700094D1}" type="pres">
      <dgm:prSet presAssocID="{816DA7CB-6242-45D6-A0EB-8833A64592B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6FF97EE-5B34-4C30-823C-A37DDFF0C63E}" type="pres">
      <dgm:prSet presAssocID="{816DA7CB-6242-45D6-A0EB-8833A64592BE}" presName="Parent" presStyleLbl="revTx" presStyleIdx="4" presStyleCnt="13" custLinFactNeighborY="8432">
        <dgm:presLayoutVars>
          <dgm:chMax val="1"/>
          <dgm:chPref val="0"/>
          <dgm:bulletEnabled val="1"/>
        </dgm:presLayoutVars>
      </dgm:prSet>
      <dgm:spPr/>
    </dgm:pt>
    <dgm:pt modelId="{5EE44858-8B79-445F-BA7B-B67BC6477301}" type="pres">
      <dgm:prSet presAssocID="{DE97F746-0795-43BC-A364-3F4361EA5438}" presName="sibTrans" presStyleCnt="0"/>
      <dgm:spPr/>
    </dgm:pt>
    <dgm:pt modelId="{3E28EDBC-F52E-4757-978B-D1F775BD8ABB}" type="pres">
      <dgm:prSet presAssocID="{957BCF74-20A7-41C2-B853-935660F7528C}" presName="composite" presStyleCnt="0">
        <dgm:presLayoutVars>
          <dgm:chMax val="1"/>
          <dgm:chPref val="1"/>
        </dgm:presLayoutVars>
      </dgm:prSet>
      <dgm:spPr/>
    </dgm:pt>
    <dgm:pt modelId="{8B89EB87-B320-4169-B997-795CACFD781B}" type="pres">
      <dgm:prSet presAssocID="{957BCF74-20A7-41C2-B853-935660F7528C}" presName="Accent" presStyleLbl="trAlignAcc1" presStyleIdx="5" presStyleCnt="13">
        <dgm:presLayoutVars>
          <dgm:chMax val="0"/>
          <dgm:chPref val="0"/>
        </dgm:presLayoutVars>
      </dgm:prSet>
      <dgm:spPr/>
    </dgm:pt>
    <dgm:pt modelId="{1300C75E-8F3A-4AD0-9515-815B602A5F5F}" type="pres">
      <dgm:prSet presAssocID="{957BCF74-20A7-41C2-B853-935660F7528C}" presName="Image" presStyleLbl="alignImgPlace1" presStyleIdx="5" presStyleCnt="13" custScaleX="106963" custScaleY="112636" custLinFactNeighborY="331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9541E9F2-E6B3-4125-8413-86FE9D490040}" type="pres">
      <dgm:prSet presAssocID="{957BCF74-20A7-41C2-B853-935660F7528C}" presName="ChildComposite" presStyleCnt="0"/>
      <dgm:spPr/>
    </dgm:pt>
    <dgm:pt modelId="{082CAEC7-013F-4789-82EA-02DD993B057F}" type="pres">
      <dgm:prSet presAssocID="{957BCF74-20A7-41C2-B853-935660F7528C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7B70E08-4F53-4DF5-88AC-8E02C419E306}" type="pres">
      <dgm:prSet presAssocID="{957BCF74-20A7-41C2-B853-935660F7528C}" presName="Parent" presStyleLbl="revTx" presStyleIdx="5" presStyleCnt="13" custLinFactNeighborY="17603">
        <dgm:presLayoutVars>
          <dgm:chMax val="1"/>
          <dgm:chPref val="0"/>
          <dgm:bulletEnabled val="1"/>
        </dgm:presLayoutVars>
      </dgm:prSet>
      <dgm:spPr/>
    </dgm:pt>
    <dgm:pt modelId="{1726E12E-75BD-40E9-8835-F69D20A29315}" type="pres">
      <dgm:prSet presAssocID="{099FA3CE-297C-464C-B019-B6FB1DD1E36C}" presName="sibTrans" presStyleCnt="0"/>
      <dgm:spPr/>
    </dgm:pt>
    <dgm:pt modelId="{709FDE0B-9F80-4596-8912-5D8FBBDCA3A5}" type="pres">
      <dgm:prSet presAssocID="{AFB0FCA1-74B0-41AC-B6E8-FA78580D093E}" presName="composite" presStyleCnt="0">
        <dgm:presLayoutVars>
          <dgm:chMax val="1"/>
          <dgm:chPref val="1"/>
        </dgm:presLayoutVars>
      </dgm:prSet>
      <dgm:spPr/>
    </dgm:pt>
    <dgm:pt modelId="{22E39ABD-F766-48ED-917D-4C47AEFABF97}" type="pres">
      <dgm:prSet presAssocID="{AFB0FCA1-74B0-41AC-B6E8-FA78580D093E}" presName="Accent" presStyleLbl="trAlignAcc1" presStyleIdx="6" presStyleCnt="13">
        <dgm:presLayoutVars>
          <dgm:chMax val="0"/>
          <dgm:chPref val="0"/>
        </dgm:presLayoutVars>
      </dgm:prSet>
      <dgm:spPr/>
    </dgm:pt>
    <dgm:pt modelId="{582A416B-FE6A-48DB-A868-415921A99F2B}" type="pres">
      <dgm:prSet presAssocID="{AFB0FCA1-74B0-41AC-B6E8-FA78580D093E}" presName="Image" presStyleLbl="alignImgPlace1" presStyleIdx="6" presStyleCnt="13" custScaleX="106963" custScaleY="112636" custLinFactNeighborY="331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B00E1B91-BB70-470B-ACB8-26A5AD5B75C4}" type="pres">
      <dgm:prSet presAssocID="{AFB0FCA1-74B0-41AC-B6E8-FA78580D093E}" presName="ChildComposite" presStyleCnt="0"/>
      <dgm:spPr/>
    </dgm:pt>
    <dgm:pt modelId="{19E82695-83C4-435F-A9BA-F534B680480B}" type="pres">
      <dgm:prSet presAssocID="{AFB0FCA1-74B0-41AC-B6E8-FA78580D093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080C106-6A4E-4C02-A37C-5ACD484268FB}" type="pres">
      <dgm:prSet presAssocID="{AFB0FCA1-74B0-41AC-B6E8-FA78580D093E}" presName="Parent" presStyleLbl="revTx" presStyleIdx="6" presStyleCnt="13" custLinFactNeighborY="4801">
        <dgm:presLayoutVars>
          <dgm:chMax val="1"/>
          <dgm:chPref val="0"/>
          <dgm:bulletEnabled val="1"/>
        </dgm:presLayoutVars>
      </dgm:prSet>
      <dgm:spPr/>
    </dgm:pt>
    <dgm:pt modelId="{4F65E222-088F-450A-B78E-7AEBAE4F674C}" type="pres">
      <dgm:prSet presAssocID="{51E99D60-2D05-40A9-BA71-7E0B5E03550F}" presName="sibTrans" presStyleCnt="0"/>
      <dgm:spPr/>
    </dgm:pt>
    <dgm:pt modelId="{4CD3F2B0-E031-4F8A-84F1-0405CF3EA5DA}" type="pres">
      <dgm:prSet presAssocID="{42D479BC-074E-4D33-9034-C6B56D73EC7F}" presName="composite" presStyleCnt="0">
        <dgm:presLayoutVars>
          <dgm:chMax val="1"/>
          <dgm:chPref val="1"/>
        </dgm:presLayoutVars>
      </dgm:prSet>
      <dgm:spPr/>
    </dgm:pt>
    <dgm:pt modelId="{6228A601-EF1D-4BA3-9D27-6CF59EB44171}" type="pres">
      <dgm:prSet presAssocID="{42D479BC-074E-4D33-9034-C6B56D73EC7F}" presName="Accent" presStyleLbl="trAlignAcc1" presStyleIdx="7" presStyleCnt="13">
        <dgm:presLayoutVars>
          <dgm:chMax val="0"/>
          <dgm:chPref val="0"/>
        </dgm:presLayoutVars>
      </dgm:prSet>
      <dgm:spPr/>
    </dgm:pt>
    <dgm:pt modelId="{D0B9B070-82F6-4522-88AB-709304D1F80F}" type="pres">
      <dgm:prSet presAssocID="{42D479BC-074E-4D33-9034-C6B56D73EC7F}" presName="Image" presStyleLbl="alignImgPlace1" presStyleIdx="7" presStyleCnt="13" custScaleX="106963" custScaleY="112636" custLinFactNeighborY="331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57B8DFBF-7471-4077-AB8D-182615D098FC}" type="pres">
      <dgm:prSet presAssocID="{42D479BC-074E-4D33-9034-C6B56D73EC7F}" presName="ChildComposite" presStyleCnt="0"/>
      <dgm:spPr/>
    </dgm:pt>
    <dgm:pt modelId="{A898F91B-102D-4CC8-A12C-8EF0B2FF1353}" type="pres">
      <dgm:prSet presAssocID="{42D479BC-074E-4D33-9034-C6B56D73EC7F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FD7BDAC-FEB1-4C42-880A-0BA68821C2A8}" type="pres">
      <dgm:prSet presAssocID="{42D479BC-074E-4D33-9034-C6B56D73EC7F}" presName="Parent" presStyleLbl="revTx" presStyleIdx="7" presStyleCnt="13" custLinFactNeighborY="8001">
        <dgm:presLayoutVars>
          <dgm:chMax val="1"/>
          <dgm:chPref val="0"/>
          <dgm:bulletEnabled val="1"/>
        </dgm:presLayoutVars>
      </dgm:prSet>
      <dgm:spPr/>
    </dgm:pt>
    <dgm:pt modelId="{7280D445-2B35-4910-BE6F-F7197DC6DDE9}" type="pres">
      <dgm:prSet presAssocID="{67404410-8174-4948-9ED7-13A0805DDFE7}" presName="sibTrans" presStyleCnt="0"/>
      <dgm:spPr/>
    </dgm:pt>
    <dgm:pt modelId="{CBD4DB6A-8187-42DD-8572-C4BFCB143C1A}" type="pres">
      <dgm:prSet presAssocID="{E5CABA57-D23A-4595-AA27-A02A11F90523}" presName="composite" presStyleCnt="0">
        <dgm:presLayoutVars>
          <dgm:chMax val="1"/>
          <dgm:chPref val="1"/>
        </dgm:presLayoutVars>
      </dgm:prSet>
      <dgm:spPr/>
    </dgm:pt>
    <dgm:pt modelId="{C9B90868-7BC8-4585-A1BA-1CFDDE7B765D}" type="pres">
      <dgm:prSet presAssocID="{E5CABA57-D23A-4595-AA27-A02A11F90523}" presName="Accent" presStyleLbl="trAlignAcc1" presStyleIdx="8" presStyleCnt="13">
        <dgm:presLayoutVars>
          <dgm:chMax val="0"/>
          <dgm:chPref val="0"/>
        </dgm:presLayoutVars>
      </dgm:prSet>
      <dgm:spPr/>
    </dgm:pt>
    <dgm:pt modelId="{88602F0A-2D1B-4943-8358-0A48256DD3F4}" type="pres">
      <dgm:prSet presAssocID="{E5CABA57-D23A-4595-AA27-A02A11F90523}" presName="Image" presStyleLbl="alignImgPlace1" presStyleIdx="8" presStyleCnt="13" custScaleX="106963" custScaleY="112636" custLinFactNeighborY="331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23EE4491-1111-4CEE-B064-BBC0D4E9E741}" type="pres">
      <dgm:prSet presAssocID="{E5CABA57-D23A-4595-AA27-A02A11F90523}" presName="ChildComposite" presStyleCnt="0"/>
      <dgm:spPr/>
    </dgm:pt>
    <dgm:pt modelId="{9044B066-167D-4988-B583-A1413C69AF36}" type="pres">
      <dgm:prSet presAssocID="{E5CABA57-D23A-4595-AA27-A02A11F9052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B4875C1-3143-403E-821A-F90FE5AA8A76}" type="pres">
      <dgm:prSet presAssocID="{E5CABA57-D23A-4595-AA27-A02A11F90523}" presName="Parent" presStyleLbl="revTx" presStyleIdx="8" presStyleCnt="13" custLinFactNeighborY="14402">
        <dgm:presLayoutVars>
          <dgm:chMax val="1"/>
          <dgm:chPref val="0"/>
          <dgm:bulletEnabled val="1"/>
        </dgm:presLayoutVars>
      </dgm:prSet>
      <dgm:spPr/>
    </dgm:pt>
    <dgm:pt modelId="{C2D251A3-9894-4E9A-BB86-0BBF49CEE6EE}" type="pres">
      <dgm:prSet presAssocID="{116CF622-D318-4B8D-8985-9A1F66A99CC1}" presName="sibTrans" presStyleCnt="0"/>
      <dgm:spPr/>
    </dgm:pt>
    <dgm:pt modelId="{2D68B89B-739D-46EA-B3B0-AD3085E1B099}" type="pres">
      <dgm:prSet presAssocID="{8268C845-6170-4AA0-828C-21125C53C41C}" presName="composite" presStyleCnt="0">
        <dgm:presLayoutVars>
          <dgm:chMax val="1"/>
          <dgm:chPref val="1"/>
        </dgm:presLayoutVars>
      </dgm:prSet>
      <dgm:spPr/>
    </dgm:pt>
    <dgm:pt modelId="{6F8F67AB-DD26-4D5F-A41F-DCD2DB216417}" type="pres">
      <dgm:prSet presAssocID="{8268C845-6170-4AA0-828C-21125C53C41C}" presName="Accent" presStyleLbl="trAlignAcc1" presStyleIdx="9" presStyleCnt="13">
        <dgm:presLayoutVars>
          <dgm:chMax val="0"/>
          <dgm:chPref val="0"/>
        </dgm:presLayoutVars>
      </dgm:prSet>
      <dgm:spPr/>
    </dgm:pt>
    <dgm:pt modelId="{23C5F9A2-28C1-4761-9322-23B1F5EE5DB4}" type="pres">
      <dgm:prSet presAssocID="{8268C845-6170-4AA0-828C-21125C53C41C}" presName="Image" presStyleLbl="alignImgPlace1" presStyleIdx="9" presStyleCnt="13" custScaleX="106963" custScaleY="112636" custLinFactNeighborY="331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35882FD8-A2E1-4513-8D1E-8DD79CFB0936}" type="pres">
      <dgm:prSet presAssocID="{8268C845-6170-4AA0-828C-21125C53C41C}" presName="ChildComposite" presStyleCnt="0"/>
      <dgm:spPr/>
    </dgm:pt>
    <dgm:pt modelId="{221A1EB9-FC15-4267-9919-8421543C24DE}" type="pres">
      <dgm:prSet presAssocID="{8268C845-6170-4AA0-828C-21125C53C41C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EAECAD6-A05C-45DB-A54C-B3B9F79D9BB5}" type="pres">
      <dgm:prSet presAssocID="{8268C845-6170-4AA0-828C-21125C53C41C}" presName="Parent" presStyleLbl="revTx" presStyleIdx="9" presStyleCnt="13" custLinFactNeighborY="4801">
        <dgm:presLayoutVars>
          <dgm:chMax val="1"/>
          <dgm:chPref val="0"/>
          <dgm:bulletEnabled val="1"/>
        </dgm:presLayoutVars>
      </dgm:prSet>
      <dgm:spPr/>
    </dgm:pt>
    <dgm:pt modelId="{EA794CCF-833A-4041-858C-3EACD643F5F1}" type="pres">
      <dgm:prSet presAssocID="{A98ABD20-F89E-49D1-90D9-64C759F4EB02}" presName="sibTrans" presStyleCnt="0"/>
      <dgm:spPr/>
    </dgm:pt>
    <dgm:pt modelId="{DE365F12-8D7D-458A-BC95-AA338C19776C}" type="pres">
      <dgm:prSet presAssocID="{021FB69C-DA5C-4E28-A7E5-46D9D3324D59}" presName="composite" presStyleCnt="0">
        <dgm:presLayoutVars>
          <dgm:chMax val="1"/>
          <dgm:chPref val="1"/>
        </dgm:presLayoutVars>
      </dgm:prSet>
      <dgm:spPr/>
    </dgm:pt>
    <dgm:pt modelId="{B2A71C39-C15B-4B4E-AD30-D4C115B330A9}" type="pres">
      <dgm:prSet presAssocID="{021FB69C-DA5C-4E28-A7E5-46D9D3324D59}" presName="Accent" presStyleLbl="trAlignAcc1" presStyleIdx="10" presStyleCnt="13">
        <dgm:presLayoutVars>
          <dgm:chMax val="0"/>
          <dgm:chPref val="0"/>
        </dgm:presLayoutVars>
      </dgm:prSet>
      <dgm:spPr/>
    </dgm:pt>
    <dgm:pt modelId="{EE21DDBB-BFC4-4072-8B42-29617DA575E0}" type="pres">
      <dgm:prSet presAssocID="{021FB69C-DA5C-4E28-A7E5-46D9D3324D59}" presName="Image" presStyleLbl="alignImgPlace1" presStyleIdx="10" presStyleCnt="13" custScaleX="106963" custScaleY="112636" custLinFactNeighborY="331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D56EE0DF-A2CC-4663-A0F4-B739824DAF0F}" type="pres">
      <dgm:prSet presAssocID="{021FB69C-DA5C-4E28-A7E5-46D9D3324D59}" presName="ChildComposite" presStyleCnt="0"/>
      <dgm:spPr/>
    </dgm:pt>
    <dgm:pt modelId="{8EE504B8-7FF7-4942-AAA2-22BD2599607B}" type="pres">
      <dgm:prSet presAssocID="{021FB69C-DA5C-4E28-A7E5-46D9D3324D59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FB2A523-97DD-46D7-95DD-0533E65C9F5F}" type="pres">
      <dgm:prSet presAssocID="{021FB69C-DA5C-4E28-A7E5-46D9D3324D59}" presName="Parent" presStyleLbl="revTx" presStyleIdx="10" presStyleCnt="13" custLinFactNeighborY="4801">
        <dgm:presLayoutVars>
          <dgm:chMax val="1"/>
          <dgm:chPref val="0"/>
          <dgm:bulletEnabled val="1"/>
        </dgm:presLayoutVars>
      </dgm:prSet>
      <dgm:spPr/>
    </dgm:pt>
    <dgm:pt modelId="{D858CC78-64CE-44C1-AD45-7286C125227B}" type="pres">
      <dgm:prSet presAssocID="{3466FA7B-A123-40F4-9717-8D3764664C67}" presName="sibTrans" presStyleCnt="0"/>
      <dgm:spPr/>
    </dgm:pt>
    <dgm:pt modelId="{9805DACB-8483-4CA9-AA33-5C359A8DD74E}" type="pres">
      <dgm:prSet presAssocID="{669BAF63-1854-4925-89D4-3C6FF9A63C6D}" presName="composite" presStyleCnt="0">
        <dgm:presLayoutVars>
          <dgm:chMax val="1"/>
          <dgm:chPref val="1"/>
        </dgm:presLayoutVars>
      </dgm:prSet>
      <dgm:spPr/>
    </dgm:pt>
    <dgm:pt modelId="{DA5C24B7-E2FF-49FF-97AB-F905CFCFB4D2}" type="pres">
      <dgm:prSet presAssocID="{669BAF63-1854-4925-89D4-3C6FF9A63C6D}" presName="Accent" presStyleLbl="trAlignAcc1" presStyleIdx="11" presStyleCnt="13">
        <dgm:presLayoutVars>
          <dgm:chMax val="0"/>
          <dgm:chPref val="0"/>
        </dgm:presLayoutVars>
      </dgm:prSet>
      <dgm:spPr/>
    </dgm:pt>
    <dgm:pt modelId="{6C08E7CB-5754-4572-AAE9-DDAF1BE1ACA1}" type="pres">
      <dgm:prSet presAssocID="{669BAF63-1854-4925-89D4-3C6FF9A63C6D}" presName="Image" presStyleLbl="alignImgPlace1" presStyleIdx="11" presStyleCnt="13" custScaleX="106963" custScaleY="112636" custLinFactNeighborY="331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3F7117CE-F723-4B4A-82DF-7794440A41BB}" type="pres">
      <dgm:prSet presAssocID="{669BAF63-1854-4925-89D4-3C6FF9A63C6D}" presName="ChildComposite" presStyleCnt="0"/>
      <dgm:spPr/>
    </dgm:pt>
    <dgm:pt modelId="{A7F51A27-F2F4-4016-A618-04EF12E905A1}" type="pres">
      <dgm:prSet presAssocID="{669BAF63-1854-4925-89D4-3C6FF9A63C6D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33EFA29-4650-46AC-B45A-C069A4BE2BE9}" type="pres">
      <dgm:prSet presAssocID="{669BAF63-1854-4925-89D4-3C6FF9A63C6D}" presName="Parent" presStyleLbl="revTx" presStyleIdx="11" presStyleCnt="13" custLinFactNeighborY="9601">
        <dgm:presLayoutVars>
          <dgm:chMax val="1"/>
          <dgm:chPref val="0"/>
          <dgm:bulletEnabled val="1"/>
        </dgm:presLayoutVars>
      </dgm:prSet>
      <dgm:spPr/>
    </dgm:pt>
    <dgm:pt modelId="{CFCA76DF-81A4-4C75-8974-21D2F5B53F68}" type="pres">
      <dgm:prSet presAssocID="{65AFB7E7-4FCC-4CB2-92BE-AD8F697BBD85}" presName="sibTrans" presStyleCnt="0"/>
      <dgm:spPr/>
    </dgm:pt>
    <dgm:pt modelId="{7FAA743E-DDF3-4105-BD80-0B5C112B5AB3}" type="pres">
      <dgm:prSet presAssocID="{F30A96CA-9EB7-48EE-9E33-CCC0B3331385}" presName="composite" presStyleCnt="0">
        <dgm:presLayoutVars>
          <dgm:chMax val="1"/>
          <dgm:chPref val="1"/>
        </dgm:presLayoutVars>
      </dgm:prSet>
      <dgm:spPr/>
    </dgm:pt>
    <dgm:pt modelId="{CD91833B-5AC9-4067-9CFE-820D4271CF11}" type="pres">
      <dgm:prSet presAssocID="{F30A96CA-9EB7-48EE-9E33-CCC0B3331385}" presName="Accent" presStyleLbl="trAlignAcc1" presStyleIdx="12" presStyleCnt="13">
        <dgm:presLayoutVars>
          <dgm:chMax val="0"/>
          <dgm:chPref val="0"/>
        </dgm:presLayoutVars>
      </dgm:prSet>
      <dgm:spPr/>
    </dgm:pt>
    <dgm:pt modelId="{DA3A6D30-B606-439C-A868-04CC29ED0580}" type="pres">
      <dgm:prSet presAssocID="{F30A96CA-9EB7-48EE-9E33-CCC0B3331385}" presName="Image" presStyleLbl="alignImgPlace1" presStyleIdx="12" presStyleCnt="13" custScaleX="106963" custScaleY="112636" custLinFactNeighborY="331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3FDDAA9E-0487-47B4-909B-33D486FFA736}" type="pres">
      <dgm:prSet presAssocID="{F30A96CA-9EB7-48EE-9E33-CCC0B3331385}" presName="ChildComposite" presStyleCnt="0"/>
      <dgm:spPr/>
    </dgm:pt>
    <dgm:pt modelId="{A299760D-13EC-4749-A250-887C5AE2DF59}" type="pres">
      <dgm:prSet presAssocID="{F30A96CA-9EB7-48EE-9E33-CCC0B3331385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0CDDA04-B15C-4F6A-A8B4-68FF58B2A768}" type="pres">
      <dgm:prSet presAssocID="{F30A96CA-9EB7-48EE-9E33-CCC0B3331385}" presName="Parent" presStyleLbl="revTx" presStyleIdx="12" presStyleCnt="13" custLinFactNeighborY="9601">
        <dgm:presLayoutVars>
          <dgm:chMax val="1"/>
          <dgm:chPref val="0"/>
          <dgm:bulletEnabled val="1"/>
        </dgm:presLayoutVars>
      </dgm:prSet>
      <dgm:spPr/>
    </dgm:pt>
  </dgm:ptLst>
  <dgm:cxnLst>
    <dgm:cxn modelId="{ED00AF22-3AD8-4293-B6E9-6460AB5F637C}" type="presOf" srcId="{E5CABA57-D23A-4595-AA27-A02A11F90523}" destId="{9B4875C1-3143-403E-821A-F90FE5AA8A76}" srcOrd="0" destOrd="0" presId="urn:microsoft.com/office/officeart/2008/layout/CaptionedPictures"/>
    <dgm:cxn modelId="{C3CACD23-FA40-489C-94FE-86F9E45BC613}" type="presOf" srcId="{816DA7CB-6242-45D6-A0EB-8833A64592BE}" destId="{E6FF97EE-5B34-4C30-823C-A37DDFF0C63E}" srcOrd="0" destOrd="0" presId="urn:microsoft.com/office/officeart/2008/layout/CaptionedPictures"/>
    <dgm:cxn modelId="{12FD3127-4FA6-40D5-B88B-6DB59DDA55D2}" srcId="{145F5BBB-8347-4B35-9CE2-255403A04DB0}" destId="{853B0963-87BE-4559-AB66-2A20350028B9}" srcOrd="0" destOrd="0" parTransId="{5F9D2624-5326-4DF1-A184-922D2A7F9FDF}" sibTransId="{86B76BD9-2F51-4CF6-9FCD-4564D1BCED58}"/>
    <dgm:cxn modelId="{5F13C827-983E-4461-9E5B-09AAB62951B9}" srcId="{145F5BBB-8347-4B35-9CE2-255403A04DB0}" destId="{669BAF63-1854-4925-89D4-3C6FF9A63C6D}" srcOrd="11" destOrd="0" parTransId="{78F13D35-A59F-42F1-9140-6A9EB54EE315}" sibTransId="{65AFB7E7-4FCC-4CB2-92BE-AD8F697BBD85}"/>
    <dgm:cxn modelId="{BEFA1129-C4CD-4EBB-967A-6F3AE637822B}" srcId="{145F5BBB-8347-4B35-9CE2-255403A04DB0}" destId="{4A7C1FB8-A885-4E00-B600-8928F2069674}" srcOrd="3" destOrd="0" parTransId="{E90FB570-ABA5-4216-A95B-7E09E4070C85}" sibTransId="{BAFD4D68-ED93-4EC8-A194-44E3F5B746E7}"/>
    <dgm:cxn modelId="{FDF34E29-81CB-454B-BF0C-67CCC43103CA}" srcId="{145F5BBB-8347-4B35-9CE2-255403A04DB0}" destId="{957BCF74-20A7-41C2-B853-935660F7528C}" srcOrd="5" destOrd="0" parTransId="{22DE3C15-1308-4737-9558-CD32E6985263}" sibTransId="{099FA3CE-297C-464C-B019-B6FB1DD1E36C}"/>
    <dgm:cxn modelId="{7170682B-3C09-4651-9EF3-D0E553605178}" type="presOf" srcId="{42D479BC-074E-4D33-9034-C6B56D73EC7F}" destId="{BFD7BDAC-FEB1-4C42-880A-0BA68821C2A8}" srcOrd="0" destOrd="0" presId="urn:microsoft.com/office/officeart/2008/layout/CaptionedPictures"/>
    <dgm:cxn modelId="{9BA8F134-2602-46A2-9F08-0883EA18D67F}" type="presOf" srcId="{8268C845-6170-4AA0-828C-21125C53C41C}" destId="{3EAECAD6-A05C-45DB-A54C-B3B9F79D9BB5}" srcOrd="0" destOrd="0" presId="urn:microsoft.com/office/officeart/2008/layout/CaptionedPictures"/>
    <dgm:cxn modelId="{0CA0483C-64BA-4610-A0EA-8D52019200FF}" srcId="{145F5BBB-8347-4B35-9CE2-255403A04DB0}" destId="{AFB0FCA1-74B0-41AC-B6E8-FA78580D093E}" srcOrd="6" destOrd="0" parTransId="{7633CFD7-DD01-43C8-AC07-5A4DE86E1C4A}" sibTransId="{51E99D60-2D05-40A9-BA71-7E0B5E03550F}"/>
    <dgm:cxn modelId="{EC51333E-A128-48BE-B397-02420E6BE4FD}" type="presOf" srcId="{853B0963-87BE-4559-AB66-2A20350028B9}" destId="{F004ED8F-3A15-491C-851A-6B83C74A041D}" srcOrd="0" destOrd="0" presId="urn:microsoft.com/office/officeart/2008/layout/CaptionedPictures"/>
    <dgm:cxn modelId="{EB779947-BD7F-4CDD-A27C-D12BD2E96892}" type="presOf" srcId="{145F5BBB-8347-4B35-9CE2-255403A04DB0}" destId="{DDDBE1ED-CF24-45B2-9FB0-19EB031CAC9D}" srcOrd="0" destOrd="0" presId="urn:microsoft.com/office/officeart/2008/layout/CaptionedPictures"/>
    <dgm:cxn modelId="{5D31644D-C90F-405B-B91A-F5535721907D}" type="presOf" srcId="{957BCF74-20A7-41C2-B853-935660F7528C}" destId="{87B70E08-4F53-4DF5-88AC-8E02C419E306}" srcOrd="0" destOrd="0" presId="urn:microsoft.com/office/officeart/2008/layout/CaptionedPictures"/>
    <dgm:cxn modelId="{4C4D5D7A-5C04-4044-9897-2D3F08B319F0}" srcId="{145F5BBB-8347-4B35-9CE2-255403A04DB0}" destId="{816DA7CB-6242-45D6-A0EB-8833A64592BE}" srcOrd="4" destOrd="0" parTransId="{51BD3126-A374-4C8B-B3AF-20A1EAE3B71F}" sibTransId="{DE97F746-0795-43BC-A364-3F4361EA5438}"/>
    <dgm:cxn modelId="{01C9F492-A719-4124-8FF0-C7318D633CA9}" type="presOf" srcId="{AFB0FCA1-74B0-41AC-B6E8-FA78580D093E}" destId="{8080C106-6A4E-4C02-A37C-5ACD484268FB}" srcOrd="0" destOrd="0" presId="urn:microsoft.com/office/officeart/2008/layout/CaptionedPictures"/>
    <dgm:cxn modelId="{45C5AF93-E838-4B25-AF02-C899DC7F5431}" srcId="{145F5BBB-8347-4B35-9CE2-255403A04DB0}" destId="{021FB69C-DA5C-4E28-A7E5-46D9D3324D59}" srcOrd="10" destOrd="0" parTransId="{69FD5A0B-9B82-4BB4-A992-D89DA4759DC7}" sibTransId="{3466FA7B-A123-40F4-9717-8D3764664C67}"/>
    <dgm:cxn modelId="{F2FCE793-91BC-40B5-B3FB-5ABC1BF899AA}" srcId="{145F5BBB-8347-4B35-9CE2-255403A04DB0}" destId="{F30A96CA-9EB7-48EE-9E33-CCC0B3331385}" srcOrd="12" destOrd="0" parTransId="{7120E83D-C53C-4DB4-BD34-398359FC1A5B}" sibTransId="{A2001807-D186-4F63-88A8-129F41E3373E}"/>
    <dgm:cxn modelId="{D1291494-A4AE-43C4-924C-29E1481395F8}" type="presOf" srcId="{F30A96CA-9EB7-48EE-9E33-CCC0B3331385}" destId="{C0CDDA04-B15C-4F6A-A8B4-68FF58B2A768}" srcOrd="0" destOrd="0" presId="urn:microsoft.com/office/officeart/2008/layout/CaptionedPictures"/>
    <dgm:cxn modelId="{65367498-D2EA-44AE-87EC-0B57AA3E824A}" type="presOf" srcId="{FDDE0280-FDC9-4FC9-8A0F-27EDB19EACB9}" destId="{4BF44540-CDE8-43AC-B6F5-7270A116B65B}" srcOrd="0" destOrd="0" presId="urn:microsoft.com/office/officeart/2008/layout/CaptionedPictures"/>
    <dgm:cxn modelId="{60D0B1AC-52BF-431C-B4E0-3C59437E052A}" srcId="{145F5BBB-8347-4B35-9CE2-255403A04DB0}" destId="{8268C845-6170-4AA0-828C-21125C53C41C}" srcOrd="9" destOrd="0" parTransId="{8EB6F7CA-1759-4E32-B456-C07E401C418C}" sibTransId="{A98ABD20-F89E-49D1-90D9-64C759F4EB02}"/>
    <dgm:cxn modelId="{ECAC07B6-A40D-4CE3-BB7D-A8AD387AF3A2}" type="presOf" srcId="{021FB69C-DA5C-4E28-A7E5-46D9D3324D59}" destId="{6FB2A523-97DD-46D7-95DD-0533E65C9F5F}" srcOrd="0" destOrd="0" presId="urn:microsoft.com/office/officeart/2008/layout/CaptionedPictures"/>
    <dgm:cxn modelId="{636A87BA-0AB3-4137-A0F9-D50D29120900}" srcId="{145F5BBB-8347-4B35-9CE2-255403A04DB0}" destId="{601FD255-C2DF-4A67-A46B-DA7FD4B4998F}" srcOrd="1" destOrd="0" parTransId="{9287C11C-AC81-4A8D-9098-00CFC70CB5D1}" sibTransId="{924A8F48-58CE-4A68-A54C-86F56426284C}"/>
    <dgm:cxn modelId="{C3B7AEC2-3238-478B-9FD9-0D111786F7B6}" srcId="{145F5BBB-8347-4B35-9CE2-255403A04DB0}" destId="{E5CABA57-D23A-4595-AA27-A02A11F90523}" srcOrd="8" destOrd="0" parTransId="{9C3C4A46-8842-4719-8C8B-132DF2AA91D5}" sibTransId="{116CF622-D318-4B8D-8985-9A1F66A99CC1}"/>
    <dgm:cxn modelId="{E5616BC4-0634-44B9-8144-999C90B78F60}" type="presOf" srcId="{4A7C1FB8-A885-4E00-B600-8928F2069674}" destId="{65CAFA77-1BC1-4CF4-BF73-3BB5564E171F}" srcOrd="0" destOrd="0" presId="urn:microsoft.com/office/officeart/2008/layout/CaptionedPictures"/>
    <dgm:cxn modelId="{744BB6C7-7A50-4663-98E8-B61ABC69A946}" srcId="{145F5BBB-8347-4B35-9CE2-255403A04DB0}" destId="{FDDE0280-FDC9-4FC9-8A0F-27EDB19EACB9}" srcOrd="2" destOrd="0" parTransId="{12535014-5C78-495A-8209-2347B6B67CD9}" sibTransId="{9397B75D-A0A4-4932-8A14-BFADD2F76315}"/>
    <dgm:cxn modelId="{2B48F2CC-D430-4689-A54E-1DF2F4AAA69F}" type="presOf" srcId="{669BAF63-1854-4925-89D4-3C6FF9A63C6D}" destId="{E33EFA29-4650-46AC-B45A-C069A4BE2BE9}" srcOrd="0" destOrd="0" presId="urn:microsoft.com/office/officeart/2008/layout/CaptionedPictures"/>
    <dgm:cxn modelId="{01A6A7D0-AB3C-4063-8E02-E8EC6FB50829}" type="presOf" srcId="{601FD255-C2DF-4A67-A46B-DA7FD4B4998F}" destId="{BD3A8096-E68D-43A8-8FCA-78C83C9421BF}" srcOrd="0" destOrd="0" presId="urn:microsoft.com/office/officeart/2008/layout/CaptionedPictures"/>
    <dgm:cxn modelId="{AB24BDD4-3D24-4639-AD76-71B5D04F0860}" srcId="{145F5BBB-8347-4B35-9CE2-255403A04DB0}" destId="{42D479BC-074E-4D33-9034-C6B56D73EC7F}" srcOrd="7" destOrd="0" parTransId="{8C60B607-08A0-46D1-883C-C702D7E27C26}" sibTransId="{67404410-8174-4948-9ED7-13A0805DDFE7}"/>
    <dgm:cxn modelId="{0F6F9151-9942-4ED2-99A2-7D7B8515F177}" type="presParOf" srcId="{DDDBE1ED-CF24-45B2-9FB0-19EB031CAC9D}" destId="{F0570797-ACF4-48E9-857B-E4381237BEDE}" srcOrd="0" destOrd="0" presId="urn:microsoft.com/office/officeart/2008/layout/CaptionedPictures"/>
    <dgm:cxn modelId="{E5948D14-41D7-4D97-8DC0-854A1440C0CA}" type="presParOf" srcId="{F0570797-ACF4-48E9-857B-E4381237BEDE}" destId="{293DA2EE-DDC9-4AD2-8D5B-879E1CE4BAB8}" srcOrd="0" destOrd="0" presId="urn:microsoft.com/office/officeart/2008/layout/CaptionedPictures"/>
    <dgm:cxn modelId="{A51C0141-2374-47FD-A715-32359DF2588B}" type="presParOf" srcId="{F0570797-ACF4-48E9-857B-E4381237BEDE}" destId="{D97AC156-6BD4-4BF1-A90D-E5D92216A060}" srcOrd="1" destOrd="0" presId="urn:microsoft.com/office/officeart/2008/layout/CaptionedPictures"/>
    <dgm:cxn modelId="{BFA95C48-3EE2-49BC-912A-4071B67F8F53}" type="presParOf" srcId="{F0570797-ACF4-48E9-857B-E4381237BEDE}" destId="{77540851-8F03-4E5C-B315-EDFB2E5F3524}" srcOrd="2" destOrd="0" presId="urn:microsoft.com/office/officeart/2008/layout/CaptionedPictures"/>
    <dgm:cxn modelId="{E62A31A4-3442-415B-BC87-CDB5617A9838}" type="presParOf" srcId="{77540851-8F03-4E5C-B315-EDFB2E5F3524}" destId="{5AF0935D-73FB-4CC4-87A6-49B38F472C27}" srcOrd="0" destOrd="0" presId="urn:microsoft.com/office/officeart/2008/layout/CaptionedPictures"/>
    <dgm:cxn modelId="{3E5CD7AA-0E6B-4213-B9C0-28B3A24AA713}" type="presParOf" srcId="{77540851-8F03-4E5C-B315-EDFB2E5F3524}" destId="{F004ED8F-3A15-491C-851A-6B83C74A041D}" srcOrd="1" destOrd="0" presId="urn:microsoft.com/office/officeart/2008/layout/CaptionedPictures"/>
    <dgm:cxn modelId="{EA08F7E8-E065-4C93-8C15-C59BA9DA6BD7}" type="presParOf" srcId="{DDDBE1ED-CF24-45B2-9FB0-19EB031CAC9D}" destId="{81288528-43F6-4878-82DE-DBC6B2667854}" srcOrd="1" destOrd="0" presId="urn:microsoft.com/office/officeart/2008/layout/CaptionedPictures"/>
    <dgm:cxn modelId="{1B655983-F18C-45A4-A30A-17DF1AD6558F}" type="presParOf" srcId="{DDDBE1ED-CF24-45B2-9FB0-19EB031CAC9D}" destId="{454CDE78-755D-484A-A34E-F11A2B61E258}" srcOrd="2" destOrd="0" presId="urn:microsoft.com/office/officeart/2008/layout/CaptionedPictures"/>
    <dgm:cxn modelId="{541BBD25-5124-4937-B8F3-EE64459054F2}" type="presParOf" srcId="{454CDE78-755D-484A-A34E-F11A2B61E258}" destId="{77C819C2-A5EE-41ED-B306-F39A33D65D2C}" srcOrd="0" destOrd="0" presId="urn:microsoft.com/office/officeart/2008/layout/CaptionedPictures"/>
    <dgm:cxn modelId="{8F72FFE9-D694-4AFB-A770-F1D417635DDF}" type="presParOf" srcId="{454CDE78-755D-484A-A34E-F11A2B61E258}" destId="{395C70F9-36C8-469C-8B69-1A1986139833}" srcOrd="1" destOrd="0" presId="urn:microsoft.com/office/officeart/2008/layout/CaptionedPictures"/>
    <dgm:cxn modelId="{80736B94-F3A4-4397-B220-8AC798EF5473}" type="presParOf" srcId="{454CDE78-755D-484A-A34E-F11A2B61E258}" destId="{03A04E51-898E-4ECA-A0D3-20975694EFC6}" srcOrd="2" destOrd="0" presId="urn:microsoft.com/office/officeart/2008/layout/CaptionedPictures"/>
    <dgm:cxn modelId="{90A715CE-EAF3-48EA-A797-9C1468DAB6D6}" type="presParOf" srcId="{03A04E51-898E-4ECA-A0D3-20975694EFC6}" destId="{4F2EAF2E-DF4E-4D8D-8280-29F4CFCB6ED9}" srcOrd="0" destOrd="0" presId="urn:microsoft.com/office/officeart/2008/layout/CaptionedPictures"/>
    <dgm:cxn modelId="{F902E114-3A9B-42F4-984C-775628C60CAD}" type="presParOf" srcId="{03A04E51-898E-4ECA-A0D3-20975694EFC6}" destId="{BD3A8096-E68D-43A8-8FCA-78C83C9421BF}" srcOrd="1" destOrd="0" presId="urn:microsoft.com/office/officeart/2008/layout/CaptionedPictures"/>
    <dgm:cxn modelId="{30D16B51-B596-479D-A4FD-5A05AF0C9E8A}" type="presParOf" srcId="{DDDBE1ED-CF24-45B2-9FB0-19EB031CAC9D}" destId="{1844B7B8-943E-4A7E-8436-9BF7098534AA}" srcOrd="3" destOrd="0" presId="urn:microsoft.com/office/officeart/2008/layout/CaptionedPictures"/>
    <dgm:cxn modelId="{42DF216A-7988-4C96-AFBE-94C4F3BEA791}" type="presParOf" srcId="{DDDBE1ED-CF24-45B2-9FB0-19EB031CAC9D}" destId="{A5340C58-7750-4713-BF6F-D33D5ED6F12B}" srcOrd="4" destOrd="0" presId="urn:microsoft.com/office/officeart/2008/layout/CaptionedPictures"/>
    <dgm:cxn modelId="{F68594D3-9661-4AE1-8F37-44E40E8FEF46}" type="presParOf" srcId="{A5340C58-7750-4713-BF6F-D33D5ED6F12B}" destId="{8B45B3FE-9741-40DC-9F33-B2E380E157D2}" srcOrd="0" destOrd="0" presId="urn:microsoft.com/office/officeart/2008/layout/CaptionedPictures"/>
    <dgm:cxn modelId="{06263B51-AEE4-4BD6-A3AF-890B5BA7F551}" type="presParOf" srcId="{A5340C58-7750-4713-BF6F-D33D5ED6F12B}" destId="{6BB0076A-5781-4617-B93A-31D1FB2EAB16}" srcOrd="1" destOrd="0" presId="urn:microsoft.com/office/officeart/2008/layout/CaptionedPictures"/>
    <dgm:cxn modelId="{8F8E48E3-38A0-468B-B98B-E53D864B6B8C}" type="presParOf" srcId="{A5340C58-7750-4713-BF6F-D33D5ED6F12B}" destId="{2790CA87-F95E-4911-845E-3D4394094401}" srcOrd="2" destOrd="0" presId="urn:microsoft.com/office/officeart/2008/layout/CaptionedPictures"/>
    <dgm:cxn modelId="{EEF2D619-B0CD-43C8-A306-E066C1F449C5}" type="presParOf" srcId="{2790CA87-F95E-4911-845E-3D4394094401}" destId="{9784D28B-D63F-4F04-8CE0-60D22CCC58F3}" srcOrd="0" destOrd="0" presId="urn:microsoft.com/office/officeart/2008/layout/CaptionedPictures"/>
    <dgm:cxn modelId="{8D4A7462-E46A-4CE7-9984-FE986F79E8B0}" type="presParOf" srcId="{2790CA87-F95E-4911-845E-3D4394094401}" destId="{4BF44540-CDE8-43AC-B6F5-7270A116B65B}" srcOrd="1" destOrd="0" presId="urn:microsoft.com/office/officeart/2008/layout/CaptionedPictures"/>
    <dgm:cxn modelId="{31CE31DA-5B5E-4051-884B-EFE00515C92F}" type="presParOf" srcId="{DDDBE1ED-CF24-45B2-9FB0-19EB031CAC9D}" destId="{40012BAE-E174-49F4-9E9E-3FD6DEACD025}" srcOrd="5" destOrd="0" presId="urn:microsoft.com/office/officeart/2008/layout/CaptionedPictures"/>
    <dgm:cxn modelId="{9965CA61-DDA2-4C36-8976-7F1F11575B8A}" type="presParOf" srcId="{DDDBE1ED-CF24-45B2-9FB0-19EB031CAC9D}" destId="{5E31C521-6C57-4784-B968-41382C235971}" srcOrd="6" destOrd="0" presId="urn:microsoft.com/office/officeart/2008/layout/CaptionedPictures"/>
    <dgm:cxn modelId="{57DFD32A-ED18-4BAF-B083-F59A5EF9D274}" type="presParOf" srcId="{5E31C521-6C57-4784-B968-41382C235971}" destId="{809DD6DE-B45A-4AD6-97BE-05EECA678481}" srcOrd="0" destOrd="0" presId="urn:microsoft.com/office/officeart/2008/layout/CaptionedPictures"/>
    <dgm:cxn modelId="{D296A30E-EE0E-4626-9ECF-B7CFCC6EDEC6}" type="presParOf" srcId="{5E31C521-6C57-4784-B968-41382C235971}" destId="{A6E78B9E-D74E-4CB8-8577-69A06B22A510}" srcOrd="1" destOrd="0" presId="urn:microsoft.com/office/officeart/2008/layout/CaptionedPictures"/>
    <dgm:cxn modelId="{3C5DA49A-3C22-43E4-AD2E-42349818329B}" type="presParOf" srcId="{5E31C521-6C57-4784-B968-41382C235971}" destId="{FA6D5D3D-A558-4FC3-B8F3-AF4E439CF2F3}" srcOrd="2" destOrd="0" presId="urn:microsoft.com/office/officeart/2008/layout/CaptionedPictures"/>
    <dgm:cxn modelId="{A466BC36-5D36-4B1C-8E01-ECF3E6F4D01C}" type="presParOf" srcId="{FA6D5D3D-A558-4FC3-B8F3-AF4E439CF2F3}" destId="{E6F29C2C-BC9B-4372-B898-B8D4F41F8ED7}" srcOrd="0" destOrd="0" presId="urn:microsoft.com/office/officeart/2008/layout/CaptionedPictures"/>
    <dgm:cxn modelId="{C6726C6E-5C0A-47E2-98AF-DD27BA67328C}" type="presParOf" srcId="{FA6D5D3D-A558-4FC3-B8F3-AF4E439CF2F3}" destId="{65CAFA77-1BC1-4CF4-BF73-3BB5564E171F}" srcOrd="1" destOrd="0" presId="urn:microsoft.com/office/officeart/2008/layout/CaptionedPictures"/>
    <dgm:cxn modelId="{1D67B435-B868-4D8B-A807-361C0A1973AC}" type="presParOf" srcId="{DDDBE1ED-CF24-45B2-9FB0-19EB031CAC9D}" destId="{A329F57B-6087-4B20-BE20-08831E22F6BA}" srcOrd="7" destOrd="0" presId="urn:microsoft.com/office/officeart/2008/layout/CaptionedPictures"/>
    <dgm:cxn modelId="{1F42655B-2608-41E4-BACA-C4D0BB05123C}" type="presParOf" srcId="{DDDBE1ED-CF24-45B2-9FB0-19EB031CAC9D}" destId="{BEEFA2FB-93BF-4014-B8E6-CAF720E3AF3C}" srcOrd="8" destOrd="0" presId="urn:microsoft.com/office/officeart/2008/layout/CaptionedPictures"/>
    <dgm:cxn modelId="{CA873A91-5BE7-4A61-9540-3EA6B72411C8}" type="presParOf" srcId="{BEEFA2FB-93BF-4014-B8E6-CAF720E3AF3C}" destId="{1983E3CD-C2FB-4C15-8658-89A810B06D1E}" srcOrd="0" destOrd="0" presId="urn:microsoft.com/office/officeart/2008/layout/CaptionedPictures"/>
    <dgm:cxn modelId="{8B12CCC1-E608-4309-9966-3F53479E69EC}" type="presParOf" srcId="{BEEFA2FB-93BF-4014-B8E6-CAF720E3AF3C}" destId="{1AB9FD9B-5CEA-45BF-AE5D-1C447D70A855}" srcOrd="1" destOrd="0" presId="urn:microsoft.com/office/officeart/2008/layout/CaptionedPictures"/>
    <dgm:cxn modelId="{7C12F184-7FE9-46F0-ADE0-3550B5345081}" type="presParOf" srcId="{BEEFA2FB-93BF-4014-B8E6-CAF720E3AF3C}" destId="{C9C57BD0-E8F3-4801-B2F9-7F5DFBE77573}" srcOrd="2" destOrd="0" presId="urn:microsoft.com/office/officeart/2008/layout/CaptionedPictures"/>
    <dgm:cxn modelId="{81523419-95FF-4407-8B69-A64BA4BB15B9}" type="presParOf" srcId="{C9C57BD0-E8F3-4801-B2F9-7F5DFBE77573}" destId="{8B0DF899-A39A-4A1A-BB3F-DE0B700094D1}" srcOrd="0" destOrd="0" presId="urn:microsoft.com/office/officeart/2008/layout/CaptionedPictures"/>
    <dgm:cxn modelId="{17272642-A4DD-494B-8153-65674AE0ED73}" type="presParOf" srcId="{C9C57BD0-E8F3-4801-B2F9-7F5DFBE77573}" destId="{E6FF97EE-5B34-4C30-823C-A37DDFF0C63E}" srcOrd="1" destOrd="0" presId="urn:microsoft.com/office/officeart/2008/layout/CaptionedPictures"/>
    <dgm:cxn modelId="{C8BB5060-E70A-49EA-8BEF-954804CF9150}" type="presParOf" srcId="{DDDBE1ED-CF24-45B2-9FB0-19EB031CAC9D}" destId="{5EE44858-8B79-445F-BA7B-B67BC6477301}" srcOrd="9" destOrd="0" presId="urn:microsoft.com/office/officeart/2008/layout/CaptionedPictures"/>
    <dgm:cxn modelId="{F2006C2A-84BE-40D0-BEDB-B349D2F2CCB5}" type="presParOf" srcId="{DDDBE1ED-CF24-45B2-9FB0-19EB031CAC9D}" destId="{3E28EDBC-F52E-4757-978B-D1F775BD8ABB}" srcOrd="10" destOrd="0" presId="urn:microsoft.com/office/officeart/2008/layout/CaptionedPictures"/>
    <dgm:cxn modelId="{778D2DFB-03A2-4175-8EFD-4152D47C2E13}" type="presParOf" srcId="{3E28EDBC-F52E-4757-978B-D1F775BD8ABB}" destId="{8B89EB87-B320-4169-B997-795CACFD781B}" srcOrd="0" destOrd="0" presId="urn:microsoft.com/office/officeart/2008/layout/CaptionedPictures"/>
    <dgm:cxn modelId="{3A2CD9D4-F797-44D8-92C4-EB05E6B230CD}" type="presParOf" srcId="{3E28EDBC-F52E-4757-978B-D1F775BD8ABB}" destId="{1300C75E-8F3A-4AD0-9515-815B602A5F5F}" srcOrd="1" destOrd="0" presId="urn:microsoft.com/office/officeart/2008/layout/CaptionedPictures"/>
    <dgm:cxn modelId="{91D86C51-7109-41FC-8CF0-7497C96CCFE7}" type="presParOf" srcId="{3E28EDBC-F52E-4757-978B-D1F775BD8ABB}" destId="{9541E9F2-E6B3-4125-8413-86FE9D490040}" srcOrd="2" destOrd="0" presId="urn:microsoft.com/office/officeart/2008/layout/CaptionedPictures"/>
    <dgm:cxn modelId="{C932B134-A4D2-41C6-8679-5EED8495BDE4}" type="presParOf" srcId="{9541E9F2-E6B3-4125-8413-86FE9D490040}" destId="{082CAEC7-013F-4789-82EA-02DD993B057F}" srcOrd="0" destOrd="0" presId="urn:microsoft.com/office/officeart/2008/layout/CaptionedPictures"/>
    <dgm:cxn modelId="{BACB0255-D1C7-4018-B337-71DA421770CC}" type="presParOf" srcId="{9541E9F2-E6B3-4125-8413-86FE9D490040}" destId="{87B70E08-4F53-4DF5-88AC-8E02C419E306}" srcOrd="1" destOrd="0" presId="urn:microsoft.com/office/officeart/2008/layout/CaptionedPictures"/>
    <dgm:cxn modelId="{52C9BA0F-64E4-47FE-909D-9CF5AC1E6817}" type="presParOf" srcId="{DDDBE1ED-CF24-45B2-9FB0-19EB031CAC9D}" destId="{1726E12E-75BD-40E9-8835-F69D20A29315}" srcOrd="11" destOrd="0" presId="urn:microsoft.com/office/officeart/2008/layout/CaptionedPictures"/>
    <dgm:cxn modelId="{291896EA-4F08-4F88-9C5D-6EB3B9C090CD}" type="presParOf" srcId="{DDDBE1ED-CF24-45B2-9FB0-19EB031CAC9D}" destId="{709FDE0B-9F80-4596-8912-5D8FBBDCA3A5}" srcOrd="12" destOrd="0" presId="urn:microsoft.com/office/officeart/2008/layout/CaptionedPictures"/>
    <dgm:cxn modelId="{C173071B-833A-49DA-A43A-C5B6B9129429}" type="presParOf" srcId="{709FDE0B-9F80-4596-8912-5D8FBBDCA3A5}" destId="{22E39ABD-F766-48ED-917D-4C47AEFABF97}" srcOrd="0" destOrd="0" presId="urn:microsoft.com/office/officeart/2008/layout/CaptionedPictures"/>
    <dgm:cxn modelId="{C34E06BF-72F1-4E09-84A4-FEB547665EEA}" type="presParOf" srcId="{709FDE0B-9F80-4596-8912-5D8FBBDCA3A5}" destId="{582A416B-FE6A-48DB-A868-415921A99F2B}" srcOrd="1" destOrd="0" presId="urn:microsoft.com/office/officeart/2008/layout/CaptionedPictures"/>
    <dgm:cxn modelId="{1FF2FA27-CBF3-4D00-96D3-82DE5BA1D7B5}" type="presParOf" srcId="{709FDE0B-9F80-4596-8912-5D8FBBDCA3A5}" destId="{B00E1B91-BB70-470B-ACB8-26A5AD5B75C4}" srcOrd="2" destOrd="0" presId="urn:microsoft.com/office/officeart/2008/layout/CaptionedPictures"/>
    <dgm:cxn modelId="{58E2ACBE-D10E-4E03-80F9-1CD5CBA47026}" type="presParOf" srcId="{B00E1B91-BB70-470B-ACB8-26A5AD5B75C4}" destId="{19E82695-83C4-435F-A9BA-F534B680480B}" srcOrd="0" destOrd="0" presId="urn:microsoft.com/office/officeart/2008/layout/CaptionedPictures"/>
    <dgm:cxn modelId="{CC825217-CA37-482F-9D59-A968ED728699}" type="presParOf" srcId="{B00E1B91-BB70-470B-ACB8-26A5AD5B75C4}" destId="{8080C106-6A4E-4C02-A37C-5ACD484268FB}" srcOrd="1" destOrd="0" presId="urn:microsoft.com/office/officeart/2008/layout/CaptionedPictures"/>
    <dgm:cxn modelId="{42762157-BD3E-4253-BCA5-7677BD26E56F}" type="presParOf" srcId="{DDDBE1ED-CF24-45B2-9FB0-19EB031CAC9D}" destId="{4F65E222-088F-450A-B78E-7AEBAE4F674C}" srcOrd="13" destOrd="0" presId="urn:microsoft.com/office/officeart/2008/layout/CaptionedPictures"/>
    <dgm:cxn modelId="{9697A278-A194-44CB-85D6-BF3BEDD37238}" type="presParOf" srcId="{DDDBE1ED-CF24-45B2-9FB0-19EB031CAC9D}" destId="{4CD3F2B0-E031-4F8A-84F1-0405CF3EA5DA}" srcOrd="14" destOrd="0" presId="urn:microsoft.com/office/officeart/2008/layout/CaptionedPictures"/>
    <dgm:cxn modelId="{1F4B0C90-B07F-441C-A146-F3E6EC83E59F}" type="presParOf" srcId="{4CD3F2B0-E031-4F8A-84F1-0405CF3EA5DA}" destId="{6228A601-EF1D-4BA3-9D27-6CF59EB44171}" srcOrd="0" destOrd="0" presId="urn:microsoft.com/office/officeart/2008/layout/CaptionedPictures"/>
    <dgm:cxn modelId="{61F03479-EB35-4DB5-ACC4-10D57BAB92C6}" type="presParOf" srcId="{4CD3F2B0-E031-4F8A-84F1-0405CF3EA5DA}" destId="{D0B9B070-82F6-4522-88AB-709304D1F80F}" srcOrd="1" destOrd="0" presId="urn:microsoft.com/office/officeart/2008/layout/CaptionedPictures"/>
    <dgm:cxn modelId="{44E2861B-9D34-4DF4-949F-BB91E8D436EC}" type="presParOf" srcId="{4CD3F2B0-E031-4F8A-84F1-0405CF3EA5DA}" destId="{57B8DFBF-7471-4077-AB8D-182615D098FC}" srcOrd="2" destOrd="0" presId="urn:microsoft.com/office/officeart/2008/layout/CaptionedPictures"/>
    <dgm:cxn modelId="{62E92951-115E-4A03-B59D-AE946F5ABA0A}" type="presParOf" srcId="{57B8DFBF-7471-4077-AB8D-182615D098FC}" destId="{A898F91B-102D-4CC8-A12C-8EF0B2FF1353}" srcOrd="0" destOrd="0" presId="urn:microsoft.com/office/officeart/2008/layout/CaptionedPictures"/>
    <dgm:cxn modelId="{362B88D2-8435-4140-8588-13E7DDEDDCCC}" type="presParOf" srcId="{57B8DFBF-7471-4077-AB8D-182615D098FC}" destId="{BFD7BDAC-FEB1-4C42-880A-0BA68821C2A8}" srcOrd="1" destOrd="0" presId="urn:microsoft.com/office/officeart/2008/layout/CaptionedPictures"/>
    <dgm:cxn modelId="{CBC016B0-33E6-4346-987E-6DF746AF110F}" type="presParOf" srcId="{DDDBE1ED-CF24-45B2-9FB0-19EB031CAC9D}" destId="{7280D445-2B35-4910-BE6F-F7197DC6DDE9}" srcOrd="15" destOrd="0" presId="urn:microsoft.com/office/officeart/2008/layout/CaptionedPictures"/>
    <dgm:cxn modelId="{DA046D10-8EA9-46C0-88F1-FFB65AC10918}" type="presParOf" srcId="{DDDBE1ED-CF24-45B2-9FB0-19EB031CAC9D}" destId="{CBD4DB6A-8187-42DD-8572-C4BFCB143C1A}" srcOrd="16" destOrd="0" presId="urn:microsoft.com/office/officeart/2008/layout/CaptionedPictures"/>
    <dgm:cxn modelId="{580B47D8-3C09-4073-B1B3-E3186525413C}" type="presParOf" srcId="{CBD4DB6A-8187-42DD-8572-C4BFCB143C1A}" destId="{C9B90868-7BC8-4585-A1BA-1CFDDE7B765D}" srcOrd="0" destOrd="0" presId="urn:microsoft.com/office/officeart/2008/layout/CaptionedPictures"/>
    <dgm:cxn modelId="{76087ADC-F6EE-4211-8814-E46EB0D7BF2C}" type="presParOf" srcId="{CBD4DB6A-8187-42DD-8572-C4BFCB143C1A}" destId="{88602F0A-2D1B-4943-8358-0A48256DD3F4}" srcOrd="1" destOrd="0" presId="urn:microsoft.com/office/officeart/2008/layout/CaptionedPictures"/>
    <dgm:cxn modelId="{E973C962-17B0-44D4-A3D2-93975B88D354}" type="presParOf" srcId="{CBD4DB6A-8187-42DD-8572-C4BFCB143C1A}" destId="{23EE4491-1111-4CEE-B064-BBC0D4E9E741}" srcOrd="2" destOrd="0" presId="urn:microsoft.com/office/officeart/2008/layout/CaptionedPictures"/>
    <dgm:cxn modelId="{5CEE3913-2B47-41AA-8B10-5F5FA6EA982C}" type="presParOf" srcId="{23EE4491-1111-4CEE-B064-BBC0D4E9E741}" destId="{9044B066-167D-4988-B583-A1413C69AF36}" srcOrd="0" destOrd="0" presId="urn:microsoft.com/office/officeart/2008/layout/CaptionedPictures"/>
    <dgm:cxn modelId="{52952E46-1C9B-49D4-BF13-0453DD6873A9}" type="presParOf" srcId="{23EE4491-1111-4CEE-B064-BBC0D4E9E741}" destId="{9B4875C1-3143-403E-821A-F90FE5AA8A76}" srcOrd="1" destOrd="0" presId="urn:microsoft.com/office/officeart/2008/layout/CaptionedPictures"/>
    <dgm:cxn modelId="{B7C2EC6F-5684-4709-8092-B2580A785DEA}" type="presParOf" srcId="{DDDBE1ED-CF24-45B2-9FB0-19EB031CAC9D}" destId="{C2D251A3-9894-4E9A-BB86-0BBF49CEE6EE}" srcOrd="17" destOrd="0" presId="urn:microsoft.com/office/officeart/2008/layout/CaptionedPictures"/>
    <dgm:cxn modelId="{3ADD4009-1019-41C9-A12C-F91506494FD4}" type="presParOf" srcId="{DDDBE1ED-CF24-45B2-9FB0-19EB031CAC9D}" destId="{2D68B89B-739D-46EA-B3B0-AD3085E1B099}" srcOrd="18" destOrd="0" presId="urn:microsoft.com/office/officeart/2008/layout/CaptionedPictures"/>
    <dgm:cxn modelId="{D4CEE295-8194-424B-B05D-996565128A4B}" type="presParOf" srcId="{2D68B89B-739D-46EA-B3B0-AD3085E1B099}" destId="{6F8F67AB-DD26-4D5F-A41F-DCD2DB216417}" srcOrd="0" destOrd="0" presId="urn:microsoft.com/office/officeart/2008/layout/CaptionedPictures"/>
    <dgm:cxn modelId="{2D425A6A-D562-4AAF-B91A-C6D90B12ABD5}" type="presParOf" srcId="{2D68B89B-739D-46EA-B3B0-AD3085E1B099}" destId="{23C5F9A2-28C1-4761-9322-23B1F5EE5DB4}" srcOrd="1" destOrd="0" presId="urn:microsoft.com/office/officeart/2008/layout/CaptionedPictures"/>
    <dgm:cxn modelId="{9112FD69-D9FB-47B0-852C-99883B35E6DE}" type="presParOf" srcId="{2D68B89B-739D-46EA-B3B0-AD3085E1B099}" destId="{35882FD8-A2E1-4513-8D1E-8DD79CFB0936}" srcOrd="2" destOrd="0" presId="urn:microsoft.com/office/officeart/2008/layout/CaptionedPictures"/>
    <dgm:cxn modelId="{4A6EBEC5-6827-48F5-A2F7-838AFCC476D2}" type="presParOf" srcId="{35882FD8-A2E1-4513-8D1E-8DD79CFB0936}" destId="{221A1EB9-FC15-4267-9919-8421543C24DE}" srcOrd="0" destOrd="0" presId="urn:microsoft.com/office/officeart/2008/layout/CaptionedPictures"/>
    <dgm:cxn modelId="{6954AD3A-DED3-469B-B7CE-D05E7526DB8A}" type="presParOf" srcId="{35882FD8-A2E1-4513-8D1E-8DD79CFB0936}" destId="{3EAECAD6-A05C-45DB-A54C-B3B9F79D9BB5}" srcOrd="1" destOrd="0" presId="urn:microsoft.com/office/officeart/2008/layout/CaptionedPictures"/>
    <dgm:cxn modelId="{90044BCB-1509-4998-AA78-B06A88A945BF}" type="presParOf" srcId="{DDDBE1ED-CF24-45B2-9FB0-19EB031CAC9D}" destId="{EA794CCF-833A-4041-858C-3EACD643F5F1}" srcOrd="19" destOrd="0" presId="urn:microsoft.com/office/officeart/2008/layout/CaptionedPictures"/>
    <dgm:cxn modelId="{B6A48DC6-3BF7-48D8-B537-5250AE8EF12D}" type="presParOf" srcId="{DDDBE1ED-CF24-45B2-9FB0-19EB031CAC9D}" destId="{DE365F12-8D7D-458A-BC95-AA338C19776C}" srcOrd="20" destOrd="0" presId="urn:microsoft.com/office/officeart/2008/layout/CaptionedPictures"/>
    <dgm:cxn modelId="{3431F4E2-709B-440E-B487-8B2C007391EF}" type="presParOf" srcId="{DE365F12-8D7D-458A-BC95-AA338C19776C}" destId="{B2A71C39-C15B-4B4E-AD30-D4C115B330A9}" srcOrd="0" destOrd="0" presId="urn:microsoft.com/office/officeart/2008/layout/CaptionedPictures"/>
    <dgm:cxn modelId="{A5927F16-182C-4011-B401-E8E856E88CE5}" type="presParOf" srcId="{DE365F12-8D7D-458A-BC95-AA338C19776C}" destId="{EE21DDBB-BFC4-4072-8B42-29617DA575E0}" srcOrd="1" destOrd="0" presId="urn:microsoft.com/office/officeart/2008/layout/CaptionedPictures"/>
    <dgm:cxn modelId="{A5451089-2AAF-4463-8C2C-B1B2C4A8575B}" type="presParOf" srcId="{DE365F12-8D7D-458A-BC95-AA338C19776C}" destId="{D56EE0DF-A2CC-4663-A0F4-B739824DAF0F}" srcOrd="2" destOrd="0" presId="urn:microsoft.com/office/officeart/2008/layout/CaptionedPictures"/>
    <dgm:cxn modelId="{0BEE66A3-A50A-4DEA-A70E-264261EC39F1}" type="presParOf" srcId="{D56EE0DF-A2CC-4663-A0F4-B739824DAF0F}" destId="{8EE504B8-7FF7-4942-AAA2-22BD2599607B}" srcOrd="0" destOrd="0" presId="urn:microsoft.com/office/officeart/2008/layout/CaptionedPictures"/>
    <dgm:cxn modelId="{C3F064AF-DF3B-4FFC-99F9-BC71C9F7444E}" type="presParOf" srcId="{D56EE0DF-A2CC-4663-A0F4-B739824DAF0F}" destId="{6FB2A523-97DD-46D7-95DD-0533E65C9F5F}" srcOrd="1" destOrd="0" presId="urn:microsoft.com/office/officeart/2008/layout/CaptionedPictures"/>
    <dgm:cxn modelId="{872E1A08-A032-49E0-9D25-AC6EF02E3FDA}" type="presParOf" srcId="{DDDBE1ED-CF24-45B2-9FB0-19EB031CAC9D}" destId="{D858CC78-64CE-44C1-AD45-7286C125227B}" srcOrd="21" destOrd="0" presId="urn:microsoft.com/office/officeart/2008/layout/CaptionedPictures"/>
    <dgm:cxn modelId="{450784E3-000E-41EB-A914-92E393D832E4}" type="presParOf" srcId="{DDDBE1ED-CF24-45B2-9FB0-19EB031CAC9D}" destId="{9805DACB-8483-4CA9-AA33-5C359A8DD74E}" srcOrd="22" destOrd="0" presId="urn:microsoft.com/office/officeart/2008/layout/CaptionedPictures"/>
    <dgm:cxn modelId="{ECFFF65E-4666-46AC-93BA-3B13115140F8}" type="presParOf" srcId="{9805DACB-8483-4CA9-AA33-5C359A8DD74E}" destId="{DA5C24B7-E2FF-49FF-97AB-F905CFCFB4D2}" srcOrd="0" destOrd="0" presId="urn:microsoft.com/office/officeart/2008/layout/CaptionedPictures"/>
    <dgm:cxn modelId="{D038CFCF-A89A-45A1-8DAE-742BF5C11CB3}" type="presParOf" srcId="{9805DACB-8483-4CA9-AA33-5C359A8DD74E}" destId="{6C08E7CB-5754-4572-AAE9-DDAF1BE1ACA1}" srcOrd="1" destOrd="0" presId="urn:microsoft.com/office/officeart/2008/layout/CaptionedPictures"/>
    <dgm:cxn modelId="{B2635FAF-677D-44FC-9DC9-8992A85CD0F3}" type="presParOf" srcId="{9805DACB-8483-4CA9-AA33-5C359A8DD74E}" destId="{3F7117CE-F723-4B4A-82DF-7794440A41BB}" srcOrd="2" destOrd="0" presId="urn:microsoft.com/office/officeart/2008/layout/CaptionedPictures"/>
    <dgm:cxn modelId="{2B8E5036-9161-4D44-B1DF-203F29FD02E0}" type="presParOf" srcId="{3F7117CE-F723-4B4A-82DF-7794440A41BB}" destId="{A7F51A27-F2F4-4016-A618-04EF12E905A1}" srcOrd="0" destOrd="0" presId="urn:microsoft.com/office/officeart/2008/layout/CaptionedPictures"/>
    <dgm:cxn modelId="{F1053C04-A24D-4A7D-9CE5-8C7ABECC62DA}" type="presParOf" srcId="{3F7117CE-F723-4B4A-82DF-7794440A41BB}" destId="{E33EFA29-4650-46AC-B45A-C069A4BE2BE9}" srcOrd="1" destOrd="0" presId="urn:microsoft.com/office/officeart/2008/layout/CaptionedPictures"/>
    <dgm:cxn modelId="{C8FCCC1A-81F1-4297-9962-1047237FEC9D}" type="presParOf" srcId="{DDDBE1ED-CF24-45B2-9FB0-19EB031CAC9D}" destId="{CFCA76DF-81A4-4C75-8974-21D2F5B53F68}" srcOrd="23" destOrd="0" presId="urn:microsoft.com/office/officeart/2008/layout/CaptionedPictures"/>
    <dgm:cxn modelId="{7736DDB4-738E-4736-B793-078D96607224}" type="presParOf" srcId="{DDDBE1ED-CF24-45B2-9FB0-19EB031CAC9D}" destId="{7FAA743E-DDF3-4105-BD80-0B5C112B5AB3}" srcOrd="24" destOrd="0" presId="urn:microsoft.com/office/officeart/2008/layout/CaptionedPictures"/>
    <dgm:cxn modelId="{BF48B078-9559-457A-826A-9AC0C696CE34}" type="presParOf" srcId="{7FAA743E-DDF3-4105-BD80-0B5C112B5AB3}" destId="{CD91833B-5AC9-4067-9CFE-820D4271CF11}" srcOrd="0" destOrd="0" presId="urn:microsoft.com/office/officeart/2008/layout/CaptionedPictures"/>
    <dgm:cxn modelId="{85C0F94C-85F6-4A6A-919C-B4D2EB141C07}" type="presParOf" srcId="{7FAA743E-DDF3-4105-BD80-0B5C112B5AB3}" destId="{DA3A6D30-B606-439C-A868-04CC29ED0580}" srcOrd="1" destOrd="0" presId="urn:microsoft.com/office/officeart/2008/layout/CaptionedPictures"/>
    <dgm:cxn modelId="{F6099987-FC3E-49C7-968C-58875E27E168}" type="presParOf" srcId="{7FAA743E-DDF3-4105-BD80-0B5C112B5AB3}" destId="{3FDDAA9E-0487-47B4-909B-33D486FFA736}" srcOrd="2" destOrd="0" presId="urn:microsoft.com/office/officeart/2008/layout/CaptionedPictures"/>
    <dgm:cxn modelId="{5028CD9E-F7D9-41BA-AD96-D9BC37FB55A6}" type="presParOf" srcId="{3FDDAA9E-0487-47B4-909B-33D486FFA736}" destId="{A299760D-13EC-4749-A250-887C5AE2DF59}" srcOrd="0" destOrd="0" presId="urn:microsoft.com/office/officeart/2008/layout/CaptionedPictures"/>
    <dgm:cxn modelId="{13F8309F-2808-43D0-89ED-C466DC96275C}" type="presParOf" srcId="{3FDDAA9E-0487-47B4-909B-33D486FFA736}" destId="{C0CDDA04-B15C-4F6A-A8B4-68FF58B2A768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8586B3-3937-4EEE-8D57-EEA43CC2867C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1DC813BE-C708-49D3-B0FA-484DDDDC5060}">
      <dgm:prSet phldrT="[Text]"/>
      <dgm:spPr/>
      <dgm:t>
        <a:bodyPr/>
        <a:lstStyle/>
        <a:p>
          <a:r>
            <a:rPr lang="en-US" dirty="0"/>
            <a:t>MESO</a:t>
          </a:r>
          <a:br>
            <a:rPr lang="en-US" dirty="0"/>
          </a:br>
          <a:r>
            <a:rPr lang="en-US" dirty="0"/>
            <a:t>CI_L 0</a:t>
          </a:r>
          <a:br>
            <a:rPr lang="en-US" dirty="0"/>
          </a:br>
          <a:r>
            <a:rPr lang="en-US" dirty="0"/>
            <a:t>CI_U 45705009</a:t>
          </a:r>
        </a:p>
      </dgm:t>
    </dgm:pt>
    <dgm:pt modelId="{0E655ACC-6623-4951-91AB-A473B641944F}" type="parTrans" cxnId="{9042D0F6-1A46-47A2-B780-9BF5050B5093}">
      <dgm:prSet/>
      <dgm:spPr/>
      <dgm:t>
        <a:bodyPr/>
        <a:lstStyle/>
        <a:p>
          <a:endParaRPr lang="en-US"/>
        </a:p>
      </dgm:t>
    </dgm:pt>
    <dgm:pt modelId="{E0158F83-9355-4D3F-86A1-001B4F6106D1}" type="sibTrans" cxnId="{9042D0F6-1A46-47A2-B780-9BF5050B5093}">
      <dgm:prSet/>
      <dgm:spPr/>
      <dgm:t>
        <a:bodyPr/>
        <a:lstStyle/>
        <a:p>
          <a:endParaRPr lang="en-US"/>
        </a:p>
      </dgm:t>
    </dgm:pt>
    <dgm:pt modelId="{3D944656-CD76-49C6-BEE5-6706B78EF98E}">
      <dgm:prSet phldrT="[Text]"/>
      <dgm:spPr/>
      <dgm:t>
        <a:bodyPr/>
        <a:lstStyle/>
        <a:p>
          <a:r>
            <a:rPr lang="en-US" dirty="0"/>
            <a:t>DLBC</a:t>
          </a:r>
          <a:br>
            <a:rPr lang="en-US" dirty="0"/>
          </a:br>
          <a:r>
            <a:rPr lang="en-US" dirty="0"/>
            <a:t>CI_L 0</a:t>
          </a:r>
          <a:br>
            <a:rPr lang="en-US" dirty="0"/>
          </a:br>
          <a:r>
            <a:rPr lang="en-US" dirty="0"/>
            <a:t>CI_U 2.6320774+20</a:t>
          </a:r>
        </a:p>
      </dgm:t>
    </dgm:pt>
    <dgm:pt modelId="{D2A117E9-A5D0-4654-99CC-C205E5D2A3B8}" type="parTrans" cxnId="{C574663F-8FEF-4442-9999-410F2FA4ECFC}">
      <dgm:prSet/>
      <dgm:spPr/>
      <dgm:t>
        <a:bodyPr/>
        <a:lstStyle/>
        <a:p>
          <a:endParaRPr lang="en-US"/>
        </a:p>
      </dgm:t>
    </dgm:pt>
    <dgm:pt modelId="{970723E3-1C4B-4707-8439-137A1937895C}" type="sibTrans" cxnId="{C574663F-8FEF-4442-9999-410F2FA4ECFC}">
      <dgm:prSet/>
      <dgm:spPr/>
      <dgm:t>
        <a:bodyPr/>
        <a:lstStyle/>
        <a:p>
          <a:endParaRPr lang="en-US"/>
        </a:p>
      </dgm:t>
    </dgm:pt>
    <dgm:pt modelId="{A989705B-A799-464A-AD3B-444D441A736D}">
      <dgm:prSet phldrT="[Text]"/>
      <dgm:spPr/>
      <dgm:t>
        <a:bodyPr/>
        <a:lstStyle/>
        <a:p>
          <a:r>
            <a:rPr lang="en-US" dirty="0"/>
            <a:t>LGG</a:t>
          </a:r>
          <a:br>
            <a:rPr lang="en-US" dirty="0"/>
          </a:br>
          <a:r>
            <a:rPr lang="en-US" dirty="0"/>
            <a:t>CI_L 1.101</a:t>
          </a:r>
          <a:br>
            <a:rPr lang="en-US" dirty="0"/>
          </a:br>
          <a:r>
            <a:rPr lang="en-US" dirty="0"/>
            <a:t>CI_U 9.929961e+37</a:t>
          </a:r>
        </a:p>
      </dgm:t>
    </dgm:pt>
    <dgm:pt modelId="{749BA969-95D3-45CD-8744-9AC117A4108A}" type="parTrans" cxnId="{EA1E85DF-2F70-4040-A18B-326C261C686B}">
      <dgm:prSet/>
      <dgm:spPr/>
      <dgm:t>
        <a:bodyPr/>
        <a:lstStyle/>
        <a:p>
          <a:endParaRPr lang="en-US"/>
        </a:p>
      </dgm:t>
    </dgm:pt>
    <dgm:pt modelId="{3D780725-D35E-4BF5-BCAA-7A592658E391}" type="sibTrans" cxnId="{EA1E85DF-2F70-4040-A18B-326C261C686B}">
      <dgm:prSet/>
      <dgm:spPr/>
      <dgm:t>
        <a:bodyPr/>
        <a:lstStyle/>
        <a:p>
          <a:endParaRPr lang="en-US"/>
        </a:p>
      </dgm:t>
    </dgm:pt>
    <dgm:pt modelId="{61019B8B-A8F1-4328-96FE-73EBDA4FF8A4}" type="pres">
      <dgm:prSet presAssocID="{B18586B3-3937-4EEE-8D57-EEA43CC2867C}" presName="Name0" presStyleCnt="0">
        <dgm:presLayoutVars>
          <dgm:chMax/>
          <dgm:chPref/>
          <dgm:dir/>
        </dgm:presLayoutVars>
      </dgm:prSet>
      <dgm:spPr/>
    </dgm:pt>
    <dgm:pt modelId="{F6CF0F27-C4AA-43F4-967E-2EA69919F72B}" type="pres">
      <dgm:prSet presAssocID="{1DC813BE-C708-49D3-B0FA-484DDDDC5060}" presName="composite" presStyleCnt="0">
        <dgm:presLayoutVars>
          <dgm:chMax val="1"/>
          <dgm:chPref val="1"/>
        </dgm:presLayoutVars>
      </dgm:prSet>
      <dgm:spPr/>
    </dgm:pt>
    <dgm:pt modelId="{8F8E5926-5E2C-4CC9-82F2-77830910FC92}" type="pres">
      <dgm:prSet presAssocID="{1DC813BE-C708-49D3-B0FA-484DDDDC5060}" presName="Accent" presStyleLbl="trAlignAcc1" presStyleIdx="0" presStyleCnt="3">
        <dgm:presLayoutVars>
          <dgm:chMax val="0"/>
          <dgm:chPref val="0"/>
        </dgm:presLayoutVars>
      </dgm:prSet>
      <dgm:spPr/>
    </dgm:pt>
    <dgm:pt modelId="{0BA0447D-5DA2-4723-934A-3DF283DA6DC2}" type="pres">
      <dgm:prSet presAssocID="{1DC813BE-C708-49D3-B0FA-484DDDDC5060}" presName="Image" presStyleLbl="alignImgPlace1" presStyleIdx="0" presStyleCnt="3" custScaleX="106607" custScaleY="10816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7846BFEC-7FAD-4BA5-B28F-1D9BEA068DD2}" type="pres">
      <dgm:prSet presAssocID="{1DC813BE-C708-49D3-B0FA-484DDDDC5060}" presName="ChildComposite" presStyleCnt="0"/>
      <dgm:spPr/>
    </dgm:pt>
    <dgm:pt modelId="{4B9CA861-EDE6-4AB2-B9A7-5A3936552E86}" type="pres">
      <dgm:prSet presAssocID="{1DC813BE-C708-49D3-B0FA-484DDDDC5060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14B426C-37E0-40EE-8C0E-55785847A694}" type="pres">
      <dgm:prSet presAssocID="{1DC813BE-C708-49D3-B0FA-484DDDDC5060}" presName="Parent" presStyleLbl="revTx" presStyleIdx="0" presStyleCnt="3">
        <dgm:presLayoutVars>
          <dgm:chMax val="1"/>
          <dgm:chPref val="0"/>
          <dgm:bulletEnabled val="1"/>
        </dgm:presLayoutVars>
      </dgm:prSet>
      <dgm:spPr/>
    </dgm:pt>
    <dgm:pt modelId="{0B917473-4772-4436-B793-45955CAFFAE1}" type="pres">
      <dgm:prSet presAssocID="{E0158F83-9355-4D3F-86A1-001B4F6106D1}" presName="sibTrans" presStyleCnt="0"/>
      <dgm:spPr/>
    </dgm:pt>
    <dgm:pt modelId="{E7EDB711-57C3-4D94-8293-BFED5E3CDE02}" type="pres">
      <dgm:prSet presAssocID="{3D944656-CD76-49C6-BEE5-6706B78EF98E}" presName="composite" presStyleCnt="0">
        <dgm:presLayoutVars>
          <dgm:chMax val="1"/>
          <dgm:chPref val="1"/>
        </dgm:presLayoutVars>
      </dgm:prSet>
      <dgm:spPr/>
    </dgm:pt>
    <dgm:pt modelId="{37F39714-FA02-4B34-AC4B-EF4E12489DF8}" type="pres">
      <dgm:prSet presAssocID="{3D944656-CD76-49C6-BEE5-6706B78EF98E}" presName="Accent" presStyleLbl="trAlignAcc1" presStyleIdx="1" presStyleCnt="3">
        <dgm:presLayoutVars>
          <dgm:chMax val="0"/>
          <dgm:chPref val="0"/>
        </dgm:presLayoutVars>
      </dgm:prSet>
      <dgm:spPr/>
    </dgm:pt>
    <dgm:pt modelId="{EDBF99BF-3E07-4C41-8A8D-7DF717613B7E}" type="pres">
      <dgm:prSet presAssocID="{3D944656-CD76-49C6-BEE5-6706B78EF98E}" presName="Image" presStyleLbl="alignImgPlace1" presStyleIdx="1" presStyleCnt="3" custScaleX="106607" custScaleY="10816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34DACF53-02F6-408C-9394-7A56DD0EC0B8}" type="pres">
      <dgm:prSet presAssocID="{3D944656-CD76-49C6-BEE5-6706B78EF98E}" presName="ChildComposite" presStyleCnt="0"/>
      <dgm:spPr/>
    </dgm:pt>
    <dgm:pt modelId="{94A4E8DB-DCAE-49C9-85C3-C1A33EA3C412}" type="pres">
      <dgm:prSet presAssocID="{3D944656-CD76-49C6-BEE5-6706B78EF98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ACDC457-BADE-46B4-94F6-1FAA6183E4D7}" type="pres">
      <dgm:prSet presAssocID="{3D944656-CD76-49C6-BEE5-6706B78EF98E}" presName="Parent" presStyleLbl="revTx" presStyleIdx="1" presStyleCnt="3">
        <dgm:presLayoutVars>
          <dgm:chMax val="1"/>
          <dgm:chPref val="0"/>
          <dgm:bulletEnabled val="1"/>
        </dgm:presLayoutVars>
      </dgm:prSet>
      <dgm:spPr/>
    </dgm:pt>
    <dgm:pt modelId="{4B35EF1D-3C83-41DD-8DB5-D8377C24B511}" type="pres">
      <dgm:prSet presAssocID="{970723E3-1C4B-4707-8439-137A1937895C}" presName="sibTrans" presStyleCnt="0"/>
      <dgm:spPr/>
    </dgm:pt>
    <dgm:pt modelId="{4063D7DB-3A8E-4F75-9C65-B89E294476FB}" type="pres">
      <dgm:prSet presAssocID="{A989705B-A799-464A-AD3B-444D441A736D}" presName="composite" presStyleCnt="0">
        <dgm:presLayoutVars>
          <dgm:chMax val="1"/>
          <dgm:chPref val="1"/>
        </dgm:presLayoutVars>
      </dgm:prSet>
      <dgm:spPr/>
    </dgm:pt>
    <dgm:pt modelId="{AC829909-3729-4EF7-9C52-0174D643E187}" type="pres">
      <dgm:prSet presAssocID="{A989705B-A799-464A-AD3B-444D441A736D}" presName="Accent" presStyleLbl="trAlignAcc1" presStyleIdx="2" presStyleCnt="3">
        <dgm:presLayoutVars>
          <dgm:chMax val="0"/>
          <dgm:chPref val="0"/>
        </dgm:presLayoutVars>
      </dgm:prSet>
      <dgm:spPr/>
    </dgm:pt>
    <dgm:pt modelId="{0A1D06F6-BBF9-4615-A913-B03B4D69A172}" type="pres">
      <dgm:prSet presAssocID="{A989705B-A799-464A-AD3B-444D441A736D}" presName="Image" presStyleLbl="alignImgPlace1" presStyleIdx="2" presStyleCnt="3" custScaleX="106607" custScaleY="10816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CC196F09-A596-44A1-8C84-073E9FB4C6F7}" type="pres">
      <dgm:prSet presAssocID="{A989705B-A799-464A-AD3B-444D441A736D}" presName="ChildComposite" presStyleCnt="0"/>
      <dgm:spPr/>
    </dgm:pt>
    <dgm:pt modelId="{B32C3860-5470-4FCE-8623-1D9D46016688}" type="pres">
      <dgm:prSet presAssocID="{A989705B-A799-464A-AD3B-444D441A736D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14E2159-2E35-4661-B022-7E5F89D8F2E7}" type="pres">
      <dgm:prSet presAssocID="{A989705B-A799-464A-AD3B-444D441A736D}" presName="Parent" presStyleLbl="revTx" presStyleIdx="2" presStyleCnt="3">
        <dgm:presLayoutVars>
          <dgm:chMax val="1"/>
          <dgm:chPref val="0"/>
          <dgm:bulletEnabled val="1"/>
        </dgm:presLayoutVars>
      </dgm:prSet>
      <dgm:spPr/>
    </dgm:pt>
  </dgm:ptLst>
  <dgm:cxnLst>
    <dgm:cxn modelId="{69381138-9F58-4D05-B26F-4B16A276B202}" type="presOf" srcId="{3D944656-CD76-49C6-BEE5-6706B78EF98E}" destId="{AACDC457-BADE-46B4-94F6-1FAA6183E4D7}" srcOrd="0" destOrd="0" presId="urn:microsoft.com/office/officeart/2008/layout/CaptionedPictures"/>
    <dgm:cxn modelId="{C574663F-8FEF-4442-9999-410F2FA4ECFC}" srcId="{B18586B3-3937-4EEE-8D57-EEA43CC2867C}" destId="{3D944656-CD76-49C6-BEE5-6706B78EF98E}" srcOrd="1" destOrd="0" parTransId="{D2A117E9-A5D0-4654-99CC-C205E5D2A3B8}" sibTransId="{970723E3-1C4B-4707-8439-137A1937895C}"/>
    <dgm:cxn modelId="{AD10F488-2D42-4264-BC87-9B07366B25DC}" type="presOf" srcId="{1DC813BE-C708-49D3-B0FA-484DDDDC5060}" destId="{414B426C-37E0-40EE-8C0E-55785847A694}" srcOrd="0" destOrd="0" presId="urn:microsoft.com/office/officeart/2008/layout/CaptionedPictures"/>
    <dgm:cxn modelId="{24E3B8A8-CDDF-49DC-87C6-838186C975D6}" type="presOf" srcId="{A989705B-A799-464A-AD3B-444D441A736D}" destId="{B14E2159-2E35-4661-B022-7E5F89D8F2E7}" srcOrd="0" destOrd="0" presId="urn:microsoft.com/office/officeart/2008/layout/CaptionedPictures"/>
    <dgm:cxn modelId="{894793CB-9C8D-4A00-9C5A-BDC913337C80}" type="presOf" srcId="{B18586B3-3937-4EEE-8D57-EEA43CC2867C}" destId="{61019B8B-A8F1-4328-96FE-73EBDA4FF8A4}" srcOrd="0" destOrd="0" presId="urn:microsoft.com/office/officeart/2008/layout/CaptionedPictures"/>
    <dgm:cxn modelId="{EA1E85DF-2F70-4040-A18B-326C261C686B}" srcId="{B18586B3-3937-4EEE-8D57-EEA43CC2867C}" destId="{A989705B-A799-464A-AD3B-444D441A736D}" srcOrd="2" destOrd="0" parTransId="{749BA969-95D3-45CD-8744-9AC117A4108A}" sibTransId="{3D780725-D35E-4BF5-BCAA-7A592658E391}"/>
    <dgm:cxn modelId="{9042D0F6-1A46-47A2-B780-9BF5050B5093}" srcId="{B18586B3-3937-4EEE-8D57-EEA43CC2867C}" destId="{1DC813BE-C708-49D3-B0FA-484DDDDC5060}" srcOrd="0" destOrd="0" parTransId="{0E655ACC-6623-4951-91AB-A473B641944F}" sibTransId="{E0158F83-9355-4D3F-86A1-001B4F6106D1}"/>
    <dgm:cxn modelId="{F651C47D-1648-4632-B534-B34933C52C0F}" type="presParOf" srcId="{61019B8B-A8F1-4328-96FE-73EBDA4FF8A4}" destId="{F6CF0F27-C4AA-43F4-967E-2EA69919F72B}" srcOrd="0" destOrd="0" presId="urn:microsoft.com/office/officeart/2008/layout/CaptionedPictures"/>
    <dgm:cxn modelId="{A584B145-ED6E-4780-B61B-0E5F83714AF5}" type="presParOf" srcId="{F6CF0F27-C4AA-43F4-967E-2EA69919F72B}" destId="{8F8E5926-5E2C-4CC9-82F2-77830910FC92}" srcOrd="0" destOrd="0" presId="urn:microsoft.com/office/officeart/2008/layout/CaptionedPictures"/>
    <dgm:cxn modelId="{36DE5EF7-270D-4857-87A4-192897757235}" type="presParOf" srcId="{F6CF0F27-C4AA-43F4-967E-2EA69919F72B}" destId="{0BA0447D-5DA2-4723-934A-3DF283DA6DC2}" srcOrd="1" destOrd="0" presId="urn:microsoft.com/office/officeart/2008/layout/CaptionedPictures"/>
    <dgm:cxn modelId="{3FF2DA26-8497-49AE-8B42-A7FB845AB9A5}" type="presParOf" srcId="{F6CF0F27-C4AA-43F4-967E-2EA69919F72B}" destId="{7846BFEC-7FAD-4BA5-B28F-1D9BEA068DD2}" srcOrd="2" destOrd="0" presId="urn:microsoft.com/office/officeart/2008/layout/CaptionedPictures"/>
    <dgm:cxn modelId="{CBA11048-F377-4885-963A-A214DAF6C45F}" type="presParOf" srcId="{7846BFEC-7FAD-4BA5-B28F-1D9BEA068DD2}" destId="{4B9CA861-EDE6-4AB2-B9A7-5A3936552E86}" srcOrd="0" destOrd="0" presId="urn:microsoft.com/office/officeart/2008/layout/CaptionedPictures"/>
    <dgm:cxn modelId="{95E19063-3C07-403D-8A26-4F2B8EB27B80}" type="presParOf" srcId="{7846BFEC-7FAD-4BA5-B28F-1D9BEA068DD2}" destId="{414B426C-37E0-40EE-8C0E-55785847A694}" srcOrd="1" destOrd="0" presId="urn:microsoft.com/office/officeart/2008/layout/CaptionedPictures"/>
    <dgm:cxn modelId="{86734382-77AB-4F6E-B659-2D3F1B220BA1}" type="presParOf" srcId="{61019B8B-A8F1-4328-96FE-73EBDA4FF8A4}" destId="{0B917473-4772-4436-B793-45955CAFFAE1}" srcOrd="1" destOrd="0" presId="urn:microsoft.com/office/officeart/2008/layout/CaptionedPictures"/>
    <dgm:cxn modelId="{44448C84-C907-4E12-B383-2ACA3A247D78}" type="presParOf" srcId="{61019B8B-A8F1-4328-96FE-73EBDA4FF8A4}" destId="{E7EDB711-57C3-4D94-8293-BFED5E3CDE02}" srcOrd="2" destOrd="0" presId="urn:microsoft.com/office/officeart/2008/layout/CaptionedPictures"/>
    <dgm:cxn modelId="{6AB1B6E3-56B1-4C7B-B5CD-B6089428D83A}" type="presParOf" srcId="{E7EDB711-57C3-4D94-8293-BFED5E3CDE02}" destId="{37F39714-FA02-4B34-AC4B-EF4E12489DF8}" srcOrd="0" destOrd="0" presId="urn:microsoft.com/office/officeart/2008/layout/CaptionedPictures"/>
    <dgm:cxn modelId="{8B13B656-1B40-48FE-8692-DC5B439A4549}" type="presParOf" srcId="{E7EDB711-57C3-4D94-8293-BFED5E3CDE02}" destId="{EDBF99BF-3E07-4C41-8A8D-7DF717613B7E}" srcOrd="1" destOrd="0" presId="urn:microsoft.com/office/officeart/2008/layout/CaptionedPictures"/>
    <dgm:cxn modelId="{52B7542B-F46A-40AE-AD7F-D030EC9FE455}" type="presParOf" srcId="{E7EDB711-57C3-4D94-8293-BFED5E3CDE02}" destId="{34DACF53-02F6-408C-9394-7A56DD0EC0B8}" srcOrd="2" destOrd="0" presId="urn:microsoft.com/office/officeart/2008/layout/CaptionedPictures"/>
    <dgm:cxn modelId="{5AE8E5F0-5F4F-4B98-948E-F22D6C52ED98}" type="presParOf" srcId="{34DACF53-02F6-408C-9394-7A56DD0EC0B8}" destId="{94A4E8DB-DCAE-49C9-85C3-C1A33EA3C412}" srcOrd="0" destOrd="0" presId="urn:microsoft.com/office/officeart/2008/layout/CaptionedPictures"/>
    <dgm:cxn modelId="{640ECB93-57F3-46EF-B053-135619AEB6C5}" type="presParOf" srcId="{34DACF53-02F6-408C-9394-7A56DD0EC0B8}" destId="{AACDC457-BADE-46B4-94F6-1FAA6183E4D7}" srcOrd="1" destOrd="0" presId="urn:microsoft.com/office/officeart/2008/layout/CaptionedPictures"/>
    <dgm:cxn modelId="{CE402846-80E1-4E46-ABF7-5B5818EF2868}" type="presParOf" srcId="{61019B8B-A8F1-4328-96FE-73EBDA4FF8A4}" destId="{4B35EF1D-3C83-41DD-8DB5-D8377C24B511}" srcOrd="3" destOrd="0" presId="urn:microsoft.com/office/officeart/2008/layout/CaptionedPictures"/>
    <dgm:cxn modelId="{CFF08FDF-C72B-4DCC-BC90-DB088922CFC1}" type="presParOf" srcId="{61019B8B-A8F1-4328-96FE-73EBDA4FF8A4}" destId="{4063D7DB-3A8E-4F75-9C65-B89E294476FB}" srcOrd="4" destOrd="0" presId="urn:microsoft.com/office/officeart/2008/layout/CaptionedPictures"/>
    <dgm:cxn modelId="{A6BFA3F6-70E6-4388-B403-2C916FF85FBE}" type="presParOf" srcId="{4063D7DB-3A8E-4F75-9C65-B89E294476FB}" destId="{AC829909-3729-4EF7-9C52-0174D643E187}" srcOrd="0" destOrd="0" presId="urn:microsoft.com/office/officeart/2008/layout/CaptionedPictures"/>
    <dgm:cxn modelId="{6601ED86-AC16-4095-A86A-7CA0070E410B}" type="presParOf" srcId="{4063D7DB-3A8E-4F75-9C65-B89E294476FB}" destId="{0A1D06F6-BBF9-4615-A913-B03B4D69A172}" srcOrd="1" destOrd="0" presId="urn:microsoft.com/office/officeart/2008/layout/CaptionedPictures"/>
    <dgm:cxn modelId="{34ABCD7D-8F24-4AE0-8999-462E3F822542}" type="presParOf" srcId="{4063D7DB-3A8E-4F75-9C65-B89E294476FB}" destId="{CC196F09-A596-44A1-8C84-073E9FB4C6F7}" srcOrd="2" destOrd="0" presId="urn:microsoft.com/office/officeart/2008/layout/CaptionedPictures"/>
    <dgm:cxn modelId="{02846744-084A-4610-A0C0-A043F3888FA2}" type="presParOf" srcId="{CC196F09-A596-44A1-8C84-073E9FB4C6F7}" destId="{B32C3860-5470-4FCE-8623-1D9D46016688}" srcOrd="0" destOrd="0" presId="urn:microsoft.com/office/officeart/2008/layout/CaptionedPictures"/>
    <dgm:cxn modelId="{C4FAB0CE-271E-4C19-ABFA-496C7A3E3914}" type="presParOf" srcId="{CC196F09-A596-44A1-8C84-073E9FB4C6F7}" destId="{B14E2159-2E35-4661-B022-7E5F89D8F2E7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184C35-4CBA-421B-8011-9AED147AAEC8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EE25160C-E425-48CB-B0D3-917B30D449DE}">
      <dgm:prSet phldrT="[Text]"/>
      <dgm:spPr/>
      <dgm:t>
        <a:bodyPr/>
        <a:lstStyle/>
        <a:p>
          <a:r>
            <a:rPr lang="en-US" dirty="0"/>
            <a:t>SKCM-Metastasis</a:t>
          </a:r>
          <a:br>
            <a:rPr lang="en-US" dirty="0"/>
          </a:br>
          <a:r>
            <a:rPr lang="en-US" dirty="0"/>
            <a:t>CI_L 6.449</a:t>
          </a:r>
          <a:br>
            <a:rPr lang="en-US" dirty="0"/>
          </a:br>
          <a:r>
            <a:rPr lang="en-US" dirty="0"/>
            <a:t>CI_U 2.541</a:t>
          </a:r>
        </a:p>
      </dgm:t>
    </dgm:pt>
    <dgm:pt modelId="{45060B0C-74BA-4707-A1B2-B4206692325C}" type="parTrans" cxnId="{EC08AF4A-04CB-4F2E-853B-CE5192D33B0D}">
      <dgm:prSet/>
      <dgm:spPr/>
      <dgm:t>
        <a:bodyPr/>
        <a:lstStyle/>
        <a:p>
          <a:endParaRPr lang="en-US"/>
        </a:p>
      </dgm:t>
    </dgm:pt>
    <dgm:pt modelId="{EB3E5698-CFF6-4200-9D21-623E739F5887}" type="sibTrans" cxnId="{EC08AF4A-04CB-4F2E-853B-CE5192D33B0D}">
      <dgm:prSet/>
      <dgm:spPr/>
      <dgm:t>
        <a:bodyPr/>
        <a:lstStyle/>
        <a:p>
          <a:endParaRPr lang="en-US"/>
        </a:p>
      </dgm:t>
    </dgm:pt>
    <dgm:pt modelId="{10F5BFCA-CA52-48F9-8272-F001914D474E}">
      <dgm:prSet phldrT="[Text]"/>
      <dgm:spPr/>
      <dgm:t>
        <a:bodyPr/>
        <a:lstStyle/>
        <a:p>
          <a:r>
            <a:rPr lang="en-US" dirty="0"/>
            <a:t>ACC</a:t>
          </a:r>
          <a:br>
            <a:rPr lang="en-US" dirty="0"/>
          </a:br>
          <a:r>
            <a:rPr lang="en-US" dirty="0"/>
            <a:t>CI_L 207.048</a:t>
          </a:r>
          <a:br>
            <a:rPr lang="en-US" dirty="0"/>
          </a:br>
          <a:r>
            <a:rPr lang="en-US" dirty="0"/>
            <a:t>CI_U 907143.7</a:t>
          </a:r>
        </a:p>
      </dgm:t>
    </dgm:pt>
    <dgm:pt modelId="{82D6E0DD-97B1-4A32-9457-104ED678A304}" type="parTrans" cxnId="{3DF1B8C0-94C5-4237-9F33-F5157CE493B0}">
      <dgm:prSet/>
      <dgm:spPr/>
      <dgm:t>
        <a:bodyPr/>
        <a:lstStyle/>
        <a:p>
          <a:endParaRPr lang="en-US"/>
        </a:p>
      </dgm:t>
    </dgm:pt>
    <dgm:pt modelId="{BE364BB7-C78B-4E2E-B133-77188F490B7E}" type="sibTrans" cxnId="{3DF1B8C0-94C5-4237-9F33-F5157CE493B0}">
      <dgm:prSet/>
      <dgm:spPr/>
      <dgm:t>
        <a:bodyPr/>
        <a:lstStyle/>
        <a:p>
          <a:endParaRPr lang="en-US"/>
        </a:p>
      </dgm:t>
    </dgm:pt>
    <dgm:pt modelId="{E6AAE588-2F69-4443-AAD0-602A0A14713C}">
      <dgm:prSet phldrT="[Text]"/>
      <dgm:spPr/>
      <dgm:t>
        <a:bodyPr/>
        <a:lstStyle/>
        <a:p>
          <a:r>
            <a:rPr lang="en-US" dirty="0"/>
            <a:t>BRCA-</a:t>
          </a:r>
          <a:r>
            <a:rPr lang="en-US" dirty="0" err="1"/>
            <a:t>LumA</a:t>
          </a:r>
          <a:br>
            <a:rPr lang="en-US" dirty="0"/>
          </a:br>
          <a:r>
            <a:rPr lang="en-US" dirty="0"/>
            <a:t>CI_L 0.061</a:t>
          </a:r>
          <a:br>
            <a:rPr lang="en-US" dirty="0"/>
          </a:br>
          <a:r>
            <a:rPr lang="en-US" dirty="0"/>
            <a:t>CI_U 3.921</a:t>
          </a:r>
        </a:p>
      </dgm:t>
    </dgm:pt>
    <dgm:pt modelId="{4C69DF0F-17C6-49D9-8735-BDCC93EE7CDD}" type="parTrans" cxnId="{40BBC92F-325A-470A-B3A1-8797E3BBB971}">
      <dgm:prSet/>
      <dgm:spPr/>
      <dgm:t>
        <a:bodyPr/>
        <a:lstStyle/>
        <a:p>
          <a:endParaRPr lang="en-US"/>
        </a:p>
      </dgm:t>
    </dgm:pt>
    <dgm:pt modelId="{6806DF81-54DC-4261-AB20-789312362422}" type="sibTrans" cxnId="{40BBC92F-325A-470A-B3A1-8797E3BBB971}">
      <dgm:prSet/>
      <dgm:spPr/>
      <dgm:t>
        <a:bodyPr/>
        <a:lstStyle/>
        <a:p>
          <a:endParaRPr lang="en-US"/>
        </a:p>
      </dgm:t>
    </dgm:pt>
    <dgm:pt modelId="{CE7CE4C0-0174-42BF-916F-29A4CE8BFB10}">
      <dgm:prSet phldrT="[Text]"/>
      <dgm:spPr/>
      <dgm:t>
        <a:bodyPr/>
        <a:lstStyle/>
        <a:p>
          <a:r>
            <a:rPr lang="en-US" dirty="0"/>
            <a:t>DLBC</a:t>
          </a:r>
          <a:br>
            <a:rPr lang="en-US" dirty="0"/>
          </a:br>
          <a:r>
            <a:rPr lang="en-US" dirty="0"/>
            <a:t>CI_L 0</a:t>
          </a:r>
          <a:br>
            <a:rPr lang="en-US" dirty="0"/>
          </a:br>
          <a:r>
            <a:rPr lang="en-US" dirty="0"/>
            <a:t>CI_U 0.072</a:t>
          </a:r>
        </a:p>
      </dgm:t>
    </dgm:pt>
    <dgm:pt modelId="{DABC7F78-5D5F-46A1-9C8A-B494B28718CB}" type="parTrans" cxnId="{6B1185D8-2023-4EA5-A121-B2DE2BC29E30}">
      <dgm:prSet/>
      <dgm:spPr/>
      <dgm:t>
        <a:bodyPr/>
        <a:lstStyle/>
        <a:p>
          <a:endParaRPr lang="en-US"/>
        </a:p>
      </dgm:t>
    </dgm:pt>
    <dgm:pt modelId="{E72120C2-7553-4922-A034-31ACF8243970}" type="sibTrans" cxnId="{6B1185D8-2023-4EA5-A121-B2DE2BC29E30}">
      <dgm:prSet/>
      <dgm:spPr/>
      <dgm:t>
        <a:bodyPr/>
        <a:lstStyle/>
        <a:p>
          <a:endParaRPr lang="en-US"/>
        </a:p>
      </dgm:t>
    </dgm:pt>
    <dgm:pt modelId="{B60AC248-07B3-4917-AE25-15B41F67DEBA}">
      <dgm:prSet phldrT="[Text]"/>
      <dgm:spPr/>
      <dgm:t>
        <a:bodyPr/>
        <a:lstStyle/>
        <a:p>
          <a:r>
            <a:rPr lang="en-US" dirty="0"/>
            <a:t>KIRC</a:t>
          </a:r>
          <a:br>
            <a:rPr lang="en-US" dirty="0"/>
          </a:br>
          <a:r>
            <a:rPr lang="en-US" dirty="0"/>
            <a:t>CI_L 2.235</a:t>
          </a:r>
          <a:br>
            <a:rPr lang="en-US" dirty="0"/>
          </a:br>
          <a:r>
            <a:rPr lang="en-US" dirty="0"/>
            <a:t>CI_U 80.425</a:t>
          </a:r>
        </a:p>
      </dgm:t>
    </dgm:pt>
    <dgm:pt modelId="{B978C7E0-6ECF-4C69-BD18-5E1EEE989347}" type="parTrans" cxnId="{3A2ECBFB-92D6-477C-8EA5-55AD124348ED}">
      <dgm:prSet/>
      <dgm:spPr/>
      <dgm:t>
        <a:bodyPr/>
        <a:lstStyle/>
        <a:p>
          <a:endParaRPr lang="en-US"/>
        </a:p>
      </dgm:t>
    </dgm:pt>
    <dgm:pt modelId="{0C0684E7-183E-487F-BBFD-1595C32D99E4}" type="sibTrans" cxnId="{3A2ECBFB-92D6-477C-8EA5-55AD124348ED}">
      <dgm:prSet/>
      <dgm:spPr/>
      <dgm:t>
        <a:bodyPr/>
        <a:lstStyle/>
        <a:p>
          <a:endParaRPr lang="en-US"/>
        </a:p>
      </dgm:t>
    </dgm:pt>
    <dgm:pt modelId="{77643E1B-88C3-439E-BC07-6CABC3A59B64}">
      <dgm:prSet phldrT="[Text]"/>
      <dgm:spPr/>
      <dgm:t>
        <a:bodyPr/>
        <a:lstStyle/>
        <a:p>
          <a:r>
            <a:rPr lang="en-US" dirty="0"/>
            <a:t>SKCM</a:t>
          </a:r>
          <a:br>
            <a:rPr lang="en-US" dirty="0"/>
          </a:br>
          <a:r>
            <a:rPr lang="en-US" dirty="0"/>
            <a:t>CI_L 1.292</a:t>
          </a:r>
          <a:br>
            <a:rPr lang="en-US" dirty="0"/>
          </a:br>
          <a:r>
            <a:rPr lang="en-US" dirty="0"/>
            <a:t>CI_U 5.936</a:t>
          </a:r>
        </a:p>
      </dgm:t>
    </dgm:pt>
    <dgm:pt modelId="{8B1788D7-5602-4652-9059-C415DBD4ED0D}" type="parTrans" cxnId="{EF7BBA1A-B23A-40D5-8DAF-13ECB6BF53E8}">
      <dgm:prSet/>
      <dgm:spPr/>
      <dgm:t>
        <a:bodyPr/>
        <a:lstStyle/>
        <a:p>
          <a:endParaRPr lang="en-US"/>
        </a:p>
      </dgm:t>
    </dgm:pt>
    <dgm:pt modelId="{E422F2F7-1FA2-4CCB-A000-744D56178542}" type="sibTrans" cxnId="{EF7BBA1A-B23A-40D5-8DAF-13ECB6BF53E8}">
      <dgm:prSet/>
      <dgm:spPr/>
      <dgm:t>
        <a:bodyPr/>
        <a:lstStyle/>
        <a:p>
          <a:endParaRPr lang="en-US"/>
        </a:p>
      </dgm:t>
    </dgm:pt>
    <dgm:pt modelId="{79AEED23-1493-4B3F-84A7-84A45A82F8B2}" type="pres">
      <dgm:prSet presAssocID="{79184C35-4CBA-421B-8011-9AED147AAEC8}" presName="Name0" presStyleCnt="0">
        <dgm:presLayoutVars>
          <dgm:chMax/>
          <dgm:chPref/>
          <dgm:dir/>
        </dgm:presLayoutVars>
      </dgm:prSet>
      <dgm:spPr/>
    </dgm:pt>
    <dgm:pt modelId="{3A80A7DE-6A55-465C-81E6-FC1637AACD48}" type="pres">
      <dgm:prSet presAssocID="{EE25160C-E425-48CB-B0D3-917B30D449DE}" presName="composite" presStyleCnt="0">
        <dgm:presLayoutVars>
          <dgm:chMax val="1"/>
          <dgm:chPref val="1"/>
        </dgm:presLayoutVars>
      </dgm:prSet>
      <dgm:spPr/>
    </dgm:pt>
    <dgm:pt modelId="{8C9E616C-4102-4EC3-B65D-152BC27F4F32}" type="pres">
      <dgm:prSet presAssocID="{EE25160C-E425-48CB-B0D3-917B30D449DE}" presName="Accent" presStyleLbl="trAlignAcc1" presStyleIdx="0" presStyleCnt="6">
        <dgm:presLayoutVars>
          <dgm:chMax val="0"/>
          <dgm:chPref val="0"/>
        </dgm:presLayoutVars>
      </dgm:prSet>
      <dgm:spPr/>
    </dgm:pt>
    <dgm:pt modelId="{B00D1DA0-1D71-455D-B0DE-71D52C14F96F}" type="pres">
      <dgm:prSet presAssocID="{EE25160C-E425-48CB-B0D3-917B30D449DE}" presName="Image" presStyleLbl="alignImgPlace1" presStyleIdx="0" presStyleCnt="6" custScaleX="106894" custScaleY="10783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8665E63F-88F5-43C7-9601-7E1DDFC89F9C}" type="pres">
      <dgm:prSet presAssocID="{EE25160C-E425-48CB-B0D3-917B30D449DE}" presName="ChildComposite" presStyleCnt="0"/>
      <dgm:spPr/>
    </dgm:pt>
    <dgm:pt modelId="{2D2ADB57-6F30-4AF4-B425-B51DE9C64B07}" type="pres">
      <dgm:prSet presAssocID="{EE25160C-E425-48CB-B0D3-917B30D449D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865B574-8B30-451A-BFDB-C5A2DC6E8AD1}" type="pres">
      <dgm:prSet presAssocID="{EE25160C-E425-48CB-B0D3-917B30D449DE}" presName="Parent" presStyleLbl="revTx" presStyleIdx="0" presStyleCnt="6" custScaleX="105688" custLinFactNeighborX="382">
        <dgm:presLayoutVars>
          <dgm:chMax val="1"/>
          <dgm:chPref val="0"/>
          <dgm:bulletEnabled val="1"/>
        </dgm:presLayoutVars>
      </dgm:prSet>
      <dgm:spPr/>
    </dgm:pt>
    <dgm:pt modelId="{DAF6F4AF-5470-4F87-B70A-55D70A7BA21C}" type="pres">
      <dgm:prSet presAssocID="{EB3E5698-CFF6-4200-9D21-623E739F5887}" presName="sibTrans" presStyleCnt="0"/>
      <dgm:spPr/>
    </dgm:pt>
    <dgm:pt modelId="{4813BEED-191E-49CA-A2B2-B6374C8AD5F9}" type="pres">
      <dgm:prSet presAssocID="{10F5BFCA-CA52-48F9-8272-F001914D474E}" presName="composite" presStyleCnt="0">
        <dgm:presLayoutVars>
          <dgm:chMax val="1"/>
          <dgm:chPref val="1"/>
        </dgm:presLayoutVars>
      </dgm:prSet>
      <dgm:spPr/>
    </dgm:pt>
    <dgm:pt modelId="{CFC4B9E1-25A6-429B-B4D4-A78A6E987B7F}" type="pres">
      <dgm:prSet presAssocID="{10F5BFCA-CA52-48F9-8272-F001914D474E}" presName="Accent" presStyleLbl="trAlignAcc1" presStyleIdx="1" presStyleCnt="6">
        <dgm:presLayoutVars>
          <dgm:chMax val="0"/>
          <dgm:chPref val="0"/>
        </dgm:presLayoutVars>
      </dgm:prSet>
      <dgm:spPr/>
    </dgm:pt>
    <dgm:pt modelId="{DBFFBD72-6ADF-4D7B-9B66-62D382DD041B}" type="pres">
      <dgm:prSet presAssocID="{10F5BFCA-CA52-48F9-8272-F001914D474E}" presName="Image" presStyleLbl="alignImgPlace1" presStyleIdx="1" presStyleCnt="6" custScaleX="106894" custScaleY="10783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B4A81A77-6989-4C36-B92B-9E5FBF78B665}" type="pres">
      <dgm:prSet presAssocID="{10F5BFCA-CA52-48F9-8272-F001914D474E}" presName="ChildComposite" presStyleCnt="0"/>
      <dgm:spPr/>
    </dgm:pt>
    <dgm:pt modelId="{30FE88BD-04FF-4D72-AE1E-2B9705621DEA}" type="pres">
      <dgm:prSet presAssocID="{10F5BFCA-CA52-48F9-8272-F001914D474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3097C6D-58E9-47B9-877C-D9141098390B}" type="pres">
      <dgm:prSet presAssocID="{10F5BFCA-CA52-48F9-8272-F001914D474E}" presName="Parent" presStyleLbl="revTx" presStyleIdx="1" presStyleCnt="6">
        <dgm:presLayoutVars>
          <dgm:chMax val="1"/>
          <dgm:chPref val="0"/>
          <dgm:bulletEnabled val="1"/>
        </dgm:presLayoutVars>
      </dgm:prSet>
      <dgm:spPr/>
    </dgm:pt>
    <dgm:pt modelId="{3A1F25FC-06E2-4BD0-87A9-52CCA30CAAB6}" type="pres">
      <dgm:prSet presAssocID="{BE364BB7-C78B-4E2E-B133-77188F490B7E}" presName="sibTrans" presStyleCnt="0"/>
      <dgm:spPr/>
    </dgm:pt>
    <dgm:pt modelId="{BA96A6EE-1B52-4B5A-8BEB-75CEA04FC032}" type="pres">
      <dgm:prSet presAssocID="{E6AAE588-2F69-4443-AAD0-602A0A14713C}" presName="composite" presStyleCnt="0">
        <dgm:presLayoutVars>
          <dgm:chMax val="1"/>
          <dgm:chPref val="1"/>
        </dgm:presLayoutVars>
      </dgm:prSet>
      <dgm:spPr/>
    </dgm:pt>
    <dgm:pt modelId="{28A88BFC-2D9B-4191-9052-B6D8456173AE}" type="pres">
      <dgm:prSet presAssocID="{E6AAE588-2F69-4443-AAD0-602A0A14713C}" presName="Accent" presStyleLbl="trAlignAcc1" presStyleIdx="2" presStyleCnt="6">
        <dgm:presLayoutVars>
          <dgm:chMax val="0"/>
          <dgm:chPref val="0"/>
        </dgm:presLayoutVars>
      </dgm:prSet>
      <dgm:spPr/>
    </dgm:pt>
    <dgm:pt modelId="{00652C29-000D-47D5-9F9C-146CE533FEA7}" type="pres">
      <dgm:prSet presAssocID="{E6AAE588-2F69-4443-AAD0-602A0A14713C}" presName="Image" presStyleLbl="alignImgPlace1" presStyleIdx="2" presStyleCnt="6" custScaleX="106894" custScaleY="10783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66F76923-3B71-4A63-B790-99AF1D3EAA69}" type="pres">
      <dgm:prSet presAssocID="{E6AAE588-2F69-4443-AAD0-602A0A14713C}" presName="ChildComposite" presStyleCnt="0"/>
      <dgm:spPr/>
    </dgm:pt>
    <dgm:pt modelId="{98EC67B2-ED21-46C8-ACCC-BA7A0B8CC372}" type="pres">
      <dgm:prSet presAssocID="{E6AAE588-2F69-4443-AAD0-602A0A14713C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90F88F2-8EB3-4074-9D66-E13119C407C9}" type="pres">
      <dgm:prSet presAssocID="{E6AAE588-2F69-4443-AAD0-602A0A14713C}" presName="Parent" presStyleLbl="revTx" presStyleIdx="2" presStyleCnt="6">
        <dgm:presLayoutVars>
          <dgm:chMax val="1"/>
          <dgm:chPref val="0"/>
          <dgm:bulletEnabled val="1"/>
        </dgm:presLayoutVars>
      </dgm:prSet>
      <dgm:spPr/>
    </dgm:pt>
    <dgm:pt modelId="{69678FE0-07E6-41DD-9835-4B01BDEF48D1}" type="pres">
      <dgm:prSet presAssocID="{6806DF81-54DC-4261-AB20-789312362422}" presName="sibTrans" presStyleCnt="0"/>
      <dgm:spPr/>
    </dgm:pt>
    <dgm:pt modelId="{BAD6E0F9-4B13-438E-81E4-DFB228EB929B}" type="pres">
      <dgm:prSet presAssocID="{CE7CE4C0-0174-42BF-916F-29A4CE8BFB10}" presName="composite" presStyleCnt="0">
        <dgm:presLayoutVars>
          <dgm:chMax val="1"/>
          <dgm:chPref val="1"/>
        </dgm:presLayoutVars>
      </dgm:prSet>
      <dgm:spPr/>
    </dgm:pt>
    <dgm:pt modelId="{06905B5F-01AE-4764-844E-CDAE649F8070}" type="pres">
      <dgm:prSet presAssocID="{CE7CE4C0-0174-42BF-916F-29A4CE8BFB10}" presName="Accent" presStyleLbl="trAlignAcc1" presStyleIdx="3" presStyleCnt="6">
        <dgm:presLayoutVars>
          <dgm:chMax val="0"/>
          <dgm:chPref val="0"/>
        </dgm:presLayoutVars>
      </dgm:prSet>
      <dgm:spPr/>
    </dgm:pt>
    <dgm:pt modelId="{11C65698-50C5-46C7-B28C-149A16AF1338}" type="pres">
      <dgm:prSet presAssocID="{CE7CE4C0-0174-42BF-916F-29A4CE8BFB10}" presName="Image" presStyleLbl="alignImgPlace1" presStyleIdx="3" presStyleCnt="6" custScaleX="106894" custScaleY="10783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52EB4368-89E1-4D86-8BDB-8428FA1C29FA}" type="pres">
      <dgm:prSet presAssocID="{CE7CE4C0-0174-42BF-916F-29A4CE8BFB10}" presName="ChildComposite" presStyleCnt="0"/>
      <dgm:spPr/>
    </dgm:pt>
    <dgm:pt modelId="{F6048AFD-C8BD-4860-81B0-96D29641836B}" type="pres">
      <dgm:prSet presAssocID="{CE7CE4C0-0174-42BF-916F-29A4CE8BFB10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0C407AA-6946-477F-B75C-A505396C90B8}" type="pres">
      <dgm:prSet presAssocID="{CE7CE4C0-0174-42BF-916F-29A4CE8BFB10}" presName="Parent" presStyleLbl="revTx" presStyleIdx="3" presStyleCnt="6">
        <dgm:presLayoutVars>
          <dgm:chMax val="1"/>
          <dgm:chPref val="0"/>
          <dgm:bulletEnabled val="1"/>
        </dgm:presLayoutVars>
      </dgm:prSet>
      <dgm:spPr/>
    </dgm:pt>
    <dgm:pt modelId="{546A7326-CA85-44CA-8827-74316CFBED9D}" type="pres">
      <dgm:prSet presAssocID="{E72120C2-7553-4922-A034-31ACF8243970}" presName="sibTrans" presStyleCnt="0"/>
      <dgm:spPr/>
    </dgm:pt>
    <dgm:pt modelId="{51928F3F-6834-4F37-9959-A3A04845F049}" type="pres">
      <dgm:prSet presAssocID="{B60AC248-07B3-4917-AE25-15B41F67DEBA}" presName="composite" presStyleCnt="0">
        <dgm:presLayoutVars>
          <dgm:chMax val="1"/>
          <dgm:chPref val="1"/>
        </dgm:presLayoutVars>
      </dgm:prSet>
      <dgm:spPr/>
    </dgm:pt>
    <dgm:pt modelId="{B119D8C5-2636-4665-B58D-35640E735A26}" type="pres">
      <dgm:prSet presAssocID="{B60AC248-07B3-4917-AE25-15B41F67DEBA}" presName="Accent" presStyleLbl="trAlignAcc1" presStyleIdx="4" presStyleCnt="6">
        <dgm:presLayoutVars>
          <dgm:chMax val="0"/>
          <dgm:chPref val="0"/>
        </dgm:presLayoutVars>
      </dgm:prSet>
      <dgm:spPr/>
    </dgm:pt>
    <dgm:pt modelId="{4C560683-96AB-4C52-B213-E68648758A2B}" type="pres">
      <dgm:prSet presAssocID="{B60AC248-07B3-4917-AE25-15B41F67DEBA}" presName="Image" presStyleLbl="alignImgPlace1" presStyleIdx="4" presStyleCnt="6" custScaleX="106894" custScaleY="10783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5AC0405C-3D04-4639-93B2-EC766581EC41}" type="pres">
      <dgm:prSet presAssocID="{B60AC248-07B3-4917-AE25-15B41F67DEBA}" presName="ChildComposite" presStyleCnt="0"/>
      <dgm:spPr/>
    </dgm:pt>
    <dgm:pt modelId="{30C1EC2A-4297-41AA-9358-9D3E72D32C21}" type="pres">
      <dgm:prSet presAssocID="{B60AC248-07B3-4917-AE25-15B41F67DEBA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7E55CCB-28BE-42B9-978D-34719CAA5C20}" type="pres">
      <dgm:prSet presAssocID="{B60AC248-07B3-4917-AE25-15B41F67DEBA}" presName="Parent" presStyleLbl="revTx" presStyleIdx="4" presStyleCnt="6">
        <dgm:presLayoutVars>
          <dgm:chMax val="1"/>
          <dgm:chPref val="0"/>
          <dgm:bulletEnabled val="1"/>
        </dgm:presLayoutVars>
      </dgm:prSet>
      <dgm:spPr/>
    </dgm:pt>
    <dgm:pt modelId="{1C06B262-AA16-4C0C-8113-698D3633611E}" type="pres">
      <dgm:prSet presAssocID="{0C0684E7-183E-487F-BBFD-1595C32D99E4}" presName="sibTrans" presStyleCnt="0"/>
      <dgm:spPr/>
    </dgm:pt>
    <dgm:pt modelId="{571B03D1-9228-47EE-8918-646A92E24224}" type="pres">
      <dgm:prSet presAssocID="{77643E1B-88C3-439E-BC07-6CABC3A59B64}" presName="composite" presStyleCnt="0">
        <dgm:presLayoutVars>
          <dgm:chMax val="1"/>
          <dgm:chPref val="1"/>
        </dgm:presLayoutVars>
      </dgm:prSet>
      <dgm:spPr/>
    </dgm:pt>
    <dgm:pt modelId="{17C9C7F7-9F6B-4061-A2B6-1FD6D0A34034}" type="pres">
      <dgm:prSet presAssocID="{77643E1B-88C3-439E-BC07-6CABC3A59B64}" presName="Accent" presStyleLbl="trAlignAcc1" presStyleIdx="5" presStyleCnt="6">
        <dgm:presLayoutVars>
          <dgm:chMax val="0"/>
          <dgm:chPref val="0"/>
        </dgm:presLayoutVars>
      </dgm:prSet>
      <dgm:spPr/>
    </dgm:pt>
    <dgm:pt modelId="{5B4FF61F-3C52-43B1-A6BE-7B0C7FAF7FA7}" type="pres">
      <dgm:prSet presAssocID="{77643E1B-88C3-439E-BC07-6CABC3A59B64}" presName="Image" presStyleLbl="alignImgPlace1" presStyleIdx="5" presStyleCnt="6" custScaleX="106894" custScaleY="10783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736AD643-520A-4A95-BA33-28E4ECDD1D92}" type="pres">
      <dgm:prSet presAssocID="{77643E1B-88C3-439E-BC07-6CABC3A59B64}" presName="ChildComposite" presStyleCnt="0"/>
      <dgm:spPr/>
    </dgm:pt>
    <dgm:pt modelId="{ECD5C210-EFFC-4722-AF1D-3C0FCCA8FDC0}" type="pres">
      <dgm:prSet presAssocID="{77643E1B-88C3-439E-BC07-6CABC3A59B6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6100E4E-E704-42C8-8786-57C2F9733F3B}" type="pres">
      <dgm:prSet presAssocID="{77643E1B-88C3-439E-BC07-6CABC3A59B64}" presName="Parent" presStyleLbl="revTx" presStyleIdx="5" presStyleCnt="6">
        <dgm:presLayoutVars>
          <dgm:chMax val="1"/>
          <dgm:chPref val="0"/>
          <dgm:bulletEnabled val="1"/>
        </dgm:presLayoutVars>
      </dgm:prSet>
      <dgm:spPr/>
    </dgm:pt>
  </dgm:ptLst>
  <dgm:cxnLst>
    <dgm:cxn modelId="{EF7BBA1A-B23A-40D5-8DAF-13ECB6BF53E8}" srcId="{79184C35-4CBA-421B-8011-9AED147AAEC8}" destId="{77643E1B-88C3-439E-BC07-6CABC3A59B64}" srcOrd="5" destOrd="0" parTransId="{8B1788D7-5602-4652-9059-C415DBD4ED0D}" sibTransId="{E422F2F7-1FA2-4CCB-A000-744D56178542}"/>
    <dgm:cxn modelId="{A8448724-4D91-476B-A4C6-102E8CB27A17}" type="presOf" srcId="{77643E1B-88C3-439E-BC07-6CABC3A59B64}" destId="{36100E4E-E704-42C8-8786-57C2F9733F3B}" srcOrd="0" destOrd="0" presId="urn:microsoft.com/office/officeart/2008/layout/CaptionedPictures"/>
    <dgm:cxn modelId="{C2209A26-C1B1-449D-A7F2-C199EAA05AA3}" type="presOf" srcId="{79184C35-4CBA-421B-8011-9AED147AAEC8}" destId="{79AEED23-1493-4B3F-84A7-84A45A82F8B2}" srcOrd="0" destOrd="0" presId="urn:microsoft.com/office/officeart/2008/layout/CaptionedPictures"/>
    <dgm:cxn modelId="{989F7A27-AD5B-4708-89A0-719F27268F38}" type="presOf" srcId="{E6AAE588-2F69-4443-AAD0-602A0A14713C}" destId="{990F88F2-8EB3-4074-9D66-E13119C407C9}" srcOrd="0" destOrd="0" presId="urn:microsoft.com/office/officeart/2008/layout/CaptionedPictures"/>
    <dgm:cxn modelId="{40BBC92F-325A-470A-B3A1-8797E3BBB971}" srcId="{79184C35-4CBA-421B-8011-9AED147AAEC8}" destId="{E6AAE588-2F69-4443-AAD0-602A0A14713C}" srcOrd="2" destOrd="0" parTransId="{4C69DF0F-17C6-49D9-8735-BDCC93EE7CDD}" sibTransId="{6806DF81-54DC-4261-AB20-789312362422}"/>
    <dgm:cxn modelId="{EC08AF4A-04CB-4F2E-853B-CE5192D33B0D}" srcId="{79184C35-4CBA-421B-8011-9AED147AAEC8}" destId="{EE25160C-E425-48CB-B0D3-917B30D449DE}" srcOrd="0" destOrd="0" parTransId="{45060B0C-74BA-4707-A1B2-B4206692325C}" sibTransId="{EB3E5698-CFF6-4200-9D21-623E739F5887}"/>
    <dgm:cxn modelId="{A0AB574C-EFA3-43E4-A604-C20DC6CAE368}" type="presOf" srcId="{10F5BFCA-CA52-48F9-8272-F001914D474E}" destId="{63097C6D-58E9-47B9-877C-D9141098390B}" srcOrd="0" destOrd="0" presId="urn:microsoft.com/office/officeart/2008/layout/CaptionedPictures"/>
    <dgm:cxn modelId="{36BBAA50-BCA6-4EA6-9E96-C161721D0546}" type="presOf" srcId="{CE7CE4C0-0174-42BF-916F-29A4CE8BFB10}" destId="{80C407AA-6946-477F-B75C-A505396C90B8}" srcOrd="0" destOrd="0" presId="urn:microsoft.com/office/officeart/2008/layout/CaptionedPictures"/>
    <dgm:cxn modelId="{EBB44D89-F1C5-4923-9ACC-F8E0717AD21E}" type="presOf" srcId="{B60AC248-07B3-4917-AE25-15B41F67DEBA}" destId="{A7E55CCB-28BE-42B9-978D-34719CAA5C20}" srcOrd="0" destOrd="0" presId="urn:microsoft.com/office/officeart/2008/layout/CaptionedPictures"/>
    <dgm:cxn modelId="{490DE8AB-164B-4240-8BCE-5C996409BC87}" type="presOf" srcId="{EE25160C-E425-48CB-B0D3-917B30D449DE}" destId="{C865B574-8B30-451A-BFDB-C5A2DC6E8AD1}" srcOrd="0" destOrd="0" presId="urn:microsoft.com/office/officeart/2008/layout/CaptionedPictures"/>
    <dgm:cxn modelId="{3DF1B8C0-94C5-4237-9F33-F5157CE493B0}" srcId="{79184C35-4CBA-421B-8011-9AED147AAEC8}" destId="{10F5BFCA-CA52-48F9-8272-F001914D474E}" srcOrd="1" destOrd="0" parTransId="{82D6E0DD-97B1-4A32-9457-104ED678A304}" sibTransId="{BE364BB7-C78B-4E2E-B133-77188F490B7E}"/>
    <dgm:cxn modelId="{6B1185D8-2023-4EA5-A121-B2DE2BC29E30}" srcId="{79184C35-4CBA-421B-8011-9AED147AAEC8}" destId="{CE7CE4C0-0174-42BF-916F-29A4CE8BFB10}" srcOrd="3" destOrd="0" parTransId="{DABC7F78-5D5F-46A1-9C8A-B494B28718CB}" sibTransId="{E72120C2-7553-4922-A034-31ACF8243970}"/>
    <dgm:cxn modelId="{3A2ECBFB-92D6-477C-8EA5-55AD124348ED}" srcId="{79184C35-4CBA-421B-8011-9AED147AAEC8}" destId="{B60AC248-07B3-4917-AE25-15B41F67DEBA}" srcOrd="4" destOrd="0" parTransId="{B978C7E0-6ECF-4C69-BD18-5E1EEE989347}" sibTransId="{0C0684E7-183E-487F-BBFD-1595C32D99E4}"/>
    <dgm:cxn modelId="{0478DF53-E18F-402C-8E71-65F40C252438}" type="presParOf" srcId="{79AEED23-1493-4B3F-84A7-84A45A82F8B2}" destId="{3A80A7DE-6A55-465C-81E6-FC1637AACD48}" srcOrd="0" destOrd="0" presId="urn:microsoft.com/office/officeart/2008/layout/CaptionedPictures"/>
    <dgm:cxn modelId="{E69F167E-D769-42F5-8954-8B99549E63CB}" type="presParOf" srcId="{3A80A7DE-6A55-465C-81E6-FC1637AACD48}" destId="{8C9E616C-4102-4EC3-B65D-152BC27F4F32}" srcOrd="0" destOrd="0" presId="urn:microsoft.com/office/officeart/2008/layout/CaptionedPictures"/>
    <dgm:cxn modelId="{3D82799B-683B-4880-9EB3-0A2FA45FAADF}" type="presParOf" srcId="{3A80A7DE-6A55-465C-81E6-FC1637AACD48}" destId="{B00D1DA0-1D71-455D-B0DE-71D52C14F96F}" srcOrd="1" destOrd="0" presId="urn:microsoft.com/office/officeart/2008/layout/CaptionedPictures"/>
    <dgm:cxn modelId="{3AE3B491-EAC8-4339-8BF7-E8EDF7F4716A}" type="presParOf" srcId="{3A80A7DE-6A55-465C-81E6-FC1637AACD48}" destId="{8665E63F-88F5-43C7-9601-7E1DDFC89F9C}" srcOrd="2" destOrd="0" presId="urn:microsoft.com/office/officeart/2008/layout/CaptionedPictures"/>
    <dgm:cxn modelId="{B6919746-2840-42A8-93EB-403ED99F32FD}" type="presParOf" srcId="{8665E63F-88F5-43C7-9601-7E1DDFC89F9C}" destId="{2D2ADB57-6F30-4AF4-B425-B51DE9C64B07}" srcOrd="0" destOrd="0" presId="urn:microsoft.com/office/officeart/2008/layout/CaptionedPictures"/>
    <dgm:cxn modelId="{8873336D-0A0A-4831-B6E6-E32414D51CD1}" type="presParOf" srcId="{8665E63F-88F5-43C7-9601-7E1DDFC89F9C}" destId="{C865B574-8B30-451A-BFDB-C5A2DC6E8AD1}" srcOrd="1" destOrd="0" presId="urn:microsoft.com/office/officeart/2008/layout/CaptionedPictures"/>
    <dgm:cxn modelId="{0CC184C8-89D2-476C-8093-8A533D10DFF6}" type="presParOf" srcId="{79AEED23-1493-4B3F-84A7-84A45A82F8B2}" destId="{DAF6F4AF-5470-4F87-B70A-55D70A7BA21C}" srcOrd="1" destOrd="0" presId="urn:microsoft.com/office/officeart/2008/layout/CaptionedPictures"/>
    <dgm:cxn modelId="{96275E90-69D0-4C4A-8D97-C828E6E0B3FF}" type="presParOf" srcId="{79AEED23-1493-4B3F-84A7-84A45A82F8B2}" destId="{4813BEED-191E-49CA-A2B2-B6374C8AD5F9}" srcOrd="2" destOrd="0" presId="urn:microsoft.com/office/officeart/2008/layout/CaptionedPictures"/>
    <dgm:cxn modelId="{40AB9FA0-C79C-4289-9E40-FD67078FD0E0}" type="presParOf" srcId="{4813BEED-191E-49CA-A2B2-B6374C8AD5F9}" destId="{CFC4B9E1-25A6-429B-B4D4-A78A6E987B7F}" srcOrd="0" destOrd="0" presId="urn:microsoft.com/office/officeart/2008/layout/CaptionedPictures"/>
    <dgm:cxn modelId="{2C038426-40BC-44CC-9CAC-6EC3CF69CCC6}" type="presParOf" srcId="{4813BEED-191E-49CA-A2B2-B6374C8AD5F9}" destId="{DBFFBD72-6ADF-4D7B-9B66-62D382DD041B}" srcOrd="1" destOrd="0" presId="urn:microsoft.com/office/officeart/2008/layout/CaptionedPictures"/>
    <dgm:cxn modelId="{7330B8EA-565E-439C-9436-A0EC404F266F}" type="presParOf" srcId="{4813BEED-191E-49CA-A2B2-B6374C8AD5F9}" destId="{B4A81A77-6989-4C36-B92B-9E5FBF78B665}" srcOrd="2" destOrd="0" presId="urn:microsoft.com/office/officeart/2008/layout/CaptionedPictures"/>
    <dgm:cxn modelId="{A91A849E-C967-4940-90F0-3261F5787ACC}" type="presParOf" srcId="{B4A81A77-6989-4C36-B92B-9E5FBF78B665}" destId="{30FE88BD-04FF-4D72-AE1E-2B9705621DEA}" srcOrd="0" destOrd="0" presId="urn:microsoft.com/office/officeart/2008/layout/CaptionedPictures"/>
    <dgm:cxn modelId="{D8127EA1-DD6A-438A-8E1F-B62750F3F1A5}" type="presParOf" srcId="{B4A81A77-6989-4C36-B92B-9E5FBF78B665}" destId="{63097C6D-58E9-47B9-877C-D9141098390B}" srcOrd="1" destOrd="0" presId="urn:microsoft.com/office/officeart/2008/layout/CaptionedPictures"/>
    <dgm:cxn modelId="{02805D56-F1E8-4F5D-958D-837875B6E2D4}" type="presParOf" srcId="{79AEED23-1493-4B3F-84A7-84A45A82F8B2}" destId="{3A1F25FC-06E2-4BD0-87A9-52CCA30CAAB6}" srcOrd="3" destOrd="0" presId="urn:microsoft.com/office/officeart/2008/layout/CaptionedPictures"/>
    <dgm:cxn modelId="{64F5AF50-9FD4-43A5-9B4D-2EABD938433B}" type="presParOf" srcId="{79AEED23-1493-4B3F-84A7-84A45A82F8B2}" destId="{BA96A6EE-1B52-4B5A-8BEB-75CEA04FC032}" srcOrd="4" destOrd="0" presId="urn:microsoft.com/office/officeart/2008/layout/CaptionedPictures"/>
    <dgm:cxn modelId="{E1E272E6-998C-4C85-BC3A-58984DB070A7}" type="presParOf" srcId="{BA96A6EE-1B52-4B5A-8BEB-75CEA04FC032}" destId="{28A88BFC-2D9B-4191-9052-B6D8456173AE}" srcOrd="0" destOrd="0" presId="urn:microsoft.com/office/officeart/2008/layout/CaptionedPictures"/>
    <dgm:cxn modelId="{5C00C8CD-298A-4540-A9C5-4D722AA33C0F}" type="presParOf" srcId="{BA96A6EE-1B52-4B5A-8BEB-75CEA04FC032}" destId="{00652C29-000D-47D5-9F9C-146CE533FEA7}" srcOrd="1" destOrd="0" presId="urn:microsoft.com/office/officeart/2008/layout/CaptionedPictures"/>
    <dgm:cxn modelId="{F0272501-3E09-4F87-A866-236BA9D4FFAD}" type="presParOf" srcId="{BA96A6EE-1B52-4B5A-8BEB-75CEA04FC032}" destId="{66F76923-3B71-4A63-B790-99AF1D3EAA69}" srcOrd="2" destOrd="0" presId="urn:microsoft.com/office/officeart/2008/layout/CaptionedPictures"/>
    <dgm:cxn modelId="{ACFB8723-E59C-4A03-BA14-EC6B426DD338}" type="presParOf" srcId="{66F76923-3B71-4A63-B790-99AF1D3EAA69}" destId="{98EC67B2-ED21-46C8-ACCC-BA7A0B8CC372}" srcOrd="0" destOrd="0" presId="urn:microsoft.com/office/officeart/2008/layout/CaptionedPictures"/>
    <dgm:cxn modelId="{1ACD4819-33E7-48CC-8806-EEF2E31C355A}" type="presParOf" srcId="{66F76923-3B71-4A63-B790-99AF1D3EAA69}" destId="{990F88F2-8EB3-4074-9D66-E13119C407C9}" srcOrd="1" destOrd="0" presId="urn:microsoft.com/office/officeart/2008/layout/CaptionedPictures"/>
    <dgm:cxn modelId="{9ACE9F13-F765-42FA-AB47-665C3B698C60}" type="presParOf" srcId="{79AEED23-1493-4B3F-84A7-84A45A82F8B2}" destId="{69678FE0-07E6-41DD-9835-4B01BDEF48D1}" srcOrd="5" destOrd="0" presId="urn:microsoft.com/office/officeart/2008/layout/CaptionedPictures"/>
    <dgm:cxn modelId="{A5AB6E62-C464-475D-BECA-FA11907EEE2F}" type="presParOf" srcId="{79AEED23-1493-4B3F-84A7-84A45A82F8B2}" destId="{BAD6E0F9-4B13-438E-81E4-DFB228EB929B}" srcOrd="6" destOrd="0" presId="urn:microsoft.com/office/officeart/2008/layout/CaptionedPictures"/>
    <dgm:cxn modelId="{8CB694F6-6625-4B9A-9E49-E3688787A124}" type="presParOf" srcId="{BAD6E0F9-4B13-438E-81E4-DFB228EB929B}" destId="{06905B5F-01AE-4764-844E-CDAE649F8070}" srcOrd="0" destOrd="0" presId="urn:microsoft.com/office/officeart/2008/layout/CaptionedPictures"/>
    <dgm:cxn modelId="{B379B602-CCA1-474C-80C6-C3364770235E}" type="presParOf" srcId="{BAD6E0F9-4B13-438E-81E4-DFB228EB929B}" destId="{11C65698-50C5-46C7-B28C-149A16AF1338}" srcOrd="1" destOrd="0" presId="urn:microsoft.com/office/officeart/2008/layout/CaptionedPictures"/>
    <dgm:cxn modelId="{76DB396C-6B35-45A1-8790-7018127B11A3}" type="presParOf" srcId="{BAD6E0F9-4B13-438E-81E4-DFB228EB929B}" destId="{52EB4368-89E1-4D86-8BDB-8428FA1C29FA}" srcOrd="2" destOrd="0" presId="urn:microsoft.com/office/officeart/2008/layout/CaptionedPictures"/>
    <dgm:cxn modelId="{ADC9CF35-567E-4FE6-A2D6-FA1A476317D0}" type="presParOf" srcId="{52EB4368-89E1-4D86-8BDB-8428FA1C29FA}" destId="{F6048AFD-C8BD-4860-81B0-96D29641836B}" srcOrd="0" destOrd="0" presId="urn:microsoft.com/office/officeart/2008/layout/CaptionedPictures"/>
    <dgm:cxn modelId="{96CA039B-59ED-4112-BD04-E9953E005189}" type="presParOf" srcId="{52EB4368-89E1-4D86-8BDB-8428FA1C29FA}" destId="{80C407AA-6946-477F-B75C-A505396C90B8}" srcOrd="1" destOrd="0" presId="urn:microsoft.com/office/officeart/2008/layout/CaptionedPictures"/>
    <dgm:cxn modelId="{75F11ACE-813B-4262-A3D1-4ED77713CB73}" type="presParOf" srcId="{79AEED23-1493-4B3F-84A7-84A45A82F8B2}" destId="{546A7326-CA85-44CA-8827-74316CFBED9D}" srcOrd="7" destOrd="0" presId="urn:microsoft.com/office/officeart/2008/layout/CaptionedPictures"/>
    <dgm:cxn modelId="{5888A991-EBAD-42FB-8C96-EE9D32B7A2FD}" type="presParOf" srcId="{79AEED23-1493-4B3F-84A7-84A45A82F8B2}" destId="{51928F3F-6834-4F37-9959-A3A04845F049}" srcOrd="8" destOrd="0" presId="urn:microsoft.com/office/officeart/2008/layout/CaptionedPictures"/>
    <dgm:cxn modelId="{A1FE7586-9193-4D27-8F2E-CE764555860F}" type="presParOf" srcId="{51928F3F-6834-4F37-9959-A3A04845F049}" destId="{B119D8C5-2636-4665-B58D-35640E735A26}" srcOrd="0" destOrd="0" presId="urn:microsoft.com/office/officeart/2008/layout/CaptionedPictures"/>
    <dgm:cxn modelId="{6FB2B655-1D31-40B0-9864-10B4D6659E78}" type="presParOf" srcId="{51928F3F-6834-4F37-9959-A3A04845F049}" destId="{4C560683-96AB-4C52-B213-E68648758A2B}" srcOrd="1" destOrd="0" presId="urn:microsoft.com/office/officeart/2008/layout/CaptionedPictures"/>
    <dgm:cxn modelId="{CFBA14C7-F93C-42BA-8B5E-1684BF2456A0}" type="presParOf" srcId="{51928F3F-6834-4F37-9959-A3A04845F049}" destId="{5AC0405C-3D04-4639-93B2-EC766581EC41}" srcOrd="2" destOrd="0" presId="urn:microsoft.com/office/officeart/2008/layout/CaptionedPictures"/>
    <dgm:cxn modelId="{CE8E5B93-C9D5-4C31-A10F-7C829DDF13E1}" type="presParOf" srcId="{5AC0405C-3D04-4639-93B2-EC766581EC41}" destId="{30C1EC2A-4297-41AA-9358-9D3E72D32C21}" srcOrd="0" destOrd="0" presId="urn:microsoft.com/office/officeart/2008/layout/CaptionedPictures"/>
    <dgm:cxn modelId="{D9A5EBBD-8339-4C21-81D7-04346F710197}" type="presParOf" srcId="{5AC0405C-3D04-4639-93B2-EC766581EC41}" destId="{A7E55CCB-28BE-42B9-978D-34719CAA5C20}" srcOrd="1" destOrd="0" presId="urn:microsoft.com/office/officeart/2008/layout/CaptionedPictures"/>
    <dgm:cxn modelId="{A2D274DC-28C7-4BB4-996D-F8DF47CD4C7B}" type="presParOf" srcId="{79AEED23-1493-4B3F-84A7-84A45A82F8B2}" destId="{1C06B262-AA16-4C0C-8113-698D3633611E}" srcOrd="9" destOrd="0" presId="urn:microsoft.com/office/officeart/2008/layout/CaptionedPictures"/>
    <dgm:cxn modelId="{2508A39A-3199-47EB-83D0-E1121349E58F}" type="presParOf" srcId="{79AEED23-1493-4B3F-84A7-84A45A82F8B2}" destId="{571B03D1-9228-47EE-8918-646A92E24224}" srcOrd="10" destOrd="0" presId="urn:microsoft.com/office/officeart/2008/layout/CaptionedPictures"/>
    <dgm:cxn modelId="{E62BD12E-1724-4BED-A8D0-9E6F28475424}" type="presParOf" srcId="{571B03D1-9228-47EE-8918-646A92E24224}" destId="{17C9C7F7-9F6B-4061-A2B6-1FD6D0A34034}" srcOrd="0" destOrd="0" presId="urn:microsoft.com/office/officeart/2008/layout/CaptionedPictures"/>
    <dgm:cxn modelId="{0B00EE5F-14C6-48F2-B3E2-002152EED2E8}" type="presParOf" srcId="{571B03D1-9228-47EE-8918-646A92E24224}" destId="{5B4FF61F-3C52-43B1-A6BE-7B0C7FAF7FA7}" srcOrd="1" destOrd="0" presId="urn:microsoft.com/office/officeart/2008/layout/CaptionedPictures"/>
    <dgm:cxn modelId="{0F08010A-D842-46BD-BBFB-3CBAAB74C684}" type="presParOf" srcId="{571B03D1-9228-47EE-8918-646A92E24224}" destId="{736AD643-520A-4A95-BA33-28E4ECDD1D92}" srcOrd="2" destOrd="0" presId="urn:microsoft.com/office/officeart/2008/layout/CaptionedPictures"/>
    <dgm:cxn modelId="{6AE4DE47-7181-4385-83B9-5C6B94CBBDD3}" type="presParOf" srcId="{736AD643-520A-4A95-BA33-28E4ECDD1D92}" destId="{ECD5C210-EFFC-4722-AF1D-3C0FCCA8FDC0}" srcOrd="0" destOrd="0" presId="urn:microsoft.com/office/officeart/2008/layout/CaptionedPictures"/>
    <dgm:cxn modelId="{72CC3C9C-522B-4BD4-99FE-0215CAD4E2A0}" type="presParOf" srcId="{736AD643-520A-4A95-BA33-28E4ECDD1D92}" destId="{36100E4E-E704-42C8-8786-57C2F9733F3B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0173EE-96CB-4236-9277-47597528C6B6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D9E11116-0887-4341-9916-750F2D55B93B}">
      <dgm:prSet phldrT="[Text]"/>
      <dgm:spPr/>
      <dgm:t>
        <a:bodyPr/>
        <a:lstStyle/>
        <a:p>
          <a:r>
            <a:rPr lang="en-US" dirty="0"/>
            <a:t>SKCM-Metastasis</a:t>
          </a:r>
          <a:br>
            <a:rPr lang="en-US" dirty="0"/>
          </a:br>
          <a:r>
            <a:rPr lang="en-US" dirty="0"/>
            <a:t>CI_L 0</a:t>
          </a:r>
          <a:br>
            <a:rPr lang="en-US" dirty="0"/>
          </a:br>
          <a:r>
            <a:rPr lang="en-US" dirty="0"/>
            <a:t>CI_U 0.111</a:t>
          </a:r>
        </a:p>
      </dgm:t>
    </dgm:pt>
    <dgm:pt modelId="{BB373D30-30E8-4EC5-97AF-2188A694F656}" type="parTrans" cxnId="{BDB7CC94-8BD5-4D81-A7EE-9111473B7627}">
      <dgm:prSet/>
      <dgm:spPr/>
      <dgm:t>
        <a:bodyPr/>
        <a:lstStyle/>
        <a:p>
          <a:endParaRPr lang="en-US"/>
        </a:p>
      </dgm:t>
    </dgm:pt>
    <dgm:pt modelId="{2A6BE628-0EC1-457A-944E-8A47F250F63C}" type="sibTrans" cxnId="{BDB7CC94-8BD5-4D81-A7EE-9111473B7627}">
      <dgm:prSet/>
      <dgm:spPr/>
      <dgm:t>
        <a:bodyPr/>
        <a:lstStyle/>
        <a:p>
          <a:endParaRPr lang="en-US"/>
        </a:p>
      </dgm:t>
    </dgm:pt>
    <dgm:pt modelId="{5D093089-7551-460C-A4F8-5EB1D07CE169}">
      <dgm:prSet phldrT="[Text]"/>
      <dgm:spPr/>
      <dgm:t>
        <a:bodyPr/>
        <a:lstStyle/>
        <a:p>
          <a:r>
            <a:rPr lang="en-US" dirty="0"/>
            <a:t>THYM</a:t>
          </a:r>
          <a:br>
            <a:rPr lang="en-US" dirty="0"/>
          </a:br>
          <a:r>
            <a:rPr lang="en-US" dirty="0"/>
            <a:t>CI_L 42683.68</a:t>
          </a:r>
          <a:br>
            <a:rPr lang="en-US" dirty="0"/>
          </a:br>
          <a:r>
            <a:rPr lang="en-US" dirty="0"/>
            <a:t>CI_U 4.282745e+17</a:t>
          </a:r>
        </a:p>
      </dgm:t>
    </dgm:pt>
    <dgm:pt modelId="{87386502-1D8E-4C1D-A462-0AC010D7EB16}" type="parTrans" cxnId="{EDB0E102-2A47-4958-890C-A8DFCE44B89E}">
      <dgm:prSet/>
      <dgm:spPr/>
      <dgm:t>
        <a:bodyPr/>
        <a:lstStyle/>
        <a:p>
          <a:endParaRPr lang="en-US"/>
        </a:p>
      </dgm:t>
    </dgm:pt>
    <dgm:pt modelId="{0C5D98EE-D6B9-4AC3-9856-9AD0991FD94C}" type="sibTrans" cxnId="{EDB0E102-2A47-4958-890C-A8DFCE44B89E}">
      <dgm:prSet/>
      <dgm:spPr/>
      <dgm:t>
        <a:bodyPr/>
        <a:lstStyle/>
        <a:p>
          <a:endParaRPr lang="en-US"/>
        </a:p>
      </dgm:t>
    </dgm:pt>
    <dgm:pt modelId="{BBF7D432-0DCE-472D-9566-F2622DA2286E}">
      <dgm:prSet phldrT="[Text]"/>
      <dgm:spPr/>
      <dgm:t>
        <a:bodyPr/>
        <a:lstStyle/>
        <a:p>
          <a:r>
            <a:rPr lang="en-US" dirty="0"/>
            <a:t>UVM</a:t>
          </a:r>
          <a:br>
            <a:rPr lang="en-US" dirty="0"/>
          </a:br>
          <a:r>
            <a:rPr lang="en-US" dirty="0"/>
            <a:t>CI_L 36.873</a:t>
          </a:r>
          <a:br>
            <a:rPr lang="en-US" dirty="0"/>
          </a:br>
          <a:r>
            <a:rPr lang="en-US" dirty="0"/>
            <a:t>CI_U 4.684681e+15</a:t>
          </a:r>
        </a:p>
      </dgm:t>
    </dgm:pt>
    <dgm:pt modelId="{8CC1D6C1-230D-4E81-9B8A-CE14B2618E9D}" type="parTrans" cxnId="{370AEDE3-7DA9-494C-A104-98689DDC2FDE}">
      <dgm:prSet/>
      <dgm:spPr/>
      <dgm:t>
        <a:bodyPr/>
        <a:lstStyle/>
        <a:p>
          <a:endParaRPr lang="en-US"/>
        </a:p>
      </dgm:t>
    </dgm:pt>
    <dgm:pt modelId="{741A9996-20F6-4211-8B04-9908139C7B1F}" type="sibTrans" cxnId="{370AEDE3-7DA9-494C-A104-98689DDC2FDE}">
      <dgm:prSet/>
      <dgm:spPr/>
      <dgm:t>
        <a:bodyPr/>
        <a:lstStyle/>
        <a:p>
          <a:endParaRPr lang="en-US"/>
        </a:p>
      </dgm:t>
    </dgm:pt>
    <dgm:pt modelId="{1CF6F4D7-EBE4-4194-86B4-CF9D786A32EF}">
      <dgm:prSet phldrT="[Text]"/>
      <dgm:spPr/>
      <dgm:t>
        <a:bodyPr/>
        <a:lstStyle/>
        <a:p>
          <a:r>
            <a:rPr lang="en-US" dirty="0"/>
            <a:t>BRCA</a:t>
          </a:r>
          <a:br>
            <a:rPr lang="en-US" dirty="0"/>
          </a:br>
          <a:r>
            <a:rPr lang="en-US" dirty="0"/>
            <a:t>CI_L 0</a:t>
          </a:r>
          <a:br>
            <a:rPr lang="en-US" dirty="0"/>
          </a:br>
          <a:r>
            <a:rPr lang="en-US" dirty="0"/>
            <a:t>CI_U 0.375</a:t>
          </a:r>
        </a:p>
      </dgm:t>
    </dgm:pt>
    <dgm:pt modelId="{50CA017B-A9C6-47CC-9600-1388AEFB4DC6}" type="parTrans" cxnId="{A44B191A-1DD3-4E87-80B4-D46C2A4BE1F3}">
      <dgm:prSet/>
      <dgm:spPr/>
      <dgm:t>
        <a:bodyPr/>
        <a:lstStyle/>
        <a:p>
          <a:endParaRPr lang="en-US"/>
        </a:p>
      </dgm:t>
    </dgm:pt>
    <dgm:pt modelId="{906B6B9E-214F-4907-B237-E405775759DE}" type="sibTrans" cxnId="{A44B191A-1DD3-4E87-80B4-D46C2A4BE1F3}">
      <dgm:prSet/>
      <dgm:spPr/>
      <dgm:t>
        <a:bodyPr/>
        <a:lstStyle/>
        <a:p>
          <a:endParaRPr lang="en-US"/>
        </a:p>
      </dgm:t>
    </dgm:pt>
    <dgm:pt modelId="{CACE1426-65D8-496E-BA05-029F956FB1BF}">
      <dgm:prSet phldrT="[Text]"/>
      <dgm:spPr/>
      <dgm:t>
        <a:bodyPr/>
        <a:lstStyle/>
        <a:p>
          <a:r>
            <a:rPr lang="en-US" dirty="0"/>
            <a:t>BRCA-</a:t>
          </a:r>
          <a:r>
            <a:rPr lang="en-US" dirty="0" err="1"/>
            <a:t>LumA</a:t>
          </a:r>
          <a:br>
            <a:rPr lang="en-US" dirty="0"/>
          </a:br>
          <a:r>
            <a:rPr lang="en-US" dirty="0"/>
            <a:t>CI_L 0</a:t>
          </a:r>
          <a:br>
            <a:rPr lang="en-US" dirty="0"/>
          </a:br>
          <a:r>
            <a:rPr lang="en-US" dirty="0"/>
            <a:t>CI_U 39.956</a:t>
          </a:r>
        </a:p>
      </dgm:t>
    </dgm:pt>
    <dgm:pt modelId="{E19D14E0-6A3F-46E2-8BC3-BBAE0D96AD4B}" type="parTrans" cxnId="{07614C90-5ADD-46A2-A91D-DD89B062C379}">
      <dgm:prSet/>
      <dgm:spPr/>
      <dgm:t>
        <a:bodyPr/>
        <a:lstStyle/>
        <a:p>
          <a:endParaRPr lang="en-US"/>
        </a:p>
      </dgm:t>
    </dgm:pt>
    <dgm:pt modelId="{5FC6B8B5-64F9-4FAA-B36F-337DC5947B3F}" type="sibTrans" cxnId="{07614C90-5ADD-46A2-A91D-DD89B062C379}">
      <dgm:prSet/>
      <dgm:spPr/>
      <dgm:t>
        <a:bodyPr/>
        <a:lstStyle/>
        <a:p>
          <a:endParaRPr lang="en-US"/>
        </a:p>
      </dgm:t>
    </dgm:pt>
    <dgm:pt modelId="{09035118-BED3-4A0D-9014-6E3EB11049C9}">
      <dgm:prSet phldrT="[Text]"/>
      <dgm:spPr/>
      <dgm:t>
        <a:bodyPr/>
        <a:lstStyle/>
        <a:p>
          <a:r>
            <a:rPr lang="en-US" dirty="0"/>
            <a:t>BRCA-LumB</a:t>
          </a:r>
          <a:br>
            <a:rPr lang="en-US" dirty="0"/>
          </a:br>
          <a:r>
            <a:rPr lang="en-US" dirty="0"/>
            <a:t>CI_L 0</a:t>
          </a:r>
          <a:br>
            <a:rPr lang="en-US" dirty="0"/>
          </a:br>
          <a:r>
            <a:rPr lang="en-US" dirty="0"/>
            <a:t>CI_U 0.039</a:t>
          </a:r>
        </a:p>
      </dgm:t>
    </dgm:pt>
    <dgm:pt modelId="{37A3EF92-BBC1-4CE5-A97B-807025120EDF}" type="parTrans" cxnId="{273CC3D9-7A2C-441E-BF8C-462AC0937562}">
      <dgm:prSet/>
      <dgm:spPr/>
      <dgm:t>
        <a:bodyPr/>
        <a:lstStyle/>
        <a:p>
          <a:endParaRPr lang="en-US"/>
        </a:p>
      </dgm:t>
    </dgm:pt>
    <dgm:pt modelId="{E134C70E-8FAE-498D-BB81-AB97BF37EA68}" type="sibTrans" cxnId="{273CC3D9-7A2C-441E-BF8C-462AC0937562}">
      <dgm:prSet/>
      <dgm:spPr/>
      <dgm:t>
        <a:bodyPr/>
        <a:lstStyle/>
        <a:p>
          <a:endParaRPr lang="en-US"/>
        </a:p>
      </dgm:t>
    </dgm:pt>
    <dgm:pt modelId="{B1F3147A-209F-4186-B2A7-4076949FEBFE}">
      <dgm:prSet phldrT="[Text]"/>
      <dgm:spPr/>
      <dgm:t>
        <a:bodyPr/>
        <a:lstStyle/>
        <a:p>
          <a:r>
            <a:rPr lang="en-US" dirty="0"/>
            <a:t>KIRP</a:t>
          </a:r>
          <a:br>
            <a:rPr lang="en-US" dirty="0"/>
          </a:br>
          <a:r>
            <a:rPr lang="en-US" dirty="0"/>
            <a:t>CI_L 18738.62</a:t>
          </a:r>
          <a:br>
            <a:rPr lang="en-US" dirty="0"/>
          </a:br>
          <a:r>
            <a:rPr lang="en-US" dirty="0"/>
            <a:t>CI_U 3.052954e+13</a:t>
          </a:r>
        </a:p>
      </dgm:t>
    </dgm:pt>
    <dgm:pt modelId="{9C93A582-9E79-4D96-97FB-50A785BF622C}" type="parTrans" cxnId="{38B042CF-D6BB-4AF8-8770-D1846E0DC628}">
      <dgm:prSet/>
      <dgm:spPr/>
      <dgm:t>
        <a:bodyPr/>
        <a:lstStyle/>
        <a:p>
          <a:endParaRPr lang="en-US"/>
        </a:p>
      </dgm:t>
    </dgm:pt>
    <dgm:pt modelId="{B70C367F-1375-4D69-9213-9C1D4F37BE6C}" type="sibTrans" cxnId="{38B042CF-D6BB-4AF8-8770-D1846E0DC628}">
      <dgm:prSet/>
      <dgm:spPr/>
      <dgm:t>
        <a:bodyPr/>
        <a:lstStyle/>
        <a:p>
          <a:endParaRPr lang="en-US"/>
        </a:p>
      </dgm:t>
    </dgm:pt>
    <dgm:pt modelId="{94764041-3A0E-4D9E-81F2-B4E6A77F3682}">
      <dgm:prSet phldrT="[Text]"/>
      <dgm:spPr/>
      <dgm:t>
        <a:bodyPr/>
        <a:lstStyle/>
        <a:p>
          <a:r>
            <a:rPr lang="en-US" dirty="0"/>
            <a:t>OV</a:t>
          </a:r>
          <a:br>
            <a:rPr lang="en-US" dirty="0"/>
          </a:br>
          <a:r>
            <a:rPr lang="en-US" dirty="0"/>
            <a:t>CI_L 0</a:t>
          </a:r>
          <a:br>
            <a:rPr lang="en-US" dirty="0"/>
          </a:br>
          <a:r>
            <a:rPr lang="en-US" dirty="0"/>
            <a:t>CI_U 0.355</a:t>
          </a:r>
        </a:p>
      </dgm:t>
    </dgm:pt>
    <dgm:pt modelId="{938763C3-338F-4D99-A88E-FFF7F50B9A3F}" type="parTrans" cxnId="{74FBE795-F918-4C66-9810-FE18DBD96AF3}">
      <dgm:prSet/>
      <dgm:spPr/>
      <dgm:t>
        <a:bodyPr/>
        <a:lstStyle/>
        <a:p>
          <a:endParaRPr lang="en-US"/>
        </a:p>
      </dgm:t>
    </dgm:pt>
    <dgm:pt modelId="{AC415CD7-2908-4291-AA63-498F5BB86AF3}" type="sibTrans" cxnId="{74FBE795-F918-4C66-9810-FE18DBD96AF3}">
      <dgm:prSet/>
      <dgm:spPr/>
      <dgm:t>
        <a:bodyPr/>
        <a:lstStyle/>
        <a:p>
          <a:endParaRPr lang="en-US"/>
        </a:p>
      </dgm:t>
    </dgm:pt>
    <dgm:pt modelId="{1BCE9ED1-F374-444A-8DB9-6D7EEA57D15C}" type="pres">
      <dgm:prSet presAssocID="{BA0173EE-96CB-4236-9277-47597528C6B6}" presName="Name0" presStyleCnt="0">
        <dgm:presLayoutVars>
          <dgm:chMax/>
          <dgm:chPref/>
          <dgm:dir/>
        </dgm:presLayoutVars>
      </dgm:prSet>
      <dgm:spPr/>
    </dgm:pt>
    <dgm:pt modelId="{8E0373F0-17F9-4052-A1A1-5C8357C1C3AE}" type="pres">
      <dgm:prSet presAssocID="{D9E11116-0887-4341-9916-750F2D55B93B}" presName="composite" presStyleCnt="0">
        <dgm:presLayoutVars>
          <dgm:chMax val="1"/>
          <dgm:chPref val="1"/>
        </dgm:presLayoutVars>
      </dgm:prSet>
      <dgm:spPr/>
    </dgm:pt>
    <dgm:pt modelId="{A7714FB3-1440-44CD-9FFD-273F5703D059}" type="pres">
      <dgm:prSet presAssocID="{D9E11116-0887-4341-9916-750F2D55B93B}" presName="Accent" presStyleLbl="trAlignAcc1" presStyleIdx="0" presStyleCnt="8" custScaleX="91892" custScaleY="106212">
        <dgm:presLayoutVars>
          <dgm:chMax val="0"/>
          <dgm:chPref val="0"/>
        </dgm:presLayoutVars>
      </dgm:prSet>
      <dgm:spPr/>
    </dgm:pt>
    <dgm:pt modelId="{FCC94E93-0CB3-4590-87CE-4FD4621182CF}" type="pres">
      <dgm:prSet presAssocID="{D9E11116-0887-4341-9916-750F2D55B93B}" presName="Image" presStyleLbl="alignImgPlace1" presStyleIdx="0" presStyleCnt="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E37E0286-54D4-454C-87A9-9606480E1128}" type="pres">
      <dgm:prSet presAssocID="{D9E11116-0887-4341-9916-750F2D55B93B}" presName="ChildComposite" presStyleCnt="0"/>
      <dgm:spPr/>
    </dgm:pt>
    <dgm:pt modelId="{31404182-A6B8-4173-856F-14106086D966}" type="pres">
      <dgm:prSet presAssocID="{D9E11116-0887-4341-9916-750F2D55B93B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32475AB-F944-4F46-8CD0-AB27FF99B521}" type="pres">
      <dgm:prSet presAssocID="{D9E11116-0887-4341-9916-750F2D55B93B}" presName="Parent" presStyleLbl="revTx" presStyleIdx="0" presStyleCnt="8">
        <dgm:presLayoutVars>
          <dgm:chMax val="1"/>
          <dgm:chPref val="0"/>
          <dgm:bulletEnabled val="1"/>
        </dgm:presLayoutVars>
      </dgm:prSet>
      <dgm:spPr/>
    </dgm:pt>
    <dgm:pt modelId="{86C683A9-2FEC-49E9-A976-B5FC2545EA9F}" type="pres">
      <dgm:prSet presAssocID="{2A6BE628-0EC1-457A-944E-8A47F250F63C}" presName="sibTrans" presStyleCnt="0"/>
      <dgm:spPr/>
    </dgm:pt>
    <dgm:pt modelId="{3220D299-BAF8-432E-8232-56EDFA05E44A}" type="pres">
      <dgm:prSet presAssocID="{5D093089-7551-460C-A4F8-5EB1D07CE169}" presName="composite" presStyleCnt="0">
        <dgm:presLayoutVars>
          <dgm:chMax val="1"/>
          <dgm:chPref val="1"/>
        </dgm:presLayoutVars>
      </dgm:prSet>
      <dgm:spPr/>
    </dgm:pt>
    <dgm:pt modelId="{527A7442-5CDF-4E12-A759-5A34E3CDB155}" type="pres">
      <dgm:prSet presAssocID="{5D093089-7551-460C-A4F8-5EB1D07CE169}" presName="Accent" presStyleLbl="trAlignAcc1" presStyleIdx="1" presStyleCnt="8" custScaleX="91892" custScaleY="106212">
        <dgm:presLayoutVars>
          <dgm:chMax val="0"/>
          <dgm:chPref val="0"/>
        </dgm:presLayoutVars>
      </dgm:prSet>
      <dgm:spPr/>
    </dgm:pt>
    <dgm:pt modelId="{61761558-D461-413D-8539-AECD82941D32}" type="pres">
      <dgm:prSet presAssocID="{5D093089-7551-460C-A4F8-5EB1D07CE169}" presName="Image" presStyleLbl="alignImgPlace1" presStyleIdx="1" presStyleCnt="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3DA32864-2674-4F3C-A9EE-8C299B226EF3}" type="pres">
      <dgm:prSet presAssocID="{5D093089-7551-460C-A4F8-5EB1D07CE169}" presName="ChildComposite" presStyleCnt="0"/>
      <dgm:spPr/>
    </dgm:pt>
    <dgm:pt modelId="{87F62208-8D7F-423A-B926-EB986BDF1F67}" type="pres">
      <dgm:prSet presAssocID="{5D093089-7551-460C-A4F8-5EB1D07CE169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70D6425-836F-4ACD-B527-62C69E3105D1}" type="pres">
      <dgm:prSet presAssocID="{5D093089-7551-460C-A4F8-5EB1D07CE169}" presName="Parent" presStyleLbl="revTx" presStyleIdx="1" presStyleCnt="8">
        <dgm:presLayoutVars>
          <dgm:chMax val="1"/>
          <dgm:chPref val="0"/>
          <dgm:bulletEnabled val="1"/>
        </dgm:presLayoutVars>
      </dgm:prSet>
      <dgm:spPr/>
    </dgm:pt>
    <dgm:pt modelId="{AF26A7B1-A119-4C55-9A70-F88BD02A4555}" type="pres">
      <dgm:prSet presAssocID="{0C5D98EE-D6B9-4AC3-9856-9AD0991FD94C}" presName="sibTrans" presStyleCnt="0"/>
      <dgm:spPr/>
    </dgm:pt>
    <dgm:pt modelId="{DB5ADB9A-EE18-4012-8616-F8529B50A65C}" type="pres">
      <dgm:prSet presAssocID="{BBF7D432-0DCE-472D-9566-F2622DA2286E}" presName="composite" presStyleCnt="0">
        <dgm:presLayoutVars>
          <dgm:chMax val="1"/>
          <dgm:chPref val="1"/>
        </dgm:presLayoutVars>
      </dgm:prSet>
      <dgm:spPr/>
    </dgm:pt>
    <dgm:pt modelId="{E70754B2-4F30-4D03-8DA8-11920EF830DB}" type="pres">
      <dgm:prSet presAssocID="{BBF7D432-0DCE-472D-9566-F2622DA2286E}" presName="Accent" presStyleLbl="trAlignAcc1" presStyleIdx="2" presStyleCnt="8" custScaleX="91892" custScaleY="106212">
        <dgm:presLayoutVars>
          <dgm:chMax val="0"/>
          <dgm:chPref val="0"/>
        </dgm:presLayoutVars>
      </dgm:prSet>
      <dgm:spPr/>
    </dgm:pt>
    <dgm:pt modelId="{180CEAFE-6CD4-4FB2-8101-AA9885BC6850}" type="pres">
      <dgm:prSet presAssocID="{BBF7D432-0DCE-472D-9566-F2622DA2286E}" presName="Image" presStyleLbl="alignImgPlace1" presStyleIdx="2" presStyleCnt="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3F13EBAA-5721-41BD-94BD-505EA962E4DB}" type="pres">
      <dgm:prSet presAssocID="{BBF7D432-0DCE-472D-9566-F2622DA2286E}" presName="ChildComposite" presStyleCnt="0"/>
      <dgm:spPr/>
    </dgm:pt>
    <dgm:pt modelId="{A10584A9-52A9-4CF6-9FAE-A4CB7D40DE6B}" type="pres">
      <dgm:prSet presAssocID="{BBF7D432-0DCE-472D-9566-F2622DA2286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3F14F32-FA0C-4C25-8BF1-D54CF4B821E4}" type="pres">
      <dgm:prSet presAssocID="{BBF7D432-0DCE-472D-9566-F2622DA2286E}" presName="Parent" presStyleLbl="revTx" presStyleIdx="2" presStyleCnt="8">
        <dgm:presLayoutVars>
          <dgm:chMax val="1"/>
          <dgm:chPref val="0"/>
          <dgm:bulletEnabled val="1"/>
        </dgm:presLayoutVars>
      </dgm:prSet>
      <dgm:spPr/>
    </dgm:pt>
    <dgm:pt modelId="{5213EE82-E71F-411D-8B6D-A1FA5B5A6B4C}" type="pres">
      <dgm:prSet presAssocID="{741A9996-20F6-4211-8B04-9908139C7B1F}" presName="sibTrans" presStyleCnt="0"/>
      <dgm:spPr/>
    </dgm:pt>
    <dgm:pt modelId="{B9E16F22-E987-4821-8B46-993AFD10572C}" type="pres">
      <dgm:prSet presAssocID="{1CF6F4D7-EBE4-4194-86B4-CF9D786A32EF}" presName="composite" presStyleCnt="0">
        <dgm:presLayoutVars>
          <dgm:chMax val="1"/>
          <dgm:chPref val="1"/>
        </dgm:presLayoutVars>
      </dgm:prSet>
      <dgm:spPr/>
    </dgm:pt>
    <dgm:pt modelId="{B987121F-A8B5-49EB-BA58-4C0663BD15B0}" type="pres">
      <dgm:prSet presAssocID="{1CF6F4D7-EBE4-4194-86B4-CF9D786A32EF}" presName="Accent" presStyleLbl="trAlignAcc1" presStyleIdx="3" presStyleCnt="8" custScaleX="91892" custScaleY="106212">
        <dgm:presLayoutVars>
          <dgm:chMax val="0"/>
          <dgm:chPref val="0"/>
        </dgm:presLayoutVars>
      </dgm:prSet>
      <dgm:spPr/>
    </dgm:pt>
    <dgm:pt modelId="{F2E6C9B8-C38C-446F-86CA-4D55946D05D0}" type="pres">
      <dgm:prSet presAssocID="{1CF6F4D7-EBE4-4194-86B4-CF9D786A32EF}" presName="Image" presStyleLbl="alignImgPlace1" presStyleIdx="3" presStyleCnt="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E1AA8507-C3C9-46E7-B8B9-C5FC41F0EFDA}" type="pres">
      <dgm:prSet presAssocID="{1CF6F4D7-EBE4-4194-86B4-CF9D786A32EF}" presName="ChildComposite" presStyleCnt="0"/>
      <dgm:spPr/>
    </dgm:pt>
    <dgm:pt modelId="{EAF9306C-F4A6-4094-A2C4-7B53B55A9A08}" type="pres">
      <dgm:prSet presAssocID="{1CF6F4D7-EBE4-4194-86B4-CF9D786A32EF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9D2D1A9-129B-4F27-A1AC-7B6807103411}" type="pres">
      <dgm:prSet presAssocID="{1CF6F4D7-EBE4-4194-86B4-CF9D786A32EF}" presName="Parent" presStyleLbl="revTx" presStyleIdx="3" presStyleCnt="8">
        <dgm:presLayoutVars>
          <dgm:chMax val="1"/>
          <dgm:chPref val="0"/>
          <dgm:bulletEnabled val="1"/>
        </dgm:presLayoutVars>
      </dgm:prSet>
      <dgm:spPr/>
    </dgm:pt>
    <dgm:pt modelId="{E06B000D-B63A-46FE-83D0-DB4F139A40AE}" type="pres">
      <dgm:prSet presAssocID="{906B6B9E-214F-4907-B237-E405775759DE}" presName="sibTrans" presStyleCnt="0"/>
      <dgm:spPr/>
    </dgm:pt>
    <dgm:pt modelId="{DCAC4927-B7D5-4318-A899-117557DA74DB}" type="pres">
      <dgm:prSet presAssocID="{CACE1426-65D8-496E-BA05-029F956FB1BF}" presName="composite" presStyleCnt="0">
        <dgm:presLayoutVars>
          <dgm:chMax val="1"/>
          <dgm:chPref val="1"/>
        </dgm:presLayoutVars>
      </dgm:prSet>
      <dgm:spPr/>
    </dgm:pt>
    <dgm:pt modelId="{07AE1999-C103-4CF2-8BCF-51E9B2819022}" type="pres">
      <dgm:prSet presAssocID="{CACE1426-65D8-496E-BA05-029F956FB1BF}" presName="Accent" presStyleLbl="trAlignAcc1" presStyleIdx="4" presStyleCnt="8" custScaleX="91892" custScaleY="106212">
        <dgm:presLayoutVars>
          <dgm:chMax val="0"/>
          <dgm:chPref val="0"/>
        </dgm:presLayoutVars>
      </dgm:prSet>
      <dgm:spPr/>
    </dgm:pt>
    <dgm:pt modelId="{64650701-4A77-4AD4-82F6-36530ABA3D80}" type="pres">
      <dgm:prSet presAssocID="{CACE1426-65D8-496E-BA05-029F956FB1BF}" presName="Image" presStyleLbl="alignImgPlace1" presStyleIdx="4" presStyleCnt="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57526162-22CC-4FF8-8724-2877D726BF9C}" type="pres">
      <dgm:prSet presAssocID="{CACE1426-65D8-496E-BA05-029F956FB1BF}" presName="ChildComposite" presStyleCnt="0"/>
      <dgm:spPr/>
    </dgm:pt>
    <dgm:pt modelId="{00638B4B-31D1-4297-989D-5C611C2195AF}" type="pres">
      <dgm:prSet presAssocID="{CACE1426-65D8-496E-BA05-029F956FB1BF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76D8B62-D7FD-400C-BE6A-A5A94B3487D6}" type="pres">
      <dgm:prSet presAssocID="{CACE1426-65D8-496E-BA05-029F956FB1BF}" presName="Parent" presStyleLbl="revTx" presStyleIdx="4" presStyleCnt="8">
        <dgm:presLayoutVars>
          <dgm:chMax val="1"/>
          <dgm:chPref val="0"/>
          <dgm:bulletEnabled val="1"/>
        </dgm:presLayoutVars>
      </dgm:prSet>
      <dgm:spPr/>
    </dgm:pt>
    <dgm:pt modelId="{E6E29274-21BB-432C-8C21-2D0843B1FB0C}" type="pres">
      <dgm:prSet presAssocID="{5FC6B8B5-64F9-4FAA-B36F-337DC5947B3F}" presName="sibTrans" presStyleCnt="0"/>
      <dgm:spPr/>
    </dgm:pt>
    <dgm:pt modelId="{DA22D1C1-2160-419C-B484-E40EE174B4AB}" type="pres">
      <dgm:prSet presAssocID="{09035118-BED3-4A0D-9014-6E3EB11049C9}" presName="composite" presStyleCnt="0">
        <dgm:presLayoutVars>
          <dgm:chMax val="1"/>
          <dgm:chPref val="1"/>
        </dgm:presLayoutVars>
      </dgm:prSet>
      <dgm:spPr/>
    </dgm:pt>
    <dgm:pt modelId="{ECB55E21-344E-4E99-87A3-524DC4F64F90}" type="pres">
      <dgm:prSet presAssocID="{09035118-BED3-4A0D-9014-6E3EB11049C9}" presName="Accent" presStyleLbl="trAlignAcc1" presStyleIdx="5" presStyleCnt="8" custScaleX="91892" custScaleY="106212">
        <dgm:presLayoutVars>
          <dgm:chMax val="0"/>
          <dgm:chPref val="0"/>
        </dgm:presLayoutVars>
      </dgm:prSet>
      <dgm:spPr/>
    </dgm:pt>
    <dgm:pt modelId="{F3792748-F4C4-4D7A-89B9-B0622EDD452C}" type="pres">
      <dgm:prSet presAssocID="{09035118-BED3-4A0D-9014-6E3EB11049C9}" presName="Image" presStyleLbl="alignImgPlace1" presStyleIdx="5" presStyleCnt="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490B8ED0-607F-4AED-8915-C625141986D7}" type="pres">
      <dgm:prSet presAssocID="{09035118-BED3-4A0D-9014-6E3EB11049C9}" presName="ChildComposite" presStyleCnt="0"/>
      <dgm:spPr/>
    </dgm:pt>
    <dgm:pt modelId="{E71B08B4-C00C-4E99-B227-FBF8D88CCFB4}" type="pres">
      <dgm:prSet presAssocID="{09035118-BED3-4A0D-9014-6E3EB11049C9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39B3CBD-F0B6-4182-BB6B-9F90FFEE1A35}" type="pres">
      <dgm:prSet presAssocID="{09035118-BED3-4A0D-9014-6E3EB11049C9}" presName="Parent" presStyleLbl="revTx" presStyleIdx="5" presStyleCnt="8">
        <dgm:presLayoutVars>
          <dgm:chMax val="1"/>
          <dgm:chPref val="0"/>
          <dgm:bulletEnabled val="1"/>
        </dgm:presLayoutVars>
      </dgm:prSet>
      <dgm:spPr/>
    </dgm:pt>
    <dgm:pt modelId="{47A178B7-A744-4B8C-8325-7373BCDE1F44}" type="pres">
      <dgm:prSet presAssocID="{E134C70E-8FAE-498D-BB81-AB97BF37EA68}" presName="sibTrans" presStyleCnt="0"/>
      <dgm:spPr/>
    </dgm:pt>
    <dgm:pt modelId="{A8E002DF-6304-41A5-8106-BA1FCCE20E04}" type="pres">
      <dgm:prSet presAssocID="{B1F3147A-209F-4186-B2A7-4076949FEBFE}" presName="composite" presStyleCnt="0">
        <dgm:presLayoutVars>
          <dgm:chMax val="1"/>
          <dgm:chPref val="1"/>
        </dgm:presLayoutVars>
      </dgm:prSet>
      <dgm:spPr/>
    </dgm:pt>
    <dgm:pt modelId="{7CF0E14F-CE43-4433-BF26-C232939C6167}" type="pres">
      <dgm:prSet presAssocID="{B1F3147A-209F-4186-B2A7-4076949FEBFE}" presName="Accent" presStyleLbl="trAlignAcc1" presStyleIdx="6" presStyleCnt="8" custScaleX="91892" custScaleY="106212">
        <dgm:presLayoutVars>
          <dgm:chMax val="0"/>
          <dgm:chPref val="0"/>
        </dgm:presLayoutVars>
      </dgm:prSet>
      <dgm:spPr/>
    </dgm:pt>
    <dgm:pt modelId="{A756F5DE-9D38-444C-BAF6-B293B20B49F3}" type="pres">
      <dgm:prSet presAssocID="{B1F3147A-209F-4186-B2A7-4076949FEBFE}" presName="Image" presStyleLbl="alignImgPlace1" presStyleIdx="6" presStyleCnt="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80070041-7825-4282-94DA-5F9446818B5D}" type="pres">
      <dgm:prSet presAssocID="{B1F3147A-209F-4186-B2A7-4076949FEBFE}" presName="ChildComposite" presStyleCnt="0"/>
      <dgm:spPr/>
    </dgm:pt>
    <dgm:pt modelId="{B47F07BC-37E1-4A61-B8BF-879600632EBA}" type="pres">
      <dgm:prSet presAssocID="{B1F3147A-209F-4186-B2A7-4076949FEBF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1D4AB1F-2266-4BB4-8D45-562047F65FF6}" type="pres">
      <dgm:prSet presAssocID="{B1F3147A-209F-4186-B2A7-4076949FEBFE}" presName="Parent" presStyleLbl="revTx" presStyleIdx="6" presStyleCnt="8">
        <dgm:presLayoutVars>
          <dgm:chMax val="1"/>
          <dgm:chPref val="0"/>
          <dgm:bulletEnabled val="1"/>
        </dgm:presLayoutVars>
      </dgm:prSet>
      <dgm:spPr/>
    </dgm:pt>
    <dgm:pt modelId="{F97C01C5-088C-4C14-AF8B-3F9FE7426E5F}" type="pres">
      <dgm:prSet presAssocID="{B70C367F-1375-4D69-9213-9C1D4F37BE6C}" presName="sibTrans" presStyleCnt="0"/>
      <dgm:spPr/>
    </dgm:pt>
    <dgm:pt modelId="{4D593DF4-48E8-4C70-A25A-EA40F76725E0}" type="pres">
      <dgm:prSet presAssocID="{94764041-3A0E-4D9E-81F2-B4E6A77F3682}" presName="composite" presStyleCnt="0">
        <dgm:presLayoutVars>
          <dgm:chMax val="1"/>
          <dgm:chPref val="1"/>
        </dgm:presLayoutVars>
      </dgm:prSet>
      <dgm:spPr/>
    </dgm:pt>
    <dgm:pt modelId="{8FE1D8BD-FA93-49D2-B17A-569D12594710}" type="pres">
      <dgm:prSet presAssocID="{94764041-3A0E-4D9E-81F2-B4E6A77F3682}" presName="Accent" presStyleLbl="trAlignAcc1" presStyleIdx="7" presStyleCnt="8" custScaleX="91892" custScaleY="106212">
        <dgm:presLayoutVars>
          <dgm:chMax val="0"/>
          <dgm:chPref val="0"/>
        </dgm:presLayoutVars>
      </dgm:prSet>
      <dgm:spPr/>
    </dgm:pt>
    <dgm:pt modelId="{2ECD4E22-F9DF-4A14-B835-B95EF2BFF9DD}" type="pres">
      <dgm:prSet presAssocID="{94764041-3A0E-4D9E-81F2-B4E6A77F3682}" presName="Image" presStyleLbl="alignImgPlace1" presStyleIdx="7" presStyleCnt="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2EAC4335-388F-4DB5-A417-96ECB6A88E45}" type="pres">
      <dgm:prSet presAssocID="{94764041-3A0E-4D9E-81F2-B4E6A77F3682}" presName="ChildComposite" presStyleCnt="0"/>
      <dgm:spPr/>
    </dgm:pt>
    <dgm:pt modelId="{2D42B357-ED6A-4281-B953-F8090945B335}" type="pres">
      <dgm:prSet presAssocID="{94764041-3A0E-4D9E-81F2-B4E6A77F3682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0DA2658-962C-4E9F-8051-DFDD4A2DDE74}" type="pres">
      <dgm:prSet presAssocID="{94764041-3A0E-4D9E-81F2-B4E6A77F3682}" presName="Parent" presStyleLbl="revTx" presStyleIdx="7" presStyleCnt="8">
        <dgm:presLayoutVars>
          <dgm:chMax val="1"/>
          <dgm:chPref val="0"/>
          <dgm:bulletEnabled val="1"/>
        </dgm:presLayoutVars>
      </dgm:prSet>
      <dgm:spPr/>
    </dgm:pt>
  </dgm:ptLst>
  <dgm:cxnLst>
    <dgm:cxn modelId="{EDB0E102-2A47-4958-890C-A8DFCE44B89E}" srcId="{BA0173EE-96CB-4236-9277-47597528C6B6}" destId="{5D093089-7551-460C-A4F8-5EB1D07CE169}" srcOrd="1" destOrd="0" parTransId="{87386502-1D8E-4C1D-A462-0AC010D7EB16}" sibTransId="{0C5D98EE-D6B9-4AC3-9856-9AD0991FD94C}"/>
    <dgm:cxn modelId="{A44B191A-1DD3-4E87-80B4-D46C2A4BE1F3}" srcId="{BA0173EE-96CB-4236-9277-47597528C6B6}" destId="{1CF6F4D7-EBE4-4194-86B4-CF9D786A32EF}" srcOrd="3" destOrd="0" parTransId="{50CA017B-A9C6-47CC-9600-1388AEFB4DC6}" sibTransId="{906B6B9E-214F-4907-B237-E405775759DE}"/>
    <dgm:cxn modelId="{20897E1C-CB5E-40D9-87DC-ECBC3773FB38}" type="presOf" srcId="{CACE1426-65D8-496E-BA05-029F956FB1BF}" destId="{A76D8B62-D7FD-400C-BE6A-A5A94B3487D6}" srcOrd="0" destOrd="0" presId="urn:microsoft.com/office/officeart/2008/layout/CaptionedPictures"/>
    <dgm:cxn modelId="{D361155B-ED24-4CB7-A9B6-9CF92439FD32}" type="presOf" srcId="{D9E11116-0887-4341-9916-750F2D55B93B}" destId="{D32475AB-F944-4F46-8CD0-AB27FF99B521}" srcOrd="0" destOrd="0" presId="urn:microsoft.com/office/officeart/2008/layout/CaptionedPictures"/>
    <dgm:cxn modelId="{7EC00D7D-CF08-45CF-AA08-84AE3373E6D6}" type="presOf" srcId="{09035118-BED3-4A0D-9014-6E3EB11049C9}" destId="{639B3CBD-F0B6-4182-BB6B-9F90FFEE1A35}" srcOrd="0" destOrd="0" presId="urn:microsoft.com/office/officeart/2008/layout/CaptionedPictures"/>
    <dgm:cxn modelId="{07614C90-5ADD-46A2-A91D-DD89B062C379}" srcId="{BA0173EE-96CB-4236-9277-47597528C6B6}" destId="{CACE1426-65D8-496E-BA05-029F956FB1BF}" srcOrd="4" destOrd="0" parTransId="{E19D14E0-6A3F-46E2-8BC3-BBAE0D96AD4B}" sibTransId="{5FC6B8B5-64F9-4FAA-B36F-337DC5947B3F}"/>
    <dgm:cxn modelId="{BDB7CC94-8BD5-4D81-A7EE-9111473B7627}" srcId="{BA0173EE-96CB-4236-9277-47597528C6B6}" destId="{D9E11116-0887-4341-9916-750F2D55B93B}" srcOrd="0" destOrd="0" parTransId="{BB373D30-30E8-4EC5-97AF-2188A694F656}" sibTransId="{2A6BE628-0EC1-457A-944E-8A47F250F63C}"/>
    <dgm:cxn modelId="{74FBE795-F918-4C66-9810-FE18DBD96AF3}" srcId="{BA0173EE-96CB-4236-9277-47597528C6B6}" destId="{94764041-3A0E-4D9E-81F2-B4E6A77F3682}" srcOrd="7" destOrd="0" parTransId="{938763C3-338F-4D99-A88E-FFF7F50B9A3F}" sibTransId="{AC415CD7-2908-4291-AA63-498F5BB86AF3}"/>
    <dgm:cxn modelId="{75AF02BB-1D4E-4505-92B6-1BC1B09BEDAF}" type="presOf" srcId="{5D093089-7551-460C-A4F8-5EB1D07CE169}" destId="{F70D6425-836F-4ACD-B527-62C69E3105D1}" srcOrd="0" destOrd="0" presId="urn:microsoft.com/office/officeart/2008/layout/CaptionedPictures"/>
    <dgm:cxn modelId="{5192F6CE-3610-4575-9B9E-89094617B45D}" type="presOf" srcId="{94764041-3A0E-4D9E-81F2-B4E6A77F3682}" destId="{60DA2658-962C-4E9F-8051-DFDD4A2DDE74}" srcOrd="0" destOrd="0" presId="urn:microsoft.com/office/officeart/2008/layout/CaptionedPictures"/>
    <dgm:cxn modelId="{38B042CF-D6BB-4AF8-8770-D1846E0DC628}" srcId="{BA0173EE-96CB-4236-9277-47597528C6B6}" destId="{B1F3147A-209F-4186-B2A7-4076949FEBFE}" srcOrd="6" destOrd="0" parTransId="{9C93A582-9E79-4D96-97FB-50A785BF622C}" sibTransId="{B70C367F-1375-4D69-9213-9C1D4F37BE6C}"/>
    <dgm:cxn modelId="{273CC3D9-7A2C-441E-BF8C-462AC0937562}" srcId="{BA0173EE-96CB-4236-9277-47597528C6B6}" destId="{09035118-BED3-4A0D-9014-6E3EB11049C9}" srcOrd="5" destOrd="0" parTransId="{37A3EF92-BBC1-4CE5-A97B-807025120EDF}" sibTransId="{E134C70E-8FAE-498D-BB81-AB97BF37EA68}"/>
    <dgm:cxn modelId="{650141E2-1070-466E-9A95-06B79962E797}" type="presOf" srcId="{B1F3147A-209F-4186-B2A7-4076949FEBFE}" destId="{51D4AB1F-2266-4BB4-8D45-562047F65FF6}" srcOrd="0" destOrd="0" presId="urn:microsoft.com/office/officeart/2008/layout/CaptionedPictures"/>
    <dgm:cxn modelId="{370AEDE3-7DA9-494C-A104-98689DDC2FDE}" srcId="{BA0173EE-96CB-4236-9277-47597528C6B6}" destId="{BBF7D432-0DCE-472D-9566-F2622DA2286E}" srcOrd="2" destOrd="0" parTransId="{8CC1D6C1-230D-4E81-9B8A-CE14B2618E9D}" sibTransId="{741A9996-20F6-4211-8B04-9908139C7B1F}"/>
    <dgm:cxn modelId="{9B2221E5-EC2A-4ADA-B376-773F1E5F750A}" type="presOf" srcId="{1CF6F4D7-EBE4-4194-86B4-CF9D786A32EF}" destId="{59D2D1A9-129B-4F27-A1AC-7B6807103411}" srcOrd="0" destOrd="0" presId="urn:microsoft.com/office/officeart/2008/layout/CaptionedPictures"/>
    <dgm:cxn modelId="{9BF4B6EA-8E81-4281-B08F-7DE6091C25CA}" type="presOf" srcId="{BBF7D432-0DCE-472D-9566-F2622DA2286E}" destId="{A3F14F32-FA0C-4C25-8BF1-D54CF4B821E4}" srcOrd="0" destOrd="0" presId="urn:microsoft.com/office/officeart/2008/layout/CaptionedPictures"/>
    <dgm:cxn modelId="{AA8F89FE-2245-44E9-85E5-1CBE5DBEF8FB}" type="presOf" srcId="{BA0173EE-96CB-4236-9277-47597528C6B6}" destId="{1BCE9ED1-F374-444A-8DB9-6D7EEA57D15C}" srcOrd="0" destOrd="0" presId="urn:microsoft.com/office/officeart/2008/layout/CaptionedPictures"/>
    <dgm:cxn modelId="{7A43143A-E6AA-4E86-905C-B911A69E824C}" type="presParOf" srcId="{1BCE9ED1-F374-444A-8DB9-6D7EEA57D15C}" destId="{8E0373F0-17F9-4052-A1A1-5C8357C1C3AE}" srcOrd="0" destOrd="0" presId="urn:microsoft.com/office/officeart/2008/layout/CaptionedPictures"/>
    <dgm:cxn modelId="{65863C71-A773-42A1-80F1-AD277344517A}" type="presParOf" srcId="{8E0373F0-17F9-4052-A1A1-5C8357C1C3AE}" destId="{A7714FB3-1440-44CD-9FFD-273F5703D059}" srcOrd="0" destOrd="0" presId="urn:microsoft.com/office/officeart/2008/layout/CaptionedPictures"/>
    <dgm:cxn modelId="{BB45F5FF-A4CB-4B9B-BB86-8C9910777699}" type="presParOf" srcId="{8E0373F0-17F9-4052-A1A1-5C8357C1C3AE}" destId="{FCC94E93-0CB3-4590-87CE-4FD4621182CF}" srcOrd="1" destOrd="0" presId="urn:microsoft.com/office/officeart/2008/layout/CaptionedPictures"/>
    <dgm:cxn modelId="{A80497B3-40B3-434C-9E03-DC6A1391390E}" type="presParOf" srcId="{8E0373F0-17F9-4052-A1A1-5C8357C1C3AE}" destId="{E37E0286-54D4-454C-87A9-9606480E1128}" srcOrd="2" destOrd="0" presId="urn:microsoft.com/office/officeart/2008/layout/CaptionedPictures"/>
    <dgm:cxn modelId="{6FE62D5F-1EDF-4D4E-B18F-7C0D6C10A35C}" type="presParOf" srcId="{E37E0286-54D4-454C-87A9-9606480E1128}" destId="{31404182-A6B8-4173-856F-14106086D966}" srcOrd="0" destOrd="0" presId="urn:microsoft.com/office/officeart/2008/layout/CaptionedPictures"/>
    <dgm:cxn modelId="{FEAF3F61-BE7E-40C2-AE90-E2FF56796C51}" type="presParOf" srcId="{E37E0286-54D4-454C-87A9-9606480E1128}" destId="{D32475AB-F944-4F46-8CD0-AB27FF99B521}" srcOrd="1" destOrd="0" presId="urn:microsoft.com/office/officeart/2008/layout/CaptionedPictures"/>
    <dgm:cxn modelId="{73EAA12D-FA73-4845-9946-B5590C579D39}" type="presParOf" srcId="{1BCE9ED1-F374-444A-8DB9-6D7EEA57D15C}" destId="{86C683A9-2FEC-49E9-A976-B5FC2545EA9F}" srcOrd="1" destOrd="0" presId="urn:microsoft.com/office/officeart/2008/layout/CaptionedPictures"/>
    <dgm:cxn modelId="{6B9B4F59-DCA8-4E73-9B94-87B55D9E367A}" type="presParOf" srcId="{1BCE9ED1-F374-444A-8DB9-6D7EEA57D15C}" destId="{3220D299-BAF8-432E-8232-56EDFA05E44A}" srcOrd="2" destOrd="0" presId="urn:microsoft.com/office/officeart/2008/layout/CaptionedPictures"/>
    <dgm:cxn modelId="{8A18DBD1-BEDF-4C4A-9F21-C514D9E990DD}" type="presParOf" srcId="{3220D299-BAF8-432E-8232-56EDFA05E44A}" destId="{527A7442-5CDF-4E12-A759-5A34E3CDB155}" srcOrd="0" destOrd="0" presId="urn:microsoft.com/office/officeart/2008/layout/CaptionedPictures"/>
    <dgm:cxn modelId="{C8195FF1-477A-412F-9F32-DD94BA7E0559}" type="presParOf" srcId="{3220D299-BAF8-432E-8232-56EDFA05E44A}" destId="{61761558-D461-413D-8539-AECD82941D32}" srcOrd="1" destOrd="0" presId="urn:microsoft.com/office/officeart/2008/layout/CaptionedPictures"/>
    <dgm:cxn modelId="{4836FCDF-E812-455D-B9A4-51F7133BD590}" type="presParOf" srcId="{3220D299-BAF8-432E-8232-56EDFA05E44A}" destId="{3DA32864-2674-4F3C-A9EE-8C299B226EF3}" srcOrd="2" destOrd="0" presId="urn:microsoft.com/office/officeart/2008/layout/CaptionedPictures"/>
    <dgm:cxn modelId="{D5E952E6-CC3D-4ED9-BB54-8D799D79FEC6}" type="presParOf" srcId="{3DA32864-2674-4F3C-A9EE-8C299B226EF3}" destId="{87F62208-8D7F-423A-B926-EB986BDF1F67}" srcOrd="0" destOrd="0" presId="urn:microsoft.com/office/officeart/2008/layout/CaptionedPictures"/>
    <dgm:cxn modelId="{4DDAAD36-84DA-4679-BB29-BA45F2A4C808}" type="presParOf" srcId="{3DA32864-2674-4F3C-A9EE-8C299B226EF3}" destId="{F70D6425-836F-4ACD-B527-62C69E3105D1}" srcOrd="1" destOrd="0" presId="urn:microsoft.com/office/officeart/2008/layout/CaptionedPictures"/>
    <dgm:cxn modelId="{A80E1833-5B42-4BD9-B652-C99249B0A8FD}" type="presParOf" srcId="{1BCE9ED1-F374-444A-8DB9-6D7EEA57D15C}" destId="{AF26A7B1-A119-4C55-9A70-F88BD02A4555}" srcOrd="3" destOrd="0" presId="urn:microsoft.com/office/officeart/2008/layout/CaptionedPictures"/>
    <dgm:cxn modelId="{0D9C3A33-9792-4175-AA00-B2DA0F1CE10C}" type="presParOf" srcId="{1BCE9ED1-F374-444A-8DB9-6D7EEA57D15C}" destId="{DB5ADB9A-EE18-4012-8616-F8529B50A65C}" srcOrd="4" destOrd="0" presId="urn:microsoft.com/office/officeart/2008/layout/CaptionedPictures"/>
    <dgm:cxn modelId="{F98A67C5-F7B3-4A59-B962-3F2F7FF8900F}" type="presParOf" srcId="{DB5ADB9A-EE18-4012-8616-F8529B50A65C}" destId="{E70754B2-4F30-4D03-8DA8-11920EF830DB}" srcOrd="0" destOrd="0" presId="urn:microsoft.com/office/officeart/2008/layout/CaptionedPictures"/>
    <dgm:cxn modelId="{D69F3395-A7FC-4D3A-B782-1A75C74F5F63}" type="presParOf" srcId="{DB5ADB9A-EE18-4012-8616-F8529B50A65C}" destId="{180CEAFE-6CD4-4FB2-8101-AA9885BC6850}" srcOrd="1" destOrd="0" presId="urn:microsoft.com/office/officeart/2008/layout/CaptionedPictures"/>
    <dgm:cxn modelId="{66419836-D330-4863-A2D8-D7DAC6FCCE32}" type="presParOf" srcId="{DB5ADB9A-EE18-4012-8616-F8529B50A65C}" destId="{3F13EBAA-5721-41BD-94BD-505EA962E4DB}" srcOrd="2" destOrd="0" presId="urn:microsoft.com/office/officeart/2008/layout/CaptionedPictures"/>
    <dgm:cxn modelId="{A63948CD-9DD1-428F-8E2C-4E5FAE358E08}" type="presParOf" srcId="{3F13EBAA-5721-41BD-94BD-505EA962E4DB}" destId="{A10584A9-52A9-4CF6-9FAE-A4CB7D40DE6B}" srcOrd="0" destOrd="0" presId="urn:microsoft.com/office/officeart/2008/layout/CaptionedPictures"/>
    <dgm:cxn modelId="{D2DF9D89-6EDE-4253-BE56-A9B93EFB2D05}" type="presParOf" srcId="{3F13EBAA-5721-41BD-94BD-505EA962E4DB}" destId="{A3F14F32-FA0C-4C25-8BF1-D54CF4B821E4}" srcOrd="1" destOrd="0" presId="urn:microsoft.com/office/officeart/2008/layout/CaptionedPictures"/>
    <dgm:cxn modelId="{65381007-035E-4B69-944B-C0726E07CA7C}" type="presParOf" srcId="{1BCE9ED1-F374-444A-8DB9-6D7EEA57D15C}" destId="{5213EE82-E71F-411D-8B6D-A1FA5B5A6B4C}" srcOrd="5" destOrd="0" presId="urn:microsoft.com/office/officeart/2008/layout/CaptionedPictures"/>
    <dgm:cxn modelId="{8F7D7CA9-6C89-4B12-955E-571A7320D4A4}" type="presParOf" srcId="{1BCE9ED1-F374-444A-8DB9-6D7EEA57D15C}" destId="{B9E16F22-E987-4821-8B46-993AFD10572C}" srcOrd="6" destOrd="0" presId="urn:microsoft.com/office/officeart/2008/layout/CaptionedPictures"/>
    <dgm:cxn modelId="{1CA7074B-59D2-4275-B904-8227831ECBDF}" type="presParOf" srcId="{B9E16F22-E987-4821-8B46-993AFD10572C}" destId="{B987121F-A8B5-49EB-BA58-4C0663BD15B0}" srcOrd="0" destOrd="0" presId="urn:microsoft.com/office/officeart/2008/layout/CaptionedPictures"/>
    <dgm:cxn modelId="{B4DEA83F-8C18-45CE-998C-4BF4482F6227}" type="presParOf" srcId="{B9E16F22-E987-4821-8B46-993AFD10572C}" destId="{F2E6C9B8-C38C-446F-86CA-4D55946D05D0}" srcOrd="1" destOrd="0" presId="urn:microsoft.com/office/officeart/2008/layout/CaptionedPictures"/>
    <dgm:cxn modelId="{85A30819-B9D2-448D-89A8-158C6DB4C4E9}" type="presParOf" srcId="{B9E16F22-E987-4821-8B46-993AFD10572C}" destId="{E1AA8507-C3C9-46E7-B8B9-C5FC41F0EFDA}" srcOrd="2" destOrd="0" presId="urn:microsoft.com/office/officeart/2008/layout/CaptionedPictures"/>
    <dgm:cxn modelId="{C2C748AF-E551-4FE2-8633-577A855BD133}" type="presParOf" srcId="{E1AA8507-C3C9-46E7-B8B9-C5FC41F0EFDA}" destId="{EAF9306C-F4A6-4094-A2C4-7B53B55A9A08}" srcOrd="0" destOrd="0" presId="urn:microsoft.com/office/officeart/2008/layout/CaptionedPictures"/>
    <dgm:cxn modelId="{BA7F72DC-CADF-41C5-8C7F-9FCD1F97D4AD}" type="presParOf" srcId="{E1AA8507-C3C9-46E7-B8B9-C5FC41F0EFDA}" destId="{59D2D1A9-129B-4F27-A1AC-7B6807103411}" srcOrd="1" destOrd="0" presId="urn:microsoft.com/office/officeart/2008/layout/CaptionedPictures"/>
    <dgm:cxn modelId="{8C1A9307-C036-4794-9FB6-82D0DBAD48BC}" type="presParOf" srcId="{1BCE9ED1-F374-444A-8DB9-6D7EEA57D15C}" destId="{E06B000D-B63A-46FE-83D0-DB4F139A40AE}" srcOrd="7" destOrd="0" presId="urn:microsoft.com/office/officeart/2008/layout/CaptionedPictures"/>
    <dgm:cxn modelId="{3EB97974-62AE-4268-95FE-23FD9FF65F44}" type="presParOf" srcId="{1BCE9ED1-F374-444A-8DB9-6D7EEA57D15C}" destId="{DCAC4927-B7D5-4318-A899-117557DA74DB}" srcOrd="8" destOrd="0" presId="urn:microsoft.com/office/officeart/2008/layout/CaptionedPictures"/>
    <dgm:cxn modelId="{A39C2623-6C7D-4FB3-AE9E-36428020B7C6}" type="presParOf" srcId="{DCAC4927-B7D5-4318-A899-117557DA74DB}" destId="{07AE1999-C103-4CF2-8BCF-51E9B2819022}" srcOrd="0" destOrd="0" presId="urn:microsoft.com/office/officeart/2008/layout/CaptionedPictures"/>
    <dgm:cxn modelId="{76CF4DCE-B544-4E9F-8E26-401A335AB72F}" type="presParOf" srcId="{DCAC4927-B7D5-4318-A899-117557DA74DB}" destId="{64650701-4A77-4AD4-82F6-36530ABA3D80}" srcOrd="1" destOrd="0" presId="urn:microsoft.com/office/officeart/2008/layout/CaptionedPictures"/>
    <dgm:cxn modelId="{0554EC0B-C82E-4AE9-8B20-E202F98CCAC6}" type="presParOf" srcId="{DCAC4927-B7D5-4318-A899-117557DA74DB}" destId="{57526162-22CC-4FF8-8724-2877D726BF9C}" srcOrd="2" destOrd="0" presId="urn:microsoft.com/office/officeart/2008/layout/CaptionedPictures"/>
    <dgm:cxn modelId="{CC95062C-6986-4FFC-83B6-34A6F68139DA}" type="presParOf" srcId="{57526162-22CC-4FF8-8724-2877D726BF9C}" destId="{00638B4B-31D1-4297-989D-5C611C2195AF}" srcOrd="0" destOrd="0" presId="urn:microsoft.com/office/officeart/2008/layout/CaptionedPictures"/>
    <dgm:cxn modelId="{53B5011E-B714-42C6-8277-89841E29525A}" type="presParOf" srcId="{57526162-22CC-4FF8-8724-2877D726BF9C}" destId="{A76D8B62-D7FD-400C-BE6A-A5A94B3487D6}" srcOrd="1" destOrd="0" presId="urn:microsoft.com/office/officeart/2008/layout/CaptionedPictures"/>
    <dgm:cxn modelId="{1CC08E04-FC4D-4367-B382-042608629C72}" type="presParOf" srcId="{1BCE9ED1-F374-444A-8DB9-6D7EEA57D15C}" destId="{E6E29274-21BB-432C-8C21-2D0843B1FB0C}" srcOrd="9" destOrd="0" presId="urn:microsoft.com/office/officeart/2008/layout/CaptionedPictures"/>
    <dgm:cxn modelId="{DAE7A86B-B2BD-4606-9723-E491A70CD4A7}" type="presParOf" srcId="{1BCE9ED1-F374-444A-8DB9-6D7EEA57D15C}" destId="{DA22D1C1-2160-419C-B484-E40EE174B4AB}" srcOrd="10" destOrd="0" presId="urn:microsoft.com/office/officeart/2008/layout/CaptionedPictures"/>
    <dgm:cxn modelId="{63C0C0AA-C330-47ED-BA5F-4737EEFA2EBF}" type="presParOf" srcId="{DA22D1C1-2160-419C-B484-E40EE174B4AB}" destId="{ECB55E21-344E-4E99-87A3-524DC4F64F90}" srcOrd="0" destOrd="0" presId="urn:microsoft.com/office/officeart/2008/layout/CaptionedPictures"/>
    <dgm:cxn modelId="{26B4DBEC-BDB9-4EC8-BEE1-08B342F249A7}" type="presParOf" srcId="{DA22D1C1-2160-419C-B484-E40EE174B4AB}" destId="{F3792748-F4C4-4D7A-89B9-B0622EDD452C}" srcOrd="1" destOrd="0" presId="urn:microsoft.com/office/officeart/2008/layout/CaptionedPictures"/>
    <dgm:cxn modelId="{886D7E6C-3DD1-4501-B66E-89C3D32DF400}" type="presParOf" srcId="{DA22D1C1-2160-419C-B484-E40EE174B4AB}" destId="{490B8ED0-607F-4AED-8915-C625141986D7}" srcOrd="2" destOrd="0" presId="urn:microsoft.com/office/officeart/2008/layout/CaptionedPictures"/>
    <dgm:cxn modelId="{C20E2CF4-4A66-4316-A96F-29D866AE8BDC}" type="presParOf" srcId="{490B8ED0-607F-4AED-8915-C625141986D7}" destId="{E71B08B4-C00C-4E99-B227-FBF8D88CCFB4}" srcOrd="0" destOrd="0" presId="urn:microsoft.com/office/officeart/2008/layout/CaptionedPictures"/>
    <dgm:cxn modelId="{2B8FDB24-B704-4E7C-8564-3290185951B7}" type="presParOf" srcId="{490B8ED0-607F-4AED-8915-C625141986D7}" destId="{639B3CBD-F0B6-4182-BB6B-9F90FFEE1A35}" srcOrd="1" destOrd="0" presId="urn:microsoft.com/office/officeart/2008/layout/CaptionedPictures"/>
    <dgm:cxn modelId="{288851CC-001C-48FF-87A3-42F761695DEF}" type="presParOf" srcId="{1BCE9ED1-F374-444A-8DB9-6D7EEA57D15C}" destId="{47A178B7-A744-4B8C-8325-7373BCDE1F44}" srcOrd="11" destOrd="0" presId="urn:microsoft.com/office/officeart/2008/layout/CaptionedPictures"/>
    <dgm:cxn modelId="{97B84FCC-5BF2-4E06-9A5C-68B02D975220}" type="presParOf" srcId="{1BCE9ED1-F374-444A-8DB9-6D7EEA57D15C}" destId="{A8E002DF-6304-41A5-8106-BA1FCCE20E04}" srcOrd="12" destOrd="0" presId="urn:microsoft.com/office/officeart/2008/layout/CaptionedPictures"/>
    <dgm:cxn modelId="{3BDF12A7-4A05-4886-BDE3-F28714DDD29B}" type="presParOf" srcId="{A8E002DF-6304-41A5-8106-BA1FCCE20E04}" destId="{7CF0E14F-CE43-4433-BF26-C232939C6167}" srcOrd="0" destOrd="0" presId="urn:microsoft.com/office/officeart/2008/layout/CaptionedPictures"/>
    <dgm:cxn modelId="{2875616A-FC55-498C-B65B-AC0358B4EE07}" type="presParOf" srcId="{A8E002DF-6304-41A5-8106-BA1FCCE20E04}" destId="{A756F5DE-9D38-444C-BAF6-B293B20B49F3}" srcOrd="1" destOrd="0" presId="urn:microsoft.com/office/officeart/2008/layout/CaptionedPictures"/>
    <dgm:cxn modelId="{030E45BE-F20C-4509-9373-31675A731AD4}" type="presParOf" srcId="{A8E002DF-6304-41A5-8106-BA1FCCE20E04}" destId="{80070041-7825-4282-94DA-5F9446818B5D}" srcOrd="2" destOrd="0" presId="urn:microsoft.com/office/officeart/2008/layout/CaptionedPictures"/>
    <dgm:cxn modelId="{60527C45-0586-4027-AC79-6F6A8A05B19B}" type="presParOf" srcId="{80070041-7825-4282-94DA-5F9446818B5D}" destId="{B47F07BC-37E1-4A61-B8BF-879600632EBA}" srcOrd="0" destOrd="0" presId="urn:microsoft.com/office/officeart/2008/layout/CaptionedPictures"/>
    <dgm:cxn modelId="{D1B68BC4-91DB-41BE-952E-7A527FF7BE02}" type="presParOf" srcId="{80070041-7825-4282-94DA-5F9446818B5D}" destId="{51D4AB1F-2266-4BB4-8D45-562047F65FF6}" srcOrd="1" destOrd="0" presId="urn:microsoft.com/office/officeart/2008/layout/CaptionedPictures"/>
    <dgm:cxn modelId="{DBFEA666-4621-4024-BA66-C85F8B34E073}" type="presParOf" srcId="{1BCE9ED1-F374-444A-8DB9-6D7EEA57D15C}" destId="{F97C01C5-088C-4C14-AF8B-3F9FE7426E5F}" srcOrd="13" destOrd="0" presId="urn:microsoft.com/office/officeart/2008/layout/CaptionedPictures"/>
    <dgm:cxn modelId="{0CBCEB1F-94FA-4E0A-A69A-68BD80E975C9}" type="presParOf" srcId="{1BCE9ED1-F374-444A-8DB9-6D7EEA57D15C}" destId="{4D593DF4-48E8-4C70-A25A-EA40F76725E0}" srcOrd="14" destOrd="0" presId="urn:microsoft.com/office/officeart/2008/layout/CaptionedPictures"/>
    <dgm:cxn modelId="{4D05E554-CDBF-4BB6-814F-EF18F544A240}" type="presParOf" srcId="{4D593DF4-48E8-4C70-A25A-EA40F76725E0}" destId="{8FE1D8BD-FA93-49D2-B17A-569D12594710}" srcOrd="0" destOrd="0" presId="urn:microsoft.com/office/officeart/2008/layout/CaptionedPictures"/>
    <dgm:cxn modelId="{EF2F8AEC-DD6D-4AD5-8DD9-BEBB5D86AA01}" type="presParOf" srcId="{4D593DF4-48E8-4C70-A25A-EA40F76725E0}" destId="{2ECD4E22-F9DF-4A14-B835-B95EF2BFF9DD}" srcOrd="1" destOrd="0" presId="urn:microsoft.com/office/officeart/2008/layout/CaptionedPictures"/>
    <dgm:cxn modelId="{8ADD8467-74AC-4BAC-98A3-09A6DF741DFB}" type="presParOf" srcId="{4D593DF4-48E8-4C70-A25A-EA40F76725E0}" destId="{2EAC4335-388F-4DB5-A417-96ECB6A88E45}" srcOrd="2" destOrd="0" presId="urn:microsoft.com/office/officeart/2008/layout/CaptionedPictures"/>
    <dgm:cxn modelId="{489F2250-9A3B-4B3E-A752-2D7A462B94BA}" type="presParOf" srcId="{2EAC4335-388F-4DB5-A417-96ECB6A88E45}" destId="{2D42B357-ED6A-4281-B953-F8090945B335}" srcOrd="0" destOrd="0" presId="urn:microsoft.com/office/officeart/2008/layout/CaptionedPictures"/>
    <dgm:cxn modelId="{5383A10D-57CC-4335-8813-C6B90EE5E449}" type="presParOf" srcId="{2EAC4335-388F-4DB5-A417-96ECB6A88E45}" destId="{60DA2658-962C-4E9F-8051-DFDD4A2DDE74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2304CF-175F-4535-A70D-6EAE066BABE0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E1B80012-E3A3-4FE0-ABAA-B3F93C2617FF}">
      <dgm:prSet phldrT="[Text]"/>
      <dgm:spPr/>
      <dgm:t>
        <a:bodyPr/>
        <a:lstStyle/>
        <a:p>
          <a:r>
            <a:rPr lang="en-US" dirty="0"/>
            <a:t>THYM</a:t>
          </a:r>
          <a:br>
            <a:rPr lang="en-US" dirty="0"/>
          </a:br>
          <a:r>
            <a:rPr lang="en-US" dirty="0"/>
            <a:t>CI_L 0.129</a:t>
          </a:r>
          <a:br>
            <a:rPr lang="en-US" dirty="0"/>
          </a:br>
          <a:r>
            <a:rPr lang="en-US" dirty="0"/>
            <a:t>CI_U 1769.884</a:t>
          </a:r>
        </a:p>
      </dgm:t>
    </dgm:pt>
    <dgm:pt modelId="{79206250-72F3-4536-944E-52CCAE53ADA6}" type="parTrans" cxnId="{54D19C5A-D7EE-4B88-8443-3B8674E37C1D}">
      <dgm:prSet/>
      <dgm:spPr/>
      <dgm:t>
        <a:bodyPr/>
        <a:lstStyle/>
        <a:p>
          <a:endParaRPr lang="en-US"/>
        </a:p>
      </dgm:t>
    </dgm:pt>
    <dgm:pt modelId="{554FDCFA-3BA8-42E3-BA1E-DAE194C43945}" type="sibTrans" cxnId="{54D19C5A-D7EE-4B88-8443-3B8674E37C1D}">
      <dgm:prSet/>
      <dgm:spPr/>
      <dgm:t>
        <a:bodyPr/>
        <a:lstStyle/>
        <a:p>
          <a:endParaRPr lang="en-US"/>
        </a:p>
      </dgm:t>
    </dgm:pt>
    <dgm:pt modelId="{ED331CB4-E059-4817-A8E8-0B09D7E50E4F}">
      <dgm:prSet phldrT="[Text]"/>
      <dgm:spPr/>
      <dgm:t>
        <a:bodyPr/>
        <a:lstStyle/>
        <a:p>
          <a:r>
            <a:rPr lang="en-US" dirty="0"/>
            <a:t>ACC</a:t>
          </a:r>
          <a:br>
            <a:rPr lang="en-US" dirty="0"/>
          </a:br>
          <a:r>
            <a:rPr lang="en-US" dirty="0"/>
            <a:t>CI_L 0.004</a:t>
          </a:r>
          <a:br>
            <a:rPr lang="en-US" dirty="0"/>
          </a:br>
          <a:r>
            <a:rPr lang="en-US" dirty="0"/>
            <a:t>CI_U 0.649</a:t>
          </a:r>
        </a:p>
      </dgm:t>
    </dgm:pt>
    <dgm:pt modelId="{7FF3476E-1357-4A2D-B1D1-5D6DE08643E0}" type="parTrans" cxnId="{84225CDB-69D8-4A9A-A085-F70BAEFADE13}">
      <dgm:prSet/>
      <dgm:spPr/>
      <dgm:t>
        <a:bodyPr/>
        <a:lstStyle/>
        <a:p>
          <a:endParaRPr lang="en-US"/>
        </a:p>
      </dgm:t>
    </dgm:pt>
    <dgm:pt modelId="{931397EC-3616-40E4-92B9-C56A51F7B6F7}" type="sibTrans" cxnId="{84225CDB-69D8-4A9A-A085-F70BAEFADE13}">
      <dgm:prSet/>
      <dgm:spPr/>
      <dgm:t>
        <a:bodyPr/>
        <a:lstStyle/>
        <a:p>
          <a:endParaRPr lang="en-US"/>
        </a:p>
      </dgm:t>
    </dgm:pt>
    <dgm:pt modelId="{37FBFADF-B846-4EA4-B812-9FE63FEE5292}">
      <dgm:prSet phldrT="[Text]"/>
      <dgm:spPr/>
      <dgm:t>
        <a:bodyPr/>
        <a:lstStyle/>
        <a:p>
          <a:r>
            <a:rPr lang="en-US" dirty="0"/>
            <a:t>BRCA-Basal</a:t>
          </a:r>
          <a:br>
            <a:rPr lang="en-US" dirty="0"/>
          </a:br>
          <a:r>
            <a:rPr lang="en-US" dirty="0"/>
            <a:t>CI_L 0.38</a:t>
          </a:r>
          <a:br>
            <a:rPr lang="en-US" dirty="0"/>
          </a:br>
          <a:r>
            <a:rPr lang="en-US" dirty="0"/>
            <a:t>CI_U 460.326</a:t>
          </a:r>
        </a:p>
      </dgm:t>
    </dgm:pt>
    <dgm:pt modelId="{EC8342D4-19BB-4085-A79A-72142F93D2AF}" type="parTrans" cxnId="{4CE81605-05C9-44A4-81F3-D8C41C97F99D}">
      <dgm:prSet/>
      <dgm:spPr/>
      <dgm:t>
        <a:bodyPr/>
        <a:lstStyle/>
        <a:p>
          <a:endParaRPr lang="en-US"/>
        </a:p>
      </dgm:t>
    </dgm:pt>
    <dgm:pt modelId="{525D6DC8-A3EB-4716-B034-962BBEF17DA0}" type="sibTrans" cxnId="{4CE81605-05C9-44A4-81F3-D8C41C97F99D}">
      <dgm:prSet/>
      <dgm:spPr/>
      <dgm:t>
        <a:bodyPr/>
        <a:lstStyle/>
        <a:p>
          <a:endParaRPr lang="en-US"/>
        </a:p>
      </dgm:t>
    </dgm:pt>
    <dgm:pt modelId="{83EB765C-F5D6-4BCC-AFC4-D7A29260755A}">
      <dgm:prSet phldrT="[Text]"/>
      <dgm:spPr/>
      <dgm:t>
        <a:bodyPr/>
        <a:lstStyle/>
        <a:p>
          <a:r>
            <a:rPr lang="en-US" dirty="0"/>
            <a:t>BRCA-</a:t>
          </a:r>
          <a:r>
            <a:rPr lang="en-US" dirty="0" err="1"/>
            <a:t>LumA</a:t>
          </a:r>
          <a:br>
            <a:rPr lang="en-US" dirty="0"/>
          </a:br>
          <a:r>
            <a:rPr lang="en-US" dirty="0"/>
            <a:t>CI_L 0.979</a:t>
          </a:r>
          <a:br>
            <a:rPr lang="en-US" dirty="0"/>
          </a:br>
          <a:r>
            <a:rPr lang="en-US" dirty="0"/>
            <a:t>CI_U 72.549</a:t>
          </a:r>
        </a:p>
      </dgm:t>
    </dgm:pt>
    <dgm:pt modelId="{88C81439-3371-4995-B027-FB947D2FF4E4}" type="parTrans" cxnId="{587B2CD3-29B4-4A5D-97A7-64DBBD599DA1}">
      <dgm:prSet/>
      <dgm:spPr/>
      <dgm:t>
        <a:bodyPr/>
        <a:lstStyle/>
        <a:p>
          <a:endParaRPr lang="en-US"/>
        </a:p>
      </dgm:t>
    </dgm:pt>
    <dgm:pt modelId="{93414732-7C33-4D83-9324-9FC4E6067525}" type="sibTrans" cxnId="{587B2CD3-29B4-4A5D-97A7-64DBBD599DA1}">
      <dgm:prSet/>
      <dgm:spPr/>
      <dgm:t>
        <a:bodyPr/>
        <a:lstStyle/>
        <a:p>
          <a:endParaRPr lang="en-US"/>
        </a:p>
      </dgm:t>
    </dgm:pt>
    <dgm:pt modelId="{1D02607A-65AC-491C-8B93-C7F26E79EE13}">
      <dgm:prSet phldrT="[Text]"/>
      <dgm:spPr/>
      <dgm:t>
        <a:bodyPr/>
        <a:lstStyle/>
        <a:p>
          <a:r>
            <a:rPr lang="en-US" dirty="0"/>
            <a:t>BRCA-LumB</a:t>
          </a:r>
          <a:br>
            <a:rPr lang="en-US" dirty="0"/>
          </a:br>
          <a:r>
            <a:rPr lang="en-US" dirty="0"/>
            <a:t>CI_L 14.603</a:t>
          </a:r>
          <a:br>
            <a:rPr lang="en-US" dirty="0"/>
          </a:br>
          <a:r>
            <a:rPr lang="en-US" dirty="0"/>
            <a:t>CI_U 4578.585</a:t>
          </a:r>
        </a:p>
      </dgm:t>
    </dgm:pt>
    <dgm:pt modelId="{587CCA42-05F4-478E-B9AC-C3F93F0BAC3C}" type="parTrans" cxnId="{824AEF1E-1EC0-4954-A459-5500F420F71D}">
      <dgm:prSet/>
      <dgm:spPr/>
      <dgm:t>
        <a:bodyPr/>
        <a:lstStyle/>
        <a:p>
          <a:endParaRPr lang="en-US"/>
        </a:p>
      </dgm:t>
    </dgm:pt>
    <dgm:pt modelId="{3E355BCF-7E6D-4A4C-9752-6F6DEE92A062}" type="sibTrans" cxnId="{824AEF1E-1EC0-4954-A459-5500F420F71D}">
      <dgm:prSet/>
      <dgm:spPr/>
      <dgm:t>
        <a:bodyPr/>
        <a:lstStyle/>
        <a:p>
          <a:endParaRPr lang="en-US"/>
        </a:p>
      </dgm:t>
    </dgm:pt>
    <dgm:pt modelId="{A4AFA8C4-3884-482B-AA70-3F940A3D6CAE}">
      <dgm:prSet phldrT="[Text]"/>
      <dgm:spPr/>
      <dgm:t>
        <a:bodyPr/>
        <a:lstStyle/>
        <a:p>
          <a:r>
            <a:rPr lang="en-US" dirty="0"/>
            <a:t>HNSC-HPV+</a:t>
          </a:r>
          <a:br>
            <a:rPr lang="en-US" dirty="0"/>
          </a:br>
          <a:r>
            <a:rPr lang="en-US" dirty="0"/>
            <a:t>CI_L 25.715</a:t>
          </a:r>
          <a:br>
            <a:rPr lang="en-US" dirty="0"/>
          </a:br>
          <a:r>
            <a:rPr lang="en-US" dirty="0"/>
            <a:t>CI_U 202836.4</a:t>
          </a:r>
        </a:p>
      </dgm:t>
    </dgm:pt>
    <dgm:pt modelId="{3B852011-5C00-48C4-8473-7F2CB913328E}" type="parTrans" cxnId="{7634663F-E943-4CF8-882C-53B07484B1C8}">
      <dgm:prSet/>
      <dgm:spPr/>
      <dgm:t>
        <a:bodyPr/>
        <a:lstStyle/>
        <a:p>
          <a:endParaRPr lang="en-US"/>
        </a:p>
      </dgm:t>
    </dgm:pt>
    <dgm:pt modelId="{73724327-5B81-4805-83BE-07EEDCD34798}" type="sibTrans" cxnId="{7634663F-E943-4CF8-882C-53B07484B1C8}">
      <dgm:prSet/>
      <dgm:spPr/>
      <dgm:t>
        <a:bodyPr/>
        <a:lstStyle/>
        <a:p>
          <a:endParaRPr lang="en-US"/>
        </a:p>
      </dgm:t>
    </dgm:pt>
    <dgm:pt modelId="{7FB336C7-C86D-4B6F-B942-3736D4445C57}">
      <dgm:prSet phldrT="[Text]"/>
      <dgm:spPr/>
      <dgm:t>
        <a:bodyPr/>
        <a:lstStyle/>
        <a:p>
          <a:r>
            <a:rPr lang="en-US" dirty="0"/>
            <a:t>LGG</a:t>
          </a:r>
          <a:br>
            <a:rPr lang="en-US" dirty="0"/>
          </a:br>
          <a:r>
            <a:rPr lang="en-US" dirty="0"/>
            <a:t>CI_L 1.945</a:t>
          </a:r>
          <a:br>
            <a:rPr lang="en-US" dirty="0"/>
          </a:br>
          <a:r>
            <a:rPr lang="en-US" dirty="0"/>
            <a:t>CI_U 19.259</a:t>
          </a:r>
        </a:p>
      </dgm:t>
    </dgm:pt>
    <dgm:pt modelId="{4074578E-524D-4B35-B2EE-2698140733F2}" type="parTrans" cxnId="{9C4D4CA8-EDB3-41EA-87C8-C4B15AD09EC8}">
      <dgm:prSet/>
      <dgm:spPr/>
      <dgm:t>
        <a:bodyPr/>
        <a:lstStyle/>
        <a:p>
          <a:endParaRPr lang="en-US"/>
        </a:p>
      </dgm:t>
    </dgm:pt>
    <dgm:pt modelId="{4C3B0F8C-ADE0-49C3-AADE-4BEE902B833A}" type="sibTrans" cxnId="{9C4D4CA8-EDB3-41EA-87C8-C4B15AD09EC8}">
      <dgm:prSet/>
      <dgm:spPr/>
      <dgm:t>
        <a:bodyPr/>
        <a:lstStyle/>
        <a:p>
          <a:endParaRPr lang="en-US"/>
        </a:p>
      </dgm:t>
    </dgm:pt>
    <dgm:pt modelId="{FFB77A5D-EC9C-456A-9BBC-03B5B3018AED}">
      <dgm:prSet phldrT="[Text]"/>
      <dgm:spPr/>
      <dgm:t>
        <a:bodyPr/>
        <a:lstStyle/>
        <a:p>
          <a:r>
            <a:rPr lang="en-US" dirty="0"/>
            <a:t>STAD</a:t>
          </a:r>
          <a:br>
            <a:rPr lang="en-US" dirty="0"/>
          </a:br>
          <a:r>
            <a:rPr lang="en-US" dirty="0"/>
            <a:t>CI_L 0.81</a:t>
          </a:r>
          <a:br>
            <a:rPr lang="en-US" dirty="0"/>
          </a:br>
          <a:r>
            <a:rPr lang="en-US" dirty="0"/>
            <a:t>CI_U 20.205</a:t>
          </a:r>
        </a:p>
      </dgm:t>
    </dgm:pt>
    <dgm:pt modelId="{BBB67662-2E98-4AA8-AF63-A370AB3A3E60}" type="parTrans" cxnId="{4CA8A483-C315-4464-94A6-B3ED5909CB22}">
      <dgm:prSet/>
      <dgm:spPr/>
      <dgm:t>
        <a:bodyPr/>
        <a:lstStyle/>
        <a:p>
          <a:endParaRPr lang="en-US"/>
        </a:p>
      </dgm:t>
    </dgm:pt>
    <dgm:pt modelId="{E38EB6BF-53BF-4DA8-9928-916B923C5D79}" type="sibTrans" cxnId="{4CA8A483-C315-4464-94A6-B3ED5909CB22}">
      <dgm:prSet/>
      <dgm:spPr/>
      <dgm:t>
        <a:bodyPr/>
        <a:lstStyle/>
        <a:p>
          <a:endParaRPr lang="en-US"/>
        </a:p>
      </dgm:t>
    </dgm:pt>
    <dgm:pt modelId="{0DF9C4D1-180F-4724-8F54-7135E8DC3955}" type="pres">
      <dgm:prSet presAssocID="{572304CF-175F-4535-A70D-6EAE066BABE0}" presName="Name0" presStyleCnt="0">
        <dgm:presLayoutVars>
          <dgm:chMax/>
          <dgm:chPref/>
          <dgm:dir/>
        </dgm:presLayoutVars>
      </dgm:prSet>
      <dgm:spPr/>
    </dgm:pt>
    <dgm:pt modelId="{C353218F-6ABC-42B1-BE62-04E71D29C73F}" type="pres">
      <dgm:prSet presAssocID="{E1B80012-E3A3-4FE0-ABAA-B3F93C2617FF}" presName="composite" presStyleCnt="0">
        <dgm:presLayoutVars>
          <dgm:chMax val="1"/>
          <dgm:chPref val="1"/>
        </dgm:presLayoutVars>
      </dgm:prSet>
      <dgm:spPr/>
    </dgm:pt>
    <dgm:pt modelId="{354C317A-E3FA-4B79-A6F7-F3C9E0A2576C}" type="pres">
      <dgm:prSet presAssocID="{E1B80012-E3A3-4FE0-ABAA-B3F93C2617FF}" presName="Accent" presStyleLbl="trAlignAcc1" presStyleIdx="0" presStyleCnt="8" custScaleX="100017" custScaleY="110890">
        <dgm:presLayoutVars>
          <dgm:chMax val="0"/>
          <dgm:chPref val="0"/>
        </dgm:presLayoutVars>
      </dgm:prSet>
      <dgm:spPr/>
    </dgm:pt>
    <dgm:pt modelId="{94F6173A-2974-4F36-9AA7-E1CB9A59EC47}" type="pres">
      <dgm:prSet presAssocID="{E1B80012-E3A3-4FE0-ABAA-B3F93C2617FF}" presName="Image" presStyleLbl="alignImgPlace1" presStyleIdx="0" presStyleCnt="8" custScaleX="108716" custScaleY="10662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DE2D3862-2A88-4942-B18B-CC710885E127}" type="pres">
      <dgm:prSet presAssocID="{E1B80012-E3A3-4FE0-ABAA-B3F93C2617FF}" presName="ChildComposite" presStyleCnt="0"/>
      <dgm:spPr/>
    </dgm:pt>
    <dgm:pt modelId="{02CFEFAB-9465-4154-BB97-D67D2851FF7C}" type="pres">
      <dgm:prSet presAssocID="{E1B80012-E3A3-4FE0-ABAA-B3F93C2617FF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815182A-FB28-4AD2-93DA-ED72AC0DA822}" type="pres">
      <dgm:prSet presAssocID="{E1B80012-E3A3-4FE0-ABAA-B3F93C2617FF}" presName="Parent" presStyleLbl="revTx" presStyleIdx="0" presStyleCnt="8">
        <dgm:presLayoutVars>
          <dgm:chMax val="1"/>
          <dgm:chPref val="0"/>
          <dgm:bulletEnabled val="1"/>
        </dgm:presLayoutVars>
      </dgm:prSet>
      <dgm:spPr/>
    </dgm:pt>
    <dgm:pt modelId="{43B4B718-2FE7-463C-A2AF-CB6CE75317E5}" type="pres">
      <dgm:prSet presAssocID="{554FDCFA-3BA8-42E3-BA1E-DAE194C43945}" presName="sibTrans" presStyleCnt="0"/>
      <dgm:spPr/>
    </dgm:pt>
    <dgm:pt modelId="{CD5A5BA5-EB25-41FE-9A45-105D887E0CF3}" type="pres">
      <dgm:prSet presAssocID="{ED331CB4-E059-4817-A8E8-0B09D7E50E4F}" presName="composite" presStyleCnt="0">
        <dgm:presLayoutVars>
          <dgm:chMax val="1"/>
          <dgm:chPref val="1"/>
        </dgm:presLayoutVars>
      </dgm:prSet>
      <dgm:spPr/>
    </dgm:pt>
    <dgm:pt modelId="{A4863C45-DF3C-46C6-B856-E506C02A087F}" type="pres">
      <dgm:prSet presAssocID="{ED331CB4-E059-4817-A8E8-0B09D7E50E4F}" presName="Accent" presStyleLbl="trAlignAcc1" presStyleIdx="1" presStyleCnt="8" custScaleX="100017" custScaleY="110890">
        <dgm:presLayoutVars>
          <dgm:chMax val="0"/>
          <dgm:chPref val="0"/>
        </dgm:presLayoutVars>
      </dgm:prSet>
      <dgm:spPr/>
    </dgm:pt>
    <dgm:pt modelId="{92E1AA20-6308-4030-A911-E492AD264888}" type="pres">
      <dgm:prSet presAssocID="{ED331CB4-E059-4817-A8E8-0B09D7E50E4F}" presName="Image" presStyleLbl="alignImgPlace1" presStyleIdx="1" presStyleCnt="8" custScaleX="108716" custScaleY="10662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3F90938C-1492-4FEF-AB90-55D6139131AA}" type="pres">
      <dgm:prSet presAssocID="{ED331CB4-E059-4817-A8E8-0B09D7E50E4F}" presName="ChildComposite" presStyleCnt="0"/>
      <dgm:spPr/>
    </dgm:pt>
    <dgm:pt modelId="{22FD32BF-4B48-45A5-8A19-472BB6F07D76}" type="pres">
      <dgm:prSet presAssocID="{ED331CB4-E059-4817-A8E8-0B09D7E50E4F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4A6FCE2-D131-4393-AC86-1B4CA1439BC8}" type="pres">
      <dgm:prSet presAssocID="{ED331CB4-E059-4817-A8E8-0B09D7E50E4F}" presName="Parent" presStyleLbl="revTx" presStyleIdx="1" presStyleCnt="8">
        <dgm:presLayoutVars>
          <dgm:chMax val="1"/>
          <dgm:chPref val="0"/>
          <dgm:bulletEnabled val="1"/>
        </dgm:presLayoutVars>
      </dgm:prSet>
      <dgm:spPr/>
    </dgm:pt>
    <dgm:pt modelId="{2D8268E5-9748-41DE-AC2D-005F1CE0ABBD}" type="pres">
      <dgm:prSet presAssocID="{931397EC-3616-40E4-92B9-C56A51F7B6F7}" presName="sibTrans" presStyleCnt="0"/>
      <dgm:spPr/>
    </dgm:pt>
    <dgm:pt modelId="{C0BAC37A-1A9C-400B-997F-16C712D9D28B}" type="pres">
      <dgm:prSet presAssocID="{37FBFADF-B846-4EA4-B812-9FE63FEE5292}" presName="composite" presStyleCnt="0">
        <dgm:presLayoutVars>
          <dgm:chMax val="1"/>
          <dgm:chPref val="1"/>
        </dgm:presLayoutVars>
      </dgm:prSet>
      <dgm:spPr/>
    </dgm:pt>
    <dgm:pt modelId="{C67CBE9B-8238-4F81-ADF3-E7C5C232E3AF}" type="pres">
      <dgm:prSet presAssocID="{37FBFADF-B846-4EA4-B812-9FE63FEE5292}" presName="Accent" presStyleLbl="trAlignAcc1" presStyleIdx="2" presStyleCnt="8" custScaleX="100017" custScaleY="110890">
        <dgm:presLayoutVars>
          <dgm:chMax val="0"/>
          <dgm:chPref val="0"/>
        </dgm:presLayoutVars>
      </dgm:prSet>
      <dgm:spPr/>
    </dgm:pt>
    <dgm:pt modelId="{805A1542-EFBD-44E9-BC92-EC92EAD32468}" type="pres">
      <dgm:prSet presAssocID="{37FBFADF-B846-4EA4-B812-9FE63FEE5292}" presName="Image" presStyleLbl="alignImgPlace1" presStyleIdx="2" presStyleCnt="8" custScaleX="108716" custScaleY="10662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64DDC73C-9DB9-489F-951B-A5152FF26036}" type="pres">
      <dgm:prSet presAssocID="{37FBFADF-B846-4EA4-B812-9FE63FEE5292}" presName="ChildComposite" presStyleCnt="0"/>
      <dgm:spPr/>
    </dgm:pt>
    <dgm:pt modelId="{CFDD8C24-DBD3-47F4-9F40-86D265BEA713}" type="pres">
      <dgm:prSet presAssocID="{37FBFADF-B846-4EA4-B812-9FE63FEE5292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81D5B11-16F3-4AA1-AD76-9BC37221ED90}" type="pres">
      <dgm:prSet presAssocID="{37FBFADF-B846-4EA4-B812-9FE63FEE5292}" presName="Parent" presStyleLbl="revTx" presStyleIdx="2" presStyleCnt="8">
        <dgm:presLayoutVars>
          <dgm:chMax val="1"/>
          <dgm:chPref val="0"/>
          <dgm:bulletEnabled val="1"/>
        </dgm:presLayoutVars>
      </dgm:prSet>
      <dgm:spPr/>
    </dgm:pt>
    <dgm:pt modelId="{020D568B-004D-4F73-B3BA-AD8974C123F4}" type="pres">
      <dgm:prSet presAssocID="{525D6DC8-A3EB-4716-B034-962BBEF17DA0}" presName="sibTrans" presStyleCnt="0"/>
      <dgm:spPr/>
    </dgm:pt>
    <dgm:pt modelId="{97ECC829-CF1D-45C8-9C93-287CC54F0A62}" type="pres">
      <dgm:prSet presAssocID="{83EB765C-F5D6-4BCC-AFC4-D7A29260755A}" presName="composite" presStyleCnt="0">
        <dgm:presLayoutVars>
          <dgm:chMax val="1"/>
          <dgm:chPref val="1"/>
        </dgm:presLayoutVars>
      </dgm:prSet>
      <dgm:spPr/>
    </dgm:pt>
    <dgm:pt modelId="{E098E71C-0D98-4767-8C27-08CE27E9B7C0}" type="pres">
      <dgm:prSet presAssocID="{83EB765C-F5D6-4BCC-AFC4-D7A29260755A}" presName="Accent" presStyleLbl="trAlignAcc1" presStyleIdx="3" presStyleCnt="8" custScaleX="100017" custScaleY="110890">
        <dgm:presLayoutVars>
          <dgm:chMax val="0"/>
          <dgm:chPref val="0"/>
        </dgm:presLayoutVars>
      </dgm:prSet>
      <dgm:spPr/>
    </dgm:pt>
    <dgm:pt modelId="{24FFDB7F-4638-47E6-AA72-FD11EE1461DE}" type="pres">
      <dgm:prSet presAssocID="{83EB765C-F5D6-4BCC-AFC4-D7A29260755A}" presName="Image" presStyleLbl="alignImgPlace1" presStyleIdx="3" presStyleCnt="8" custScaleX="108716" custScaleY="10662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52AE8AE5-EAE5-4528-BF54-C8B2AF96C8AE}" type="pres">
      <dgm:prSet presAssocID="{83EB765C-F5D6-4BCC-AFC4-D7A29260755A}" presName="ChildComposite" presStyleCnt="0"/>
      <dgm:spPr/>
    </dgm:pt>
    <dgm:pt modelId="{AD89E040-AD29-4969-92ED-9D3ABB5C49B0}" type="pres">
      <dgm:prSet presAssocID="{83EB765C-F5D6-4BCC-AFC4-D7A29260755A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6031436-9B29-45BC-BDA4-002E726305AD}" type="pres">
      <dgm:prSet presAssocID="{83EB765C-F5D6-4BCC-AFC4-D7A29260755A}" presName="Parent" presStyleLbl="revTx" presStyleIdx="3" presStyleCnt="8">
        <dgm:presLayoutVars>
          <dgm:chMax val="1"/>
          <dgm:chPref val="0"/>
          <dgm:bulletEnabled val="1"/>
        </dgm:presLayoutVars>
      </dgm:prSet>
      <dgm:spPr/>
    </dgm:pt>
    <dgm:pt modelId="{4A0FE375-AF3D-40C8-88EB-C2ECEBFD42A3}" type="pres">
      <dgm:prSet presAssocID="{93414732-7C33-4D83-9324-9FC4E6067525}" presName="sibTrans" presStyleCnt="0"/>
      <dgm:spPr/>
    </dgm:pt>
    <dgm:pt modelId="{9864A608-38A2-41BE-93A9-88E9F0D33C31}" type="pres">
      <dgm:prSet presAssocID="{1D02607A-65AC-491C-8B93-C7F26E79EE13}" presName="composite" presStyleCnt="0">
        <dgm:presLayoutVars>
          <dgm:chMax val="1"/>
          <dgm:chPref val="1"/>
        </dgm:presLayoutVars>
      </dgm:prSet>
      <dgm:spPr/>
    </dgm:pt>
    <dgm:pt modelId="{B1E9FF26-3EC6-4B69-97FA-3B31535F781A}" type="pres">
      <dgm:prSet presAssocID="{1D02607A-65AC-491C-8B93-C7F26E79EE13}" presName="Accent" presStyleLbl="trAlignAcc1" presStyleIdx="4" presStyleCnt="8" custScaleX="100017" custScaleY="110890">
        <dgm:presLayoutVars>
          <dgm:chMax val="0"/>
          <dgm:chPref val="0"/>
        </dgm:presLayoutVars>
      </dgm:prSet>
      <dgm:spPr/>
    </dgm:pt>
    <dgm:pt modelId="{9BA09630-5515-4152-8665-EA04BEE6B54C}" type="pres">
      <dgm:prSet presAssocID="{1D02607A-65AC-491C-8B93-C7F26E79EE13}" presName="Image" presStyleLbl="alignImgPlace1" presStyleIdx="4" presStyleCnt="8" custScaleX="108716" custScaleY="10662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96E0F04E-E97D-48D8-9D38-1584DC31429F}" type="pres">
      <dgm:prSet presAssocID="{1D02607A-65AC-491C-8B93-C7F26E79EE13}" presName="ChildComposite" presStyleCnt="0"/>
      <dgm:spPr/>
    </dgm:pt>
    <dgm:pt modelId="{1197572A-8100-4176-BCA3-3B393A73CE2B}" type="pres">
      <dgm:prSet presAssocID="{1D02607A-65AC-491C-8B93-C7F26E79EE1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9DE6750-007A-4D18-A878-79BF1B693BFB}" type="pres">
      <dgm:prSet presAssocID="{1D02607A-65AC-491C-8B93-C7F26E79EE13}" presName="Parent" presStyleLbl="revTx" presStyleIdx="4" presStyleCnt="8">
        <dgm:presLayoutVars>
          <dgm:chMax val="1"/>
          <dgm:chPref val="0"/>
          <dgm:bulletEnabled val="1"/>
        </dgm:presLayoutVars>
      </dgm:prSet>
      <dgm:spPr/>
    </dgm:pt>
    <dgm:pt modelId="{9820C685-410C-4ABB-87ED-ABBA2310FFBD}" type="pres">
      <dgm:prSet presAssocID="{3E355BCF-7E6D-4A4C-9752-6F6DEE92A062}" presName="sibTrans" presStyleCnt="0"/>
      <dgm:spPr/>
    </dgm:pt>
    <dgm:pt modelId="{F02C5706-68DF-4D37-973A-2FCAE309EB9B}" type="pres">
      <dgm:prSet presAssocID="{A4AFA8C4-3884-482B-AA70-3F940A3D6CAE}" presName="composite" presStyleCnt="0">
        <dgm:presLayoutVars>
          <dgm:chMax val="1"/>
          <dgm:chPref val="1"/>
        </dgm:presLayoutVars>
      </dgm:prSet>
      <dgm:spPr/>
    </dgm:pt>
    <dgm:pt modelId="{182ECF16-3689-4CC8-9145-ACAE026B193C}" type="pres">
      <dgm:prSet presAssocID="{A4AFA8C4-3884-482B-AA70-3F940A3D6CAE}" presName="Accent" presStyleLbl="trAlignAcc1" presStyleIdx="5" presStyleCnt="8" custScaleX="100017" custScaleY="110890">
        <dgm:presLayoutVars>
          <dgm:chMax val="0"/>
          <dgm:chPref val="0"/>
        </dgm:presLayoutVars>
      </dgm:prSet>
      <dgm:spPr/>
    </dgm:pt>
    <dgm:pt modelId="{24134557-F05D-486E-B3B6-C96722149864}" type="pres">
      <dgm:prSet presAssocID="{A4AFA8C4-3884-482B-AA70-3F940A3D6CAE}" presName="Image" presStyleLbl="alignImgPlace1" presStyleIdx="5" presStyleCnt="8" custScaleX="108716" custScaleY="10662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F05F2A1E-2714-4A26-8E51-862CA6D74583}" type="pres">
      <dgm:prSet presAssocID="{A4AFA8C4-3884-482B-AA70-3F940A3D6CAE}" presName="ChildComposite" presStyleCnt="0"/>
      <dgm:spPr/>
    </dgm:pt>
    <dgm:pt modelId="{1BB70933-02CD-4092-829F-7B5E4353D97C}" type="pres">
      <dgm:prSet presAssocID="{A4AFA8C4-3884-482B-AA70-3F940A3D6CA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35D7CB2-DC6C-4EBA-9AEC-752F36E2EBE8}" type="pres">
      <dgm:prSet presAssocID="{A4AFA8C4-3884-482B-AA70-3F940A3D6CAE}" presName="Parent" presStyleLbl="revTx" presStyleIdx="5" presStyleCnt="8">
        <dgm:presLayoutVars>
          <dgm:chMax val="1"/>
          <dgm:chPref val="0"/>
          <dgm:bulletEnabled val="1"/>
        </dgm:presLayoutVars>
      </dgm:prSet>
      <dgm:spPr/>
    </dgm:pt>
    <dgm:pt modelId="{EE134523-9468-4D77-BCB5-76F58F2800D3}" type="pres">
      <dgm:prSet presAssocID="{73724327-5B81-4805-83BE-07EEDCD34798}" presName="sibTrans" presStyleCnt="0"/>
      <dgm:spPr/>
    </dgm:pt>
    <dgm:pt modelId="{7B44068E-EF4E-4047-9FA3-CEE912A411FD}" type="pres">
      <dgm:prSet presAssocID="{7FB336C7-C86D-4B6F-B942-3736D4445C57}" presName="composite" presStyleCnt="0">
        <dgm:presLayoutVars>
          <dgm:chMax val="1"/>
          <dgm:chPref val="1"/>
        </dgm:presLayoutVars>
      </dgm:prSet>
      <dgm:spPr/>
    </dgm:pt>
    <dgm:pt modelId="{F23AD8AA-C3F0-4586-856D-B3459C1D8BDE}" type="pres">
      <dgm:prSet presAssocID="{7FB336C7-C86D-4B6F-B942-3736D4445C57}" presName="Accent" presStyleLbl="trAlignAcc1" presStyleIdx="6" presStyleCnt="8" custScaleX="100017" custScaleY="110890">
        <dgm:presLayoutVars>
          <dgm:chMax val="0"/>
          <dgm:chPref val="0"/>
        </dgm:presLayoutVars>
      </dgm:prSet>
      <dgm:spPr/>
    </dgm:pt>
    <dgm:pt modelId="{2D06B6DC-2F41-43F4-AB04-650CFB674DA9}" type="pres">
      <dgm:prSet presAssocID="{7FB336C7-C86D-4B6F-B942-3736D4445C57}" presName="Image" presStyleLbl="alignImgPlace1" presStyleIdx="6" presStyleCnt="8" custScaleX="108716" custScaleY="10662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F8444472-379B-4700-B2C6-515F92381AA8}" type="pres">
      <dgm:prSet presAssocID="{7FB336C7-C86D-4B6F-B942-3736D4445C57}" presName="ChildComposite" presStyleCnt="0"/>
      <dgm:spPr/>
    </dgm:pt>
    <dgm:pt modelId="{6AF514A4-5300-481B-BBCA-991331C47963}" type="pres">
      <dgm:prSet presAssocID="{7FB336C7-C86D-4B6F-B942-3736D4445C57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28D1B23-3673-4D27-8709-5C99967BD2B5}" type="pres">
      <dgm:prSet presAssocID="{7FB336C7-C86D-4B6F-B942-3736D4445C57}" presName="Parent" presStyleLbl="revTx" presStyleIdx="6" presStyleCnt="8">
        <dgm:presLayoutVars>
          <dgm:chMax val="1"/>
          <dgm:chPref val="0"/>
          <dgm:bulletEnabled val="1"/>
        </dgm:presLayoutVars>
      </dgm:prSet>
      <dgm:spPr/>
    </dgm:pt>
    <dgm:pt modelId="{C794D615-13E9-4E56-B5AE-8FBAB66BF9A6}" type="pres">
      <dgm:prSet presAssocID="{4C3B0F8C-ADE0-49C3-AADE-4BEE902B833A}" presName="sibTrans" presStyleCnt="0"/>
      <dgm:spPr/>
    </dgm:pt>
    <dgm:pt modelId="{3001142F-C45D-4E89-9330-A4B519D8E671}" type="pres">
      <dgm:prSet presAssocID="{FFB77A5D-EC9C-456A-9BBC-03B5B3018AED}" presName="composite" presStyleCnt="0">
        <dgm:presLayoutVars>
          <dgm:chMax val="1"/>
          <dgm:chPref val="1"/>
        </dgm:presLayoutVars>
      </dgm:prSet>
      <dgm:spPr/>
    </dgm:pt>
    <dgm:pt modelId="{8330FECE-EB99-4906-A48A-D4EE3DB5D4A2}" type="pres">
      <dgm:prSet presAssocID="{FFB77A5D-EC9C-456A-9BBC-03B5B3018AED}" presName="Accent" presStyleLbl="trAlignAcc1" presStyleIdx="7" presStyleCnt="8" custScaleX="100017" custScaleY="110890">
        <dgm:presLayoutVars>
          <dgm:chMax val="0"/>
          <dgm:chPref val="0"/>
        </dgm:presLayoutVars>
      </dgm:prSet>
      <dgm:spPr/>
    </dgm:pt>
    <dgm:pt modelId="{5E0223C5-3241-4B9B-A729-62A15EB44340}" type="pres">
      <dgm:prSet presAssocID="{FFB77A5D-EC9C-456A-9BBC-03B5B3018AED}" presName="Image" presStyleLbl="alignImgPlace1" presStyleIdx="7" presStyleCnt="8" custScaleX="108716" custScaleY="10662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3951F9B0-59EE-41F4-B59E-3F94BBA6E1E9}" type="pres">
      <dgm:prSet presAssocID="{FFB77A5D-EC9C-456A-9BBC-03B5B3018AED}" presName="ChildComposite" presStyleCnt="0"/>
      <dgm:spPr/>
    </dgm:pt>
    <dgm:pt modelId="{8349CD60-170A-4D23-AFB3-6811CD710A8A}" type="pres">
      <dgm:prSet presAssocID="{FFB77A5D-EC9C-456A-9BBC-03B5B3018AED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D5B85BE-7385-49D4-A841-F3CD62898457}" type="pres">
      <dgm:prSet presAssocID="{FFB77A5D-EC9C-456A-9BBC-03B5B3018AED}" presName="Parent" presStyleLbl="revTx" presStyleIdx="7" presStyleCnt="8">
        <dgm:presLayoutVars>
          <dgm:chMax val="1"/>
          <dgm:chPref val="0"/>
          <dgm:bulletEnabled val="1"/>
        </dgm:presLayoutVars>
      </dgm:prSet>
      <dgm:spPr/>
    </dgm:pt>
  </dgm:ptLst>
  <dgm:cxnLst>
    <dgm:cxn modelId="{F9C2ED01-A61D-413E-9547-953DD836AD25}" type="presOf" srcId="{A4AFA8C4-3884-482B-AA70-3F940A3D6CAE}" destId="{C35D7CB2-DC6C-4EBA-9AEC-752F36E2EBE8}" srcOrd="0" destOrd="0" presId="urn:microsoft.com/office/officeart/2008/layout/CaptionedPictures"/>
    <dgm:cxn modelId="{4CE81605-05C9-44A4-81F3-D8C41C97F99D}" srcId="{572304CF-175F-4535-A70D-6EAE066BABE0}" destId="{37FBFADF-B846-4EA4-B812-9FE63FEE5292}" srcOrd="2" destOrd="0" parTransId="{EC8342D4-19BB-4085-A79A-72142F93D2AF}" sibTransId="{525D6DC8-A3EB-4716-B034-962BBEF17DA0}"/>
    <dgm:cxn modelId="{9C446B0A-D31F-46BB-9D72-67694B64A0B8}" type="presOf" srcId="{572304CF-175F-4535-A70D-6EAE066BABE0}" destId="{0DF9C4D1-180F-4724-8F54-7135E8DC3955}" srcOrd="0" destOrd="0" presId="urn:microsoft.com/office/officeart/2008/layout/CaptionedPictures"/>
    <dgm:cxn modelId="{C7F72317-44DD-407F-9305-C913B4FF2858}" type="presOf" srcId="{83EB765C-F5D6-4BCC-AFC4-D7A29260755A}" destId="{06031436-9B29-45BC-BDA4-002E726305AD}" srcOrd="0" destOrd="0" presId="urn:microsoft.com/office/officeart/2008/layout/CaptionedPictures"/>
    <dgm:cxn modelId="{824AEF1E-1EC0-4954-A459-5500F420F71D}" srcId="{572304CF-175F-4535-A70D-6EAE066BABE0}" destId="{1D02607A-65AC-491C-8B93-C7F26E79EE13}" srcOrd="4" destOrd="0" parTransId="{587CCA42-05F4-478E-B9AC-C3F93F0BAC3C}" sibTransId="{3E355BCF-7E6D-4A4C-9752-6F6DEE92A062}"/>
    <dgm:cxn modelId="{07064421-076F-4F5C-AB22-E3EB91FA3D77}" type="presOf" srcId="{7FB336C7-C86D-4B6F-B942-3736D4445C57}" destId="{928D1B23-3673-4D27-8709-5C99967BD2B5}" srcOrd="0" destOrd="0" presId="urn:microsoft.com/office/officeart/2008/layout/CaptionedPictures"/>
    <dgm:cxn modelId="{7634663F-E943-4CF8-882C-53B07484B1C8}" srcId="{572304CF-175F-4535-A70D-6EAE066BABE0}" destId="{A4AFA8C4-3884-482B-AA70-3F940A3D6CAE}" srcOrd="5" destOrd="0" parTransId="{3B852011-5C00-48C4-8473-7F2CB913328E}" sibTransId="{73724327-5B81-4805-83BE-07EEDCD34798}"/>
    <dgm:cxn modelId="{211FEA4A-E639-43FF-B96F-578841C34BD5}" type="presOf" srcId="{ED331CB4-E059-4817-A8E8-0B09D7E50E4F}" destId="{E4A6FCE2-D131-4393-AC86-1B4CA1439BC8}" srcOrd="0" destOrd="0" presId="urn:microsoft.com/office/officeart/2008/layout/CaptionedPictures"/>
    <dgm:cxn modelId="{54D19C5A-D7EE-4B88-8443-3B8674E37C1D}" srcId="{572304CF-175F-4535-A70D-6EAE066BABE0}" destId="{E1B80012-E3A3-4FE0-ABAA-B3F93C2617FF}" srcOrd="0" destOrd="0" parTransId="{79206250-72F3-4536-944E-52CCAE53ADA6}" sibTransId="{554FDCFA-3BA8-42E3-BA1E-DAE194C43945}"/>
    <dgm:cxn modelId="{4CA8A483-C315-4464-94A6-B3ED5909CB22}" srcId="{572304CF-175F-4535-A70D-6EAE066BABE0}" destId="{FFB77A5D-EC9C-456A-9BBC-03B5B3018AED}" srcOrd="7" destOrd="0" parTransId="{BBB67662-2E98-4AA8-AF63-A370AB3A3E60}" sibTransId="{E38EB6BF-53BF-4DA8-9928-916B923C5D79}"/>
    <dgm:cxn modelId="{9C4D4CA8-EDB3-41EA-87C8-C4B15AD09EC8}" srcId="{572304CF-175F-4535-A70D-6EAE066BABE0}" destId="{7FB336C7-C86D-4B6F-B942-3736D4445C57}" srcOrd="6" destOrd="0" parTransId="{4074578E-524D-4B35-B2EE-2698140733F2}" sibTransId="{4C3B0F8C-ADE0-49C3-AADE-4BEE902B833A}"/>
    <dgm:cxn modelId="{FA9EF1BD-997E-4DCB-B681-C0475D170D3F}" type="presOf" srcId="{FFB77A5D-EC9C-456A-9BBC-03B5B3018AED}" destId="{1D5B85BE-7385-49D4-A841-F3CD62898457}" srcOrd="0" destOrd="0" presId="urn:microsoft.com/office/officeart/2008/layout/CaptionedPictures"/>
    <dgm:cxn modelId="{447478D1-5845-491F-AF8B-4B5EFD0DE052}" type="presOf" srcId="{37FBFADF-B846-4EA4-B812-9FE63FEE5292}" destId="{181D5B11-16F3-4AA1-AD76-9BC37221ED90}" srcOrd="0" destOrd="0" presId="urn:microsoft.com/office/officeart/2008/layout/CaptionedPictures"/>
    <dgm:cxn modelId="{587B2CD3-29B4-4A5D-97A7-64DBBD599DA1}" srcId="{572304CF-175F-4535-A70D-6EAE066BABE0}" destId="{83EB765C-F5D6-4BCC-AFC4-D7A29260755A}" srcOrd="3" destOrd="0" parTransId="{88C81439-3371-4995-B027-FB947D2FF4E4}" sibTransId="{93414732-7C33-4D83-9324-9FC4E6067525}"/>
    <dgm:cxn modelId="{84225CDB-69D8-4A9A-A085-F70BAEFADE13}" srcId="{572304CF-175F-4535-A70D-6EAE066BABE0}" destId="{ED331CB4-E059-4817-A8E8-0B09D7E50E4F}" srcOrd="1" destOrd="0" parTransId="{7FF3476E-1357-4A2D-B1D1-5D6DE08643E0}" sibTransId="{931397EC-3616-40E4-92B9-C56A51F7B6F7}"/>
    <dgm:cxn modelId="{D2F679DC-C98B-42D6-A013-9B6A13BBF476}" type="presOf" srcId="{1D02607A-65AC-491C-8B93-C7F26E79EE13}" destId="{59DE6750-007A-4D18-A878-79BF1B693BFB}" srcOrd="0" destOrd="0" presId="urn:microsoft.com/office/officeart/2008/layout/CaptionedPictures"/>
    <dgm:cxn modelId="{1C938DEB-8DC3-4237-9D5B-2A297BC46A62}" type="presOf" srcId="{E1B80012-E3A3-4FE0-ABAA-B3F93C2617FF}" destId="{4815182A-FB28-4AD2-93DA-ED72AC0DA822}" srcOrd="0" destOrd="0" presId="urn:microsoft.com/office/officeart/2008/layout/CaptionedPictures"/>
    <dgm:cxn modelId="{01FCA0F9-4CA6-429B-8EB4-A819D8356412}" type="presParOf" srcId="{0DF9C4D1-180F-4724-8F54-7135E8DC3955}" destId="{C353218F-6ABC-42B1-BE62-04E71D29C73F}" srcOrd="0" destOrd="0" presId="urn:microsoft.com/office/officeart/2008/layout/CaptionedPictures"/>
    <dgm:cxn modelId="{0011E0AE-5B52-41E6-B73D-E6D535838CBD}" type="presParOf" srcId="{C353218F-6ABC-42B1-BE62-04E71D29C73F}" destId="{354C317A-E3FA-4B79-A6F7-F3C9E0A2576C}" srcOrd="0" destOrd="0" presId="urn:microsoft.com/office/officeart/2008/layout/CaptionedPictures"/>
    <dgm:cxn modelId="{5CA61E8F-E44E-4391-BBD5-A2A70956654E}" type="presParOf" srcId="{C353218F-6ABC-42B1-BE62-04E71D29C73F}" destId="{94F6173A-2974-4F36-9AA7-E1CB9A59EC47}" srcOrd="1" destOrd="0" presId="urn:microsoft.com/office/officeart/2008/layout/CaptionedPictures"/>
    <dgm:cxn modelId="{66AE61E5-8835-45DA-9158-3BFDC7B7511E}" type="presParOf" srcId="{C353218F-6ABC-42B1-BE62-04E71D29C73F}" destId="{DE2D3862-2A88-4942-B18B-CC710885E127}" srcOrd="2" destOrd="0" presId="urn:microsoft.com/office/officeart/2008/layout/CaptionedPictures"/>
    <dgm:cxn modelId="{9EFB5456-071F-42EE-A356-727D0ECC21DC}" type="presParOf" srcId="{DE2D3862-2A88-4942-B18B-CC710885E127}" destId="{02CFEFAB-9465-4154-BB97-D67D2851FF7C}" srcOrd="0" destOrd="0" presId="urn:microsoft.com/office/officeart/2008/layout/CaptionedPictures"/>
    <dgm:cxn modelId="{007D073C-F2AB-4CA5-8F47-0EF158543EDD}" type="presParOf" srcId="{DE2D3862-2A88-4942-B18B-CC710885E127}" destId="{4815182A-FB28-4AD2-93DA-ED72AC0DA822}" srcOrd="1" destOrd="0" presId="urn:microsoft.com/office/officeart/2008/layout/CaptionedPictures"/>
    <dgm:cxn modelId="{60D47512-2AB7-489D-8543-F5E02712E7D3}" type="presParOf" srcId="{0DF9C4D1-180F-4724-8F54-7135E8DC3955}" destId="{43B4B718-2FE7-463C-A2AF-CB6CE75317E5}" srcOrd="1" destOrd="0" presId="urn:microsoft.com/office/officeart/2008/layout/CaptionedPictures"/>
    <dgm:cxn modelId="{059798EF-3F96-4EE0-A118-6644A5DB0C58}" type="presParOf" srcId="{0DF9C4D1-180F-4724-8F54-7135E8DC3955}" destId="{CD5A5BA5-EB25-41FE-9A45-105D887E0CF3}" srcOrd="2" destOrd="0" presId="urn:microsoft.com/office/officeart/2008/layout/CaptionedPictures"/>
    <dgm:cxn modelId="{5BB401F6-AE80-44B4-8CB9-FBB0C162B208}" type="presParOf" srcId="{CD5A5BA5-EB25-41FE-9A45-105D887E0CF3}" destId="{A4863C45-DF3C-46C6-B856-E506C02A087F}" srcOrd="0" destOrd="0" presId="urn:microsoft.com/office/officeart/2008/layout/CaptionedPictures"/>
    <dgm:cxn modelId="{6984C669-71FA-4446-9CAE-F6B96DA529C2}" type="presParOf" srcId="{CD5A5BA5-EB25-41FE-9A45-105D887E0CF3}" destId="{92E1AA20-6308-4030-A911-E492AD264888}" srcOrd="1" destOrd="0" presId="urn:microsoft.com/office/officeart/2008/layout/CaptionedPictures"/>
    <dgm:cxn modelId="{349284FF-4C42-484E-A22A-7153069EE5BE}" type="presParOf" srcId="{CD5A5BA5-EB25-41FE-9A45-105D887E0CF3}" destId="{3F90938C-1492-4FEF-AB90-55D6139131AA}" srcOrd="2" destOrd="0" presId="urn:microsoft.com/office/officeart/2008/layout/CaptionedPictures"/>
    <dgm:cxn modelId="{3BCD4A04-E754-4D08-A3E1-E3B20D91B70F}" type="presParOf" srcId="{3F90938C-1492-4FEF-AB90-55D6139131AA}" destId="{22FD32BF-4B48-45A5-8A19-472BB6F07D76}" srcOrd="0" destOrd="0" presId="urn:microsoft.com/office/officeart/2008/layout/CaptionedPictures"/>
    <dgm:cxn modelId="{FE9FD29A-FD80-4863-B3D4-08BE69D04385}" type="presParOf" srcId="{3F90938C-1492-4FEF-AB90-55D6139131AA}" destId="{E4A6FCE2-D131-4393-AC86-1B4CA1439BC8}" srcOrd="1" destOrd="0" presId="urn:microsoft.com/office/officeart/2008/layout/CaptionedPictures"/>
    <dgm:cxn modelId="{83171165-6EFB-4CD8-B90C-6C06C5E4B5BF}" type="presParOf" srcId="{0DF9C4D1-180F-4724-8F54-7135E8DC3955}" destId="{2D8268E5-9748-41DE-AC2D-005F1CE0ABBD}" srcOrd="3" destOrd="0" presId="urn:microsoft.com/office/officeart/2008/layout/CaptionedPictures"/>
    <dgm:cxn modelId="{945A6CAA-9185-4954-B9ED-CFD774089886}" type="presParOf" srcId="{0DF9C4D1-180F-4724-8F54-7135E8DC3955}" destId="{C0BAC37A-1A9C-400B-997F-16C712D9D28B}" srcOrd="4" destOrd="0" presId="urn:microsoft.com/office/officeart/2008/layout/CaptionedPictures"/>
    <dgm:cxn modelId="{16AABD41-B17E-4D81-A0F8-33E46B0E54DB}" type="presParOf" srcId="{C0BAC37A-1A9C-400B-997F-16C712D9D28B}" destId="{C67CBE9B-8238-4F81-ADF3-E7C5C232E3AF}" srcOrd="0" destOrd="0" presId="urn:microsoft.com/office/officeart/2008/layout/CaptionedPictures"/>
    <dgm:cxn modelId="{807B7AB9-40EB-4FF6-8008-AD6DA2C73781}" type="presParOf" srcId="{C0BAC37A-1A9C-400B-997F-16C712D9D28B}" destId="{805A1542-EFBD-44E9-BC92-EC92EAD32468}" srcOrd="1" destOrd="0" presId="urn:microsoft.com/office/officeart/2008/layout/CaptionedPictures"/>
    <dgm:cxn modelId="{764B1519-7107-40F7-BE1D-152B0C553ACE}" type="presParOf" srcId="{C0BAC37A-1A9C-400B-997F-16C712D9D28B}" destId="{64DDC73C-9DB9-489F-951B-A5152FF26036}" srcOrd="2" destOrd="0" presId="urn:microsoft.com/office/officeart/2008/layout/CaptionedPictures"/>
    <dgm:cxn modelId="{3F655DD4-E085-468F-8D7A-B5F2D0D14BCB}" type="presParOf" srcId="{64DDC73C-9DB9-489F-951B-A5152FF26036}" destId="{CFDD8C24-DBD3-47F4-9F40-86D265BEA713}" srcOrd="0" destOrd="0" presId="urn:microsoft.com/office/officeart/2008/layout/CaptionedPictures"/>
    <dgm:cxn modelId="{F4970DA2-08F5-4728-A0B8-9981C453B561}" type="presParOf" srcId="{64DDC73C-9DB9-489F-951B-A5152FF26036}" destId="{181D5B11-16F3-4AA1-AD76-9BC37221ED90}" srcOrd="1" destOrd="0" presId="urn:microsoft.com/office/officeart/2008/layout/CaptionedPictures"/>
    <dgm:cxn modelId="{F7C00307-1615-417E-9C03-2F7F69C6EAC4}" type="presParOf" srcId="{0DF9C4D1-180F-4724-8F54-7135E8DC3955}" destId="{020D568B-004D-4F73-B3BA-AD8974C123F4}" srcOrd="5" destOrd="0" presId="urn:microsoft.com/office/officeart/2008/layout/CaptionedPictures"/>
    <dgm:cxn modelId="{C3F1B313-661B-44D5-96FD-FB6087364F71}" type="presParOf" srcId="{0DF9C4D1-180F-4724-8F54-7135E8DC3955}" destId="{97ECC829-CF1D-45C8-9C93-287CC54F0A62}" srcOrd="6" destOrd="0" presId="urn:microsoft.com/office/officeart/2008/layout/CaptionedPictures"/>
    <dgm:cxn modelId="{09D31618-08B7-4A9A-819E-7B37E50ED479}" type="presParOf" srcId="{97ECC829-CF1D-45C8-9C93-287CC54F0A62}" destId="{E098E71C-0D98-4767-8C27-08CE27E9B7C0}" srcOrd="0" destOrd="0" presId="urn:microsoft.com/office/officeart/2008/layout/CaptionedPictures"/>
    <dgm:cxn modelId="{050CA6D7-80AE-4F41-AFB8-D28D96185067}" type="presParOf" srcId="{97ECC829-CF1D-45C8-9C93-287CC54F0A62}" destId="{24FFDB7F-4638-47E6-AA72-FD11EE1461DE}" srcOrd="1" destOrd="0" presId="urn:microsoft.com/office/officeart/2008/layout/CaptionedPictures"/>
    <dgm:cxn modelId="{83698700-9980-4C05-9A24-87021DDE3B7B}" type="presParOf" srcId="{97ECC829-CF1D-45C8-9C93-287CC54F0A62}" destId="{52AE8AE5-EAE5-4528-BF54-C8B2AF96C8AE}" srcOrd="2" destOrd="0" presId="urn:microsoft.com/office/officeart/2008/layout/CaptionedPictures"/>
    <dgm:cxn modelId="{D0629DDE-C654-462E-8733-FEC2F8C84B2C}" type="presParOf" srcId="{52AE8AE5-EAE5-4528-BF54-C8B2AF96C8AE}" destId="{AD89E040-AD29-4969-92ED-9D3ABB5C49B0}" srcOrd="0" destOrd="0" presId="urn:microsoft.com/office/officeart/2008/layout/CaptionedPictures"/>
    <dgm:cxn modelId="{01B3C192-8D63-48CD-A683-4B5552C6D024}" type="presParOf" srcId="{52AE8AE5-EAE5-4528-BF54-C8B2AF96C8AE}" destId="{06031436-9B29-45BC-BDA4-002E726305AD}" srcOrd="1" destOrd="0" presId="urn:microsoft.com/office/officeart/2008/layout/CaptionedPictures"/>
    <dgm:cxn modelId="{F5FAEDA0-196C-4783-A119-6E9C35BE5C15}" type="presParOf" srcId="{0DF9C4D1-180F-4724-8F54-7135E8DC3955}" destId="{4A0FE375-AF3D-40C8-88EB-C2ECEBFD42A3}" srcOrd="7" destOrd="0" presId="urn:microsoft.com/office/officeart/2008/layout/CaptionedPictures"/>
    <dgm:cxn modelId="{3B5DB574-5E59-4C1A-A905-1C10F9F834DC}" type="presParOf" srcId="{0DF9C4D1-180F-4724-8F54-7135E8DC3955}" destId="{9864A608-38A2-41BE-93A9-88E9F0D33C31}" srcOrd="8" destOrd="0" presId="urn:microsoft.com/office/officeart/2008/layout/CaptionedPictures"/>
    <dgm:cxn modelId="{407DD972-7A51-442E-B4AA-513F6F455C02}" type="presParOf" srcId="{9864A608-38A2-41BE-93A9-88E9F0D33C31}" destId="{B1E9FF26-3EC6-4B69-97FA-3B31535F781A}" srcOrd="0" destOrd="0" presId="urn:microsoft.com/office/officeart/2008/layout/CaptionedPictures"/>
    <dgm:cxn modelId="{C27BA331-9C21-4593-A53E-C8612B19C2C8}" type="presParOf" srcId="{9864A608-38A2-41BE-93A9-88E9F0D33C31}" destId="{9BA09630-5515-4152-8665-EA04BEE6B54C}" srcOrd="1" destOrd="0" presId="urn:microsoft.com/office/officeart/2008/layout/CaptionedPictures"/>
    <dgm:cxn modelId="{9129D3F6-078E-4F5D-9C5C-9B01D6DE828C}" type="presParOf" srcId="{9864A608-38A2-41BE-93A9-88E9F0D33C31}" destId="{96E0F04E-E97D-48D8-9D38-1584DC31429F}" srcOrd="2" destOrd="0" presId="urn:microsoft.com/office/officeart/2008/layout/CaptionedPictures"/>
    <dgm:cxn modelId="{39911E34-5D47-4D3C-898B-FDEB754F6CBD}" type="presParOf" srcId="{96E0F04E-E97D-48D8-9D38-1584DC31429F}" destId="{1197572A-8100-4176-BCA3-3B393A73CE2B}" srcOrd="0" destOrd="0" presId="urn:microsoft.com/office/officeart/2008/layout/CaptionedPictures"/>
    <dgm:cxn modelId="{03948DBB-4D21-4263-AE79-54E2B092BCDC}" type="presParOf" srcId="{96E0F04E-E97D-48D8-9D38-1584DC31429F}" destId="{59DE6750-007A-4D18-A878-79BF1B693BFB}" srcOrd="1" destOrd="0" presId="urn:microsoft.com/office/officeart/2008/layout/CaptionedPictures"/>
    <dgm:cxn modelId="{069AE464-ACFF-48C1-9A50-A9DFF8737D5F}" type="presParOf" srcId="{0DF9C4D1-180F-4724-8F54-7135E8DC3955}" destId="{9820C685-410C-4ABB-87ED-ABBA2310FFBD}" srcOrd="9" destOrd="0" presId="urn:microsoft.com/office/officeart/2008/layout/CaptionedPictures"/>
    <dgm:cxn modelId="{FA5B9FBA-E22C-41E4-A95F-DFC459EA958A}" type="presParOf" srcId="{0DF9C4D1-180F-4724-8F54-7135E8DC3955}" destId="{F02C5706-68DF-4D37-973A-2FCAE309EB9B}" srcOrd="10" destOrd="0" presId="urn:microsoft.com/office/officeart/2008/layout/CaptionedPictures"/>
    <dgm:cxn modelId="{465575F5-716F-4500-9F05-D7F03F13661C}" type="presParOf" srcId="{F02C5706-68DF-4D37-973A-2FCAE309EB9B}" destId="{182ECF16-3689-4CC8-9145-ACAE026B193C}" srcOrd="0" destOrd="0" presId="urn:microsoft.com/office/officeart/2008/layout/CaptionedPictures"/>
    <dgm:cxn modelId="{D7FDBC93-FB2F-43C2-A246-CAECB8AEC114}" type="presParOf" srcId="{F02C5706-68DF-4D37-973A-2FCAE309EB9B}" destId="{24134557-F05D-486E-B3B6-C96722149864}" srcOrd="1" destOrd="0" presId="urn:microsoft.com/office/officeart/2008/layout/CaptionedPictures"/>
    <dgm:cxn modelId="{97602295-69B9-4DF1-A3EC-210B8463544B}" type="presParOf" srcId="{F02C5706-68DF-4D37-973A-2FCAE309EB9B}" destId="{F05F2A1E-2714-4A26-8E51-862CA6D74583}" srcOrd="2" destOrd="0" presId="urn:microsoft.com/office/officeart/2008/layout/CaptionedPictures"/>
    <dgm:cxn modelId="{2C126B8D-9539-427C-8F60-AAC24E35F310}" type="presParOf" srcId="{F05F2A1E-2714-4A26-8E51-862CA6D74583}" destId="{1BB70933-02CD-4092-829F-7B5E4353D97C}" srcOrd="0" destOrd="0" presId="urn:microsoft.com/office/officeart/2008/layout/CaptionedPictures"/>
    <dgm:cxn modelId="{BEA80EAE-40A9-4289-8FA6-10CB8A0A2186}" type="presParOf" srcId="{F05F2A1E-2714-4A26-8E51-862CA6D74583}" destId="{C35D7CB2-DC6C-4EBA-9AEC-752F36E2EBE8}" srcOrd="1" destOrd="0" presId="urn:microsoft.com/office/officeart/2008/layout/CaptionedPictures"/>
    <dgm:cxn modelId="{6429CA0B-6FEC-4058-A224-A737C558B04A}" type="presParOf" srcId="{0DF9C4D1-180F-4724-8F54-7135E8DC3955}" destId="{EE134523-9468-4D77-BCB5-76F58F2800D3}" srcOrd="11" destOrd="0" presId="urn:microsoft.com/office/officeart/2008/layout/CaptionedPictures"/>
    <dgm:cxn modelId="{9D070AAA-F651-42EF-AF1B-87C2F62D4C8E}" type="presParOf" srcId="{0DF9C4D1-180F-4724-8F54-7135E8DC3955}" destId="{7B44068E-EF4E-4047-9FA3-CEE912A411FD}" srcOrd="12" destOrd="0" presId="urn:microsoft.com/office/officeart/2008/layout/CaptionedPictures"/>
    <dgm:cxn modelId="{7E0EC783-AD5E-4EFE-AFDE-F8035FB1A5E5}" type="presParOf" srcId="{7B44068E-EF4E-4047-9FA3-CEE912A411FD}" destId="{F23AD8AA-C3F0-4586-856D-B3459C1D8BDE}" srcOrd="0" destOrd="0" presId="urn:microsoft.com/office/officeart/2008/layout/CaptionedPictures"/>
    <dgm:cxn modelId="{C5829C94-E6F1-481D-AC5E-F85B0F46B086}" type="presParOf" srcId="{7B44068E-EF4E-4047-9FA3-CEE912A411FD}" destId="{2D06B6DC-2F41-43F4-AB04-650CFB674DA9}" srcOrd="1" destOrd="0" presId="urn:microsoft.com/office/officeart/2008/layout/CaptionedPictures"/>
    <dgm:cxn modelId="{B4AFA107-7A88-4242-BA73-13ECBDAF42FA}" type="presParOf" srcId="{7B44068E-EF4E-4047-9FA3-CEE912A411FD}" destId="{F8444472-379B-4700-B2C6-515F92381AA8}" srcOrd="2" destOrd="0" presId="urn:microsoft.com/office/officeart/2008/layout/CaptionedPictures"/>
    <dgm:cxn modelId="{FBA7B48D-AEF5-4EE6-B059-DD494D70B6AD}" type="presParOf" srcId="{F8444472-379B-4700-B2C6-515F92381AA8}" destId="{6AF514A4-5300-481B-BBCA-991331C47963}" srcOrd="0" destOrd="0" presId="urn:microsoft.com/office/officeart/2008/layout/CaptionedPictures"/>
    <dgm:cxn modelId="{143B5575-59AA-4972-BB43-357E1DE5A96D}" type="presParOf" srcId="{F8444472-379B-4700-B2C6-515F92381AA8}" destId="{928D1B23-3673-4D27-8709-5C99967BD2B5}" srcOrd="1" destOrd="0" presId="urn:microsoft.com/office/officeart/2008/layout/CaptionedPictures"/>
    <dgm:cxn modelId="{63D98FDB-98F0-4032-BF79-C2BBB2311695}" type="presParOf" srcId="{0DF9C4D1-180F-4724-8F54-7135E8DC3955}" destId="{C794D615-13E9-4E56-B5AE-8FBAB66BF9A6}" srcOrd="13" destOrd="0" presId="urn:microsoft.com/office/officeart/2008/layout/CaptionedPictures"/>
    <dgm:cxn modelId="{279B812D-A28A-4464-BDC7-C96644AD90E4}" type="presParOf" srcId="{0DF9C4D1-180F-4724-8F54-7135E8DC3955}" destId="{3001142F-C45D-4E89-9330-A4B519D8E671}" srcOrd="14" destOrd="0" presId="urn:microsoft.com/office/officeart/2008/layout/CaptionedPictures"/>
    <dgm:cxn modelId="{77FFD4E5-B18F-405A-B91B-6EC3E81804B2}" type="presParOf" srcId="{3001142F-C45D-4E89-9330-A4B519D8E671}" destId="{8330FECE-EB99-4906-A48A-D4EE3DB5D4A2}" srcOrd="0" destOrd="0" presId="urn:microsoft.com/office/officeart/2008/layout/CaptionedPictures"/>
    <dgm:cxn modelId="{93A65148-4889-46D3-9A2D-0E94FC307603}" type="presParOf" srcId="{3001142F-C45D-4E89-9330-A4B519D8E671}" destId="{5E0223C5-3241-4B9B-A729-62A15EB44340}" srcOrd="1" destOrd="0" presId="urn:microsoft.com/office/officeart/2008/layout/CaptionedPictures"/>
    <dgm:cxn modelId="{9CCF7B7D-B4E1-42D6-86C4-645C62B9DC0F}" type="presParOf" srcId="{3001142F-C45D-4E89-9330-A4B519D8E671}" destId="{3951F9B0-59EE-41F4-B59E-3F94BBA6E1E9}" srcOrd="2" destOrd="0" presId="urn:microsoft.com/office/officeart/2008/layout/CaptionedPictures"/>
    <dgm:cxn modelId="{AC1FB17B-D3C4-4139-A068-3FD4575E5963}" type="presParOf" srcId="{3951F9B0-59EE-41F4-B59E-3F94BBA6E1E9}" destId="{8349CD60-170A-4D23-AFB3-6811CD710A8A}" srcOrd="0" destOrd="0" presId="urn:microsoft.com/office/officeart/2008/layout/CaptionedPictures"/>
    <dgm:cxn modelId="{B41304C9-1338-44E2-9BAC-CBB1DE0424DD}" type="presParOf" srcId="{3951F9B0-59EE-41F4-B59E-3F94BBA6E1E9}" destId="{1D5B85BE-7385-49D4-A841-F3CD62898457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98ACB4-04E6-4267-B438-723D65666A0E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DD4494F5-70B8-4DE4-874F-9CC0C25EAE31}">
      <dgm:prSet phldrT="[Text]"/>
      <dgm:spPr/>
      <dgm:t>
        <a:bodyPr/>
        <a:lstStyle/>
        <a:p>
          <a:r>
            <a:rPr lang="en-US" dirty="0"/>
            <a:t>SARC</a:t>
          </a:r>
          <a:br>
            <a:rPr lang="en-US" dirty="0"/>
          </a:br>
          <a:r>
            <a:rPr lang="en-US" dirty="0"/>
            <a:t>CI_L 0.002</a:t>
          </a:r>
          <a:br>
            <a:rPr lang="en-US" dirty="0"/>
          </a:br>
          <a:r>
            <a:rPr lang="en-US" dirty="0"/>
            <a:t>CI_U 0.431</a:t>
          </a:r>
        </a:p>
      </dgm:t>
    </dgm:pt>
    <dgm:pt modelId="{7AAE784D-C556-41F3-96E6-4CA0BAFBC544}" type="parTrans" cxnId="{2B0DD6A1-3E74-4320-A7B9-24DF89117951}">
      <dgm:prSet/>
      <dgm:spPr/>
      <dgm:t>
        <a:bodyPr/>
        <a:lstStyle/>
        <a:p>
          <a:endParaRPr lang="en-US"/>
        </a:p>
      </dgm:t>
    </dgm:pt>
    <dgm:pt modelId="{688E8B65-E7B5-4EF4-9703-697E6B783CE8}" type="sibTrans" cxnId="{2B0DD6A1-3E74-4320-A7B9-24DF89117951}">
      <dgm:prSet/>
      <dgm:spPr/>
      <dgm:t>
        <a:bodyPr/>
        <a:lstStyle/>
        <a:p>
          <a:endParaRPr lang="en-US"/>
        </a:p>
      </dgm:t>
    </dgm:pt>
    <dgm:pt modelId="{286E985A-B23D-4012-8630-CF65ABE4FA05}">
      <dgm:prSet phldrT="[Text]"/>
      <dgm:spPr/>
      <dgm:t>
        <a:bodyPr/>
        <a:lstStyle/>
        <a:p>
          <a:r>
            <a:rPr lang="en-US" dirty="0"/>
            <a:t>HNSC</a:t>
          </a:r>
          <a:br>
            <a:rPr lang="en-US" dirty="0"/>
          </a:br>
          <a:r>
            <a:rPr lang="en-US" dirty="0"/>
            <a:t>CI_L 0</a:t>
          </a:r>
          <a:br>
            <a:rPr lang="en-US" dirty="0"/>
          </a:br>
          <a:r>
            <a:rPr lang="en-US" dirty="0"/>
            <a:t>CI_U 2.027</a:t>
          </a:r>
        </a:p>
      </dgm:t>
    </dgm:pt>
    <dgm:pt modelId="{4831310A-EFC0-428A-8A7A-8DA20ABBD8A0}" type="parTrans" cxnId="{042222E3-3DD8-4129-8582-3272FD44BFEC}">
      <dgm:prSet/>
      <dgm:spPr/>
      <dgm:t>
        <a:bodyPr/>
        <a:lstStyle/>
        <a:p>
          <a:endParaRPr lang="en-US"/>
        </a:p>
      </dgm:t>
    </dgm:pt>
    <dgm:pt modelId="{9755518C-72C3-45CE-A35E-B16E412B3AE0}" type="sibTrans" cxnId="{042222E3-3DD8-4129-8582-3272FD44BFEC}">
      <dgm:prSet/>
      <dgm:spPr/>
      <dgm:t>
        <a:bodyPr/>
        <a:lstStyle/>
        <a:p>
          <a:endParaRPr lang="en-US"/>
        </a:p>
      </dgm:t>
    </dgm:pt>
    <dgm:pt modelId="{07315F86-12F3-4B48-9A56-4A4F85DCF5EB}">
      <dgm:prSet phldrT="[Text]"/>
      <dgm:spPr/>
      <dgm:t>
        <a:bodyPr/>
        <a:lstStyle/>
        <a:p>
          <a:r>
            <a:rPr lang="en-US" dirty="0"/>
            <a:t>HNSC-HPV-</a:t>
          </a:r>
          <a:br>
            <a:rPr lang="en-US" dirty="0"/>
          </a:br>
          <a:r>
            <a:rPr lang="en-US" dirty="0"/>
            <a:t>CI_L 0</a:t>
          </a:r>
          <a:br>
            <a:rPr lang="en-US" dirty="0"/>
          </a:br>
          <a:r>
            <a:rPr lang="en-US" dirty="0"/>
            <a:t>CI_U 1.254</a:t>
          </a:r>
        </a:p>
      </dgm:t>
    </dgm:pt>
    <dgm:pt modelId="{450F2159-D040-443B-AB91-8E07D7DEF156}" type="parTrans" cxnId="{33980D76-873A-4EF5-B8A0-A54BF26123B2}">
      <dgm:prSet/>
      <dgm:spPr/>
      <dgm:t>
        <a:bodyPr/>
        <a:lstStyle/>
        <a:p>
          <a:endParaRPr lang="en-US"/>
        </a:p>
      </dgm:t>
    </dgm:pt>
    <dgm:pt modelId="{A55574CA-775A-4A49-B25F-6982F920D486}" type="sibTrans" cxnId="{33980D76-873A-4EF5-B8A0-A54BF26123B2}">
      <dgm:prSet/>
      <dgm:spPr/>
      <dgm:t>
        <a:bodyPr/>
        <a:lstStyle/>
        <a:p>
          <a:endParaRPr lang="en-US"/>
        </a:p>
      </dgm:t>
    </dgm:pt>
    <dgm:pt modelId="{E1A1D688-14FF-4B9B-90DC-A738D3D3AA8C}" type="pres">
      <dgm:prSet presAssocID="{6498ACB4-04E6-4267-B438-723D65666A0E}" presName="Name0" presStyleCnt="0">
        <dgm:presLayoutVars>
          <dgm:chMax/>
          <dgm:chPref/>
          <dgm:dir/>
        </dgm:presLayoutVars>
      </dgm:prSet>
      <dgm:spPr/>
    </dgm:pt>
    <dgm:pt modelId="{453E6921-C77B-419A-A22C-1CCEA8FD4BD2}" type="pres">
      <dgm:prSet presAssocID="{DD4494F5-70B8-4DE4-874F-9CC0C25EAE31}" presName="composite" presStyleCnt="0">
        <dgm:presLayoutVars>
          <dgm:chMax val="1"/>
          <dgm:chPref val="1"/>
        </dgm:presLayoutVars>
      </dgm:prSet>
      <dgm:spPr/>
    </dgm:pt>
    <dgm:pt modelId="{441D0CC6-4137-4F9D-B2D0-1C12361FCFF8}" type="pres">
      <dgm:prSet presAssocID="{DD4494F5-70B8-4DE4-874F-9CC0C25EAE31}" presName="Accent" presStyleLbl="trAlignAcc1" presStyleIdx="0" presStyleCnt="3">
        <dgm:presLayoutVars>
          <dgm:chMax val="0"/>
          <dgm:chPref val="0"/>
        </dgm:presLayoutVars>
      </dgm:prSet>
      <dgm:spPr/>
    </dgm:pt>
    <dgm:pt modelId="{DCFC2520-CDBA-4BE7-8CBB-3D491ACF1A74}" type="pres">
      <dgm:prSet presAssocID="{DD4494F5-70B8-4DE4-874F-9CC0C25EAE31}" presName="Image" presStyleLbl="alignImgPlace1" presStyleIdx="0" presStyleCnt="3" custScaleX="107716" custScaleY="10928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EBA46E08-F98A-47A7-964B-662217B02203}" type="pres">
      <dgm:prSet presAssocID="{DD4494F5-70B8-4DE4-874F-9CC0C25EAE31}" presName="ChildComposite" presStyleCnt="0"/>
      <dgm:spPr/>
    </dgm:pt>
    <dgm:pt modelId="{5F67E053-C0F7-4FFC-BDEA-E0F0EB376C6F}" type="pres">
      <dgm:prSet presAssocID="{DD4494F5-70B8-4DE4-874F-9CC0C25EAE31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5A9A144-FB2A-45BD-AA71-9A27577AD9C4}" type="pres">
      <dgm:prSet presAssocID="{DD4494F5-70B8-4DE4-874F-9CC0C25EAE31}" presName="Parent" presStyleLbl="revTx" presStyleIdx="0" presStyleCnt="3" custLinFactNeighborY="6314">
        <dgm:presLayoutVars>
          <dgm:chMax val="1"/>
          <dgm:chPref val="0"/>
          <dgm:bulletEnabled val="1"/>
        </dgm:presLayoutVars>
      </dgm:prSet>
      <dgm:spPr/>
    </dgm:pt>
    <dgm:pt modelId="{7D0F4A8A-F143-4CAE-92D7-1C5107B6128E}" type="pres">
      <dgm:prSet presAssocID="{688E8B65-E7B5-4EF4-9703-697E6B783CE8}" presName="sibTrans" presStyleCnt="0"/>
      <dgm:spPr/>
    </dgm:pt>
    <dgm:pt modelId="{BABB33B9-61EC-4E2E-B0DA-D85B562814CA}" type="pres">
      <dgm:prSet presAssocID="{286E985A-B23D-4012-8630-CF65ABE4FA05}" presName="composite" presStyleCnt="0">
        <dgm:presLayoutVars>
          <dgm:chMax val="1"/>
          <dgm:chPref val="1"/>
        </dgm:presLayoutVars>
      </dgm:prSet>
      <dgm:spPr/>
    </dgm:pt>
    <dgm:pt modelId="{EB4BFCD6-01B5-425E-A966-4ADCA69FA005}" type="pres">
      <dgm:prSet presAssocID="{286E985A-B23D-4012-8630-CF65ABE4FA05}" presName="Accent" presStyleLbl="trAlignAcc1" presStyleIdx="1" presStyleCnt="3">
        <dgm:presLayoutVars>
          <dgm:chMax val="0"/>
          <dgm:chPref val="0"/>
        </dgm:presLayoutVars>
      </dgm:prSet>
      <dgm:spPr/>
    </dgm:pt>
    <dgm:pt modelId="{BDF33D1B-E7BA-462A-A32A-66A421D8CCD6}" type="pres">
      <dgm:prSet presAssocID="{286E985A-B23D-4012-8630-CF65ABE4FA05}" presName="Image" presStyleLbl="alignImgPlace1" presStyleIdx="1" presStyleCnt="3" custScaleX="107716" custScaleY="10928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C97E1AC5-B82E-4C03-BF85-ED5FCB06070A}" type="pres">
      <dgm:prSet presAssocID="{286E985A-B23D-4012-8630-CF65ABE4FA05}" presName="ChildComposite" presStyleCnt="0"/>
      <dgm:spPr/>
    </dgm:pt>
    <dgm:pt modelId="{E7260AA3-0EFF-4E99-99B0-904B603C15E3}" type="pres">
      <dgm:prSet presAssocID="{286E985A-B23D-4012-8630-CF65ABE4FA05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10B900E-D0DC-4E0B-9D32-A06F217114CC}" type="pres">
      <dgm:prSet presAssocID="{286E985A-B23D-4012-8630-CF65ABE4FA05}" presName="Parent" presStyleLbl="revTx" presStyleIdx="1" presStyleCnt="3" custLinFactNeighborY="5262">
        <dgm:presLayoutVars>
          <dgm:chMax val="1"/>
          <dgm:chPref val="0"/>
          <dgm:bulletEnabled val="1"/>
        </dgm:presLayoutVars>
      </dgm:prSet>
      <dgm:spPr/>
    </dgm:pt>
    <dgm:pt modelId="{0A4858C7-1E96-4D16-9E36-CD807D47BAB3}" type="pres">
      <dgm:prSet presAssocID="{9755518C-72C3-45CE-A35E-B16E412B3AE0}" presName="sibTrans" presStyleCnt="0"/>
      <dgm:spPr/>
    </dgm:pt>
    <dgm:pt modelId="{F2F21E27-FBE8-4782-BFF7-CD5C368567E7}" type="pres">
      <dgm:prSet presAssocID="{07315F86-12F3-4B48-9A56-4A4F85DCF5EB}" presName="composite" presStyleCnt="0">
        <dgm:presLayoutVars>
          <dgm:chMax val="1"/>
          <dgm:chPref val="1"/>
        </dgm:presLayoutVars>
      </dgm:prSet>
      <dgm:spPr/>
    </dgm:pt>
    <dgm:pt modelId="{7ABC9C0F-8378-4678-83EC-8FB6D71F00D5}" type="pres">
      <dgm:prSet presAssocID="{07315F86-12F3-4B48-9A56-4A4F85DCF5EB}" presName="Accent" presStyleLbl="trAlignAcc1" presStyleIdx="2" presStyleCnt="3">
        <dgm:presLayoutVars>
          <dgm:chMax val="0"/>
          <dgm:chPref val="0"/>
        </dgm:presLayoutVars>
      </dgm:prSet>
      <dgm:spPr/>
    </dgm:pt>
    <dgm:pt modelId="{D73C6983-07AA-40FC-952A-35DB8D11DA10}" type="pres">
      <dgm:prSet presAssocID="{07315F86-12F3-4B48-9A56-4A4F85DCF5EB}" presName="Image" presStyleLbl="alignImgPlace1" presStyleIdx="2" presStyleCnt="3" custScaleX="107716" custScaleY="10928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A1115951-7894-4B5D-9227-33A8AF2735C6}" type="pres">
      <dgm:prSet presAssocID="{07315F86-12F3-4B48-9A56-4A4F85DCF5EB}" presName="ChildComposite" presStyleCnt="0"/>
      <dgm:spPr/>
    </dgm:pt>
    <dgm:pt modelId="{A950E517-C531-4B79-BA00-1D008AA13423}" type="pres">
      <dgm:prSet presAssocID="{07315F86-12F3-4B48-9A56-4A4F85DCF5EB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D319F8F-BB1D-49FC-9A16-26AC2D628590}" type="pres">
      <dgm:prSet presAssocID="{07315F86-12F3-4B48-9A56-4A4F85DCF5EB}" presName="Parent" presStyleLbl="revTx" presStyleIdx="2" presStyleCnt="3" custLinFactNeighborY="6314">
        <dgm:presLayoutVars>
          <dgm:chMax val="1"/>
          <dgm:chPref val="0"/>
          <dgm:bulletEnabled val="1"/>
        </dgm:presLayoutVars>
      </dgm:prSet>
      <dgm:spPr/>
    </dgm:pt>
  </dgm:ptLst>
  <dgm:cxnLst>
    <dgm:cxn modelId="{57B8414F-F769-4CED-A088-BEB5781D6793}" type="presOf" srcId="{07315F86-12F3-4B48-9A56-4A4F85DCF5EB}" destId="{BD319F8F-BB1D-49FC-9A16-26AC2D628590}" srcOrd="0" destOrd="0" presId="urn:microsoft.com/office/officeart/2008/layout/CaptionedPictures"/>
    <dgm:cxn modelId="{636AB76F-8A6E-42A6-A093-BD73BA12DBBE}" type="presOf" srcId="{DD4494F5-70B8-4DE4-874F-9CC0C25EAE31}" destId="{45A9A144-FB2A-45BD-AA71-9A27577AD9C4}" srcOrd="0" destOrd="0" presId="urn:microsoft.com/office/officeart/2008/layout/CaptionedPictures"/>
    <dgm:cxn modelId="{33980D76-873A-4EF5-B8A0-A54BF26123B2}" srcId="{6498ACB4-04E6-4267-B438-723D65666A0E}" destId="{07315F86-12F3-4B48-9A56-4A4F85DCF5EB}" srcOrd="2" destOrd="0" parTransId="{450F2159-D040-443B-AB91-8E07D7DEF156}" sibTransId="{A55574CA-775A-4A49-B25F-6982F920D486}"/>
    <dgm:cxn modelId="{57E6AF8B-3957-4058-B8D0-BBEA57194C9E}" type="presOf" srcId="{286E985A-B23D-4012-8630-CF65ABE4FA05}" destId="{410B900E-D0DC-4E0B-9D32-A06F217114CC}" srcOrd="0" destOrd="0" presId="urn:microsoft.com/office/officeart/2008/layout/CaptionedPictures"/>
    <dgm:cxn modelId="{2B0DD6A1-3E74-4320-A7B9-24DF89117951}" srcId="{6498ACB4-04E6-4267-B438-723D65666A0E}" destId="{DD4494F5-70B8-4DE4-874F-9CC0C25EAE31}" srcOrd="0" destOrd="0" parTransId="{7AAE784D-C556-41F3-96E6-4CA0BAFBC544}" sibTransId="{688E8B65-E7B5-4EF4-9703-697E6B783CE8}"/>
    <dgm:cxn modelId="{042222E3-3DD8-4129-8582-3272FD44BFEC}" srcId="{6498ACB4-04E6-4267-B438-723D65666A0E}" destId="{286E985A-B23D-4012-8630-CF65ABE4FA05}" srcOrd="1" destOrd="0" parTransId="{4831310A-EFC0-428A-8A7A-8DA20ABBD8A0}" sibTransId="{9755518C-72C3-45CE-A35E-B16E412B3AE0}"/>
    <dgm:cxn modelId="{77920AE7-3F24-4762-9889-A7D5F53DE0D7}" type="presOf" srcId="{6498ACB4-04E6-4267-B438-723D65666A0E}" destId="{E1A1D688-14FF-4B9B-90DC-A738D3D3AA8C}" srcOrd="0" destOrd="0" presId="urn:microsoft.com/office/officeart/2008/layout/CaptionedPictures"/>
    <dgm:cxn modelId="{F6ACE65B-AB7C-4DF5-A114-B0C3AE84D10D}" type="presParOf" srcId="{E1A1D688-14FF-4B9B-90DC-A738D3D3AA8C}" destId="{453E6921-C77B-419A-A22C-1CCEA8FD4BD2}" srcOrd="0" destOrd="0" presId="urn:microsoft.com/office/officeart/2008/layout/CaptionedPictures"/>
    <dgm:cxn modelId="{9435345C-F335-4712-B2B6-28AF7E26D51E}" type="presParOf" srcId="{453E6921-C77B-419A-A22C-1CCEA8FD4BD2}" destId="{441D0CC6-4137-4F9D-B2D0-1C12361FCFF8}" srcOrd="0" destOrd="0" presId="urn:microsoft.com/office/officeart/2008/layout/CaptionedPictures"/>
    <dgm:cxn modelId="{867CA96C-086D-48E7-A0C3-5B33C8EF507C}" type="presParOf" srcId="{453E6921-C77B-419A-A22C-1CCEA8FD4BD2}" destId="{DCFC2520-CDBA-4BE7-8CBB-3D491ACF1A74}" srcOrd="1" destOrd="0" presId="urn:microsoft.com/office/officeart/2008/layout/CaptionedPictures"/>
    <dgm:cxn modelId="{B7332085-74A8-4B75-9E10-5FEB53C20A6D}" type="presParOf" srcId="{453E6921-C77B-419A-A22C-1CCEA8FD4BD2}" destId="{EBA46E08-F98A-47A7-964B-662217B02203}" srcOrd="2" destOrd="0" presId="urn:microsoft.com/office/officeart/2008/layout/CaptionedPictures"/>
    <dgm:cxn modelId="{8C9B83CD-BF3C-4887-B2C8-B53EA8B5B058}" type="presParOf" srcId="{EBA46E08-F98A-47A7-964B-662217B02203}" destId="{5F67E053-C0F7-4FFC-BDEA-E0F0EB376C6F}" srcOrd="0" destOrd="0" presId="urn:microsoft.com/office/officeart/2008/layout/CaptionedPictures"/>
    <dgm:cxn modelId="{43D777BA-0E47-4BC8-B3CB-67F232540EF3}" type="presParOf" srcId="{EBA46E08-F98A-47A7-964B-662217B02203}" destId="{45A9A144-FB2A-45BD-AA71-9A27577AD9C4}" srcOrd="1" destOrd="0" presId="urn:microsoft.com/office/officeart/2008/layout/CaptionedPictures"/>
    <dgm:cxn modelId="{65B9BB1E-FC21-4B63-9993-B16063A466C3}" type="presParOf" srcId="{E1A1D688-14FF-4B9B-90DC-A738D3D3AA8C}" destId="{7D0F4A8A-F143-4CAE-92D7-1C5107B6128E}" srcOrd="1" destOrd="0" presId="urn:microsoft.com/office/officeart/2008/layout/CaptionedPictures"/>
    <dgm:cxn modelId="{705F252C-4FF0-465E-AA81-D1E7F06B7884}" type="presParOf" srcId="{E1A1D688-14FF-4B9B-90DC-A738D3D3AA8C}" destId="{BABB33B9-61EC-4E2E-B0DA-D85B562814CA}" srcOrd="2" destOrd="0" presId="urn:microsoft.com/office/officeart/2008/layout/CaptionedPictures"/>
    <dgm:cxn modelId="{1D47DE0B-131F-4A31-A068-829B0DB3D6F6}" type="presParOf" srcId="{BABB33B9-61EC-4E2E-B0DA-D85B562814CA}" destId="{EB4BFCD6-01B5-425E-A966-4ADCA69FA005}" srcOrd="0" destOrd="0" presId="urn:microsoft.com/office/officeart/2008/layout/CaptionedPictures"/>
    <dgm:cxn modelId="{B3BC33FB-88EA-40E6-A7A3-22ABDD4907FB}" type="presParOf" srcId="{BABB33B9-61EC-4E2E-B0DA-D85B562814CA}" destId="{BDF33D1B-E7BA-462A-A32A-66A421D8CCD6}" srcOrd="1" destOrd="0" presId="urn:microsoft.com/office/officeart/2008/layout/CaptionedPictures"/>
    <dgm:cxn modelId="{8A03E03B-49C5-4C25-A102-CA8999DA84E5}" type="presParOf" srcId="{BABB33B9-61EC-4E2E-B0DA-D85B562814CA}" destId="{C97E1AC5-B82E-4C03-BF85-ED5FCB06070A}" srcOrd="2" destOrd="0" presId="urn:microsoft.com/office/officeart/2008/layout/CaptionedPictures"/>
    <dgm:cxn modelId="{623569EF-61AF-44BB-86B0-350E6EC69E00}" type="presParOf" srcId="{C97E1AC5-B82E-4C03-BF85-ED5FCB06070A}" destId="{E7260AA3-0EFF-4E99-99B0-904B603C15E3}" srcOrd="0" destOrd="0" presId="urn:microsoft.com/office/officeart/2008/layout/CaptionedPictures"/>
    <dgm:cxn modelId="{92FFEE92-CB2A-42BB-AAAC-527464878692}" type="presParOf" srcId="{C97E1AC5-B82E-4C03-BF85-ED5FCB06070A}" destId="{410B900E-D0DC-4E0B-9D32-A06F217114CC}" srcOrd="1" destOrd="0" presId="urn:microsoft.com/office/officeart/2008/layout/CaptionedPictures"/>
    <dgm:cxn modelId="{AA99E085-BCA9-4D15-AAEA-0F400170BDBC}" type="presParOf" srcId="{E1A1D688-14FF-4B9B-90DC-A738D3D3AA8C}" destId="{0A4858C7-1E96-4D16-9E36-CD807D47BAB3}" srcOrd="3" destOrd="0" presId="urn:microsoft.com/office/officeart/2008/layout/CaptionedPictures"/>
    <dgm:cxn modelId="{CCFF07D4-6FC1-4654-88A0-F4B6171EFD89}" type="presParOf" srcId="{E1A1D688-14FF-4B9B-90DC-A738D3D3AA8C}" destId="{F2F21E27-FBE8-4782-BFF7-CD5C368567E7}" srcOrd="4" destOrd="0" presId="urn:microsoft.com/office/officeart/2008/layout/CaptionedPictures"/>
    <dgm:cxn modelId="{F655F6F9-54F1-47E7-81CA-AE7553E6111D}" type="presParOf" srcId="{F2F21E27-FBE8-4782-BFF7-CD5C368567E7}" destId="{7ABC9C0F-8378-4678-83EC-8FB6D71F00D5}" srcOrd="0" destOrd="0" presId="urn:microsoft.com/office/officeart/2008/layout/CaptionedPictures"/>
    <dgm:cxn modelId="{2E3C4FC8-1F6D-49A7-AB99-64A349013C15}" type="presParOf" srcId="{F2F21E27-FBE8-4782-BFF7-CD5C368567E7}" destId="{D73C6983-07AA-40FC-952A-35DB8D11DA10}" srcOrd="1" destOrd="0" presId="urn:microsoft.com/office/officeart/2008/layout/CaptionedPictures"/>
    <dgm:cxn modelId="{735AD888-98E8-4BC6-AFAA-E61E41870894}" type="presParOf" srcId="{F2F21E27-FBE8-4782-BFF7-CD5C368567E7}" destId="{A1115951-7894-4B5D-9227-33A8AF2735C6}" srcOrd="2" destOrd="0" presId="urn:microsoft.com/office/officeart/2008/layout/CaptionedPictures"/>
    <dgm:cxn modelId="{EA45E4BC-E464-451A-9E3C-F9707D7F773E}" type="presParOf" srcId="{A1115951-7894-4B5D-9227-33A8AF2735C6}" destId="{A950E517-C531-4B79-BA00-1D008AA13423}" srcOrd="0" destOrd="0" presId="urn:microsoft.com/office/officeart/2008/layout/CaptionedPictures"/>
    <dgm:cxn modelId="{8573D30E-8874-411B-9036-149771D5EE03}" type="presParOf" srcId="{A1115951-7894-4B5D-9227-33A8AF2735C6}" destId="{BD319F8F-BB1D-49FC-9A16-26AC2D628590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58F5BE-5B85-4034-923F-089B6A7C47D6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509AF444-D25A-4041-8125-4A42686B62F9}">
      <dgm:prSet phldrT="[Text]"/>
      <dgm:spPr/>
      <dgm:t>
        <a:bodyPr/>
        <a:lstStyle/>
        <a:p>
          <a:r>
            <a:rPr lang="en-US" dirty="0"/>
            <a:t>UVM</a:t>
          </a:r>
          <a:br>
            <a:rPr lang="en-US" dirty="0"/>
          </a:br>
          <a:r>
            <a:rPr lang="en-US" dirty="0"/>
            <a:t>CI_L 0</a:t>
          </a:r>
          <a:br>
            <a:rPr lang="en-US" dirty="0"/>
          </a:br>
          <a:r>
            <a:rPr lang="en-US" dirty="0"/>
            <a:t>CI_U 0</a:t>
          </a:r>
        </a:p>
      </dgm:t>
    </dgm:pt>
    <dgm:pt modelId="{CEFBC8C7-DB3D-4991-A10E-0B80F3A7B511}" type="parTrans" cxnId="{68E341CC-1DD1-4E43-BCF9-D9D0FE3B6C5D}">
      <dgm:prSet/>
      <dgm:spPr/>
      <dgm:t>
        <a:bodyPr/>
        <a:lstStyle/>
        <a:p>
          <a:endParaRPr lang="en-US"/>
        </a:p>
      </dgm:t>
    </dgm:pt>
    <dgm:pt modelId="{AD49FA36-E84E-4540-B9FD-64385E477F94}" type="sibTrans" cxnId="{68E341CC-1DD1-4E43-BCF9-D9D0FE3B6C5D}">
      <dgm:prSet/>
      <dgm:spPr/>
      <dgm:t>
        <a:bodyPr/>
        <a:lstStyle/>
        <a:p>
          <a:endParaRPr lang="en-US"/>
        </a:p>
      </dgm:t>
    </dgm:pt>
    <dgm:pt modelId="{5075CA62-4FE2-4700-B0B3-A00F05C2C5DD}">
      <dgm:prSet phldrT="[Text]"/>
      <dgm:spPr/>
      <dgm:t>
        <a:bodyPr/>
        <a:lstStyle/>
        <a:p>
          <a:r>
            <a:rPr lang="en-US" dirty="0"/>
            <a:t>LUSC</a:t>
          </a:r>
          <a:br>
            <a:rPr lang="en-US" dirty="0"/>
          </a:br>
          <a:r>
            <a:rPr lang="en-US" dirty="0"/>
            <a:t>CI_L7.845</a:t>
          </a:r>
          <a:br>
            <a:rPr lang="en-US" dirty="0"/>
          </a:br>
          <a:r>
            <a:rPr lang="en-US" dirty="0"/>
            <a:t>CI_U 8676625</a:t>
          </a:r>
        </a:p>
      </dgm:t>
    </dgm:pt>
    <dgm:pt modelId="{32BBB5B4-D6A1-4008-B2A7-F12533D73784}" type="parTrans" cxnId="{9D2D0ED8-27DB-4E53-B4E2-FEEF6D056B59}">
      <dgm:prSet/>
      <dgm:spPr/>
      <dgm:t>
        <a:bodyPr/>
        <a:lstStyle/>
        <a:p>
          <a:endParaRPr lang="en-US"/>
        </a:p>
      </dgm:t>
    </dgm:pt>
    <dgm:pt modelId="{8DC5C44B-9C06-41A2-A3D8-4469BE986F19}" type="sibTrans" cxnId="{9D2D0ED8-27DB-4E53-B4E2-FEEF6D056B59}">
      <dgm:prSet/>
      <dgm:spPr/>
      <dgm:t>
        <a:bodyPr/>
        <a:lstStyle/>
        <a:p>
          <a:endParaRPr lang="en-US"/>
        </a:p>
      </dgm:t>
    </dgm:pt>
    <dgm:pt modelId="{F6C4CC76-43D7-433B-A2A2-18F476C8D072}">
      <dgm:prSet phldrT="[Text]"/>
      <dgm:spPr/>
      <dgm:t>
        <a:bodyPr/>
        <a:lstStyle/>
        <a:p>
          <a:r>
            <a:rPr lang="en-US" dirty="0"/>
            <a:t>PAAD</a:t>
          </a:r>
          <a:br>
            <a:rPr lang="en-US" dirty="0"/>
          </a:br>
          <a:r>
            <a:rPr lang="en-US" dirty="0"/>
            <a:t>CI_L 0</a:t>
          </a:r>
          <a:br>
            <a:rPr lang="en-US" dirty="0"/>
          </a:br>
          <a:r>
            <a:rPr lang="en-US" dirty="0"/>
            <a:t>CI_U 6.803</a:t>
          </a:r>
        </a:p>
      </dgm:t>
    </dgm:pt>
    <dgm:pt modelId="{9196820E-B3A6-450C-A043-D5A0231E3035}" type="parTrans" cxnId="{BC41F3F6-B38A-4000-B966-A5BFFC945C3A}">
      <dgm:prSet/>
      <dgm:spPr/>
      <dgm:t>
        <a:bodyPr/>
        <a:lstStyle/>
        <a:p>
          <a:endParaRPr lang="en-US"/>
        </a:p>
      </dgm:t>
    </dgm:pt>
    <dgm:pt modelId="{E854440B-FB95-4506-939A-0047CCDDAA7F}" type="sibTrans" cxnId="{BC41F3F6-B38A-4000-B966-A5BFFC945C3A}">
      <dgm:prSet/>
      <dgm:spPr/>
      <dgm:t>
        <a:bodyPr/>
        <a:lstStyle/>
        <a:p>
          <a:endParaRPr lang="en-US"/>
        </a:p>
      </dgm:t>
    </dgm:pt>
    <dgm:pt modelId="{91872AD7-1E57-4934-BF96-811F69574F70}" type="pres">
      <dgm:prSet presAssocID="{C658F5BE-5B85-4034-923F-089B6A7C47D6}" presName="Name0" presStyleCnt="0">
        <dgm:presLayoutVars>
          <dgm:chMax/>
          <dgm:chPref/>
          <dgm:dir/>
        </dgm:presLayoutVars>
      </dgm:prSet>
      <dgm:spPr/>
    </dgm:pt>
    <dgm:pt modelId="{328E783C-93A3-456A-94A3-83ACF7948C06}" type="pres">
      <dgm:prSet presAssocID="{509AF444-D25A-4041-8125-4A42686B62F9}" presName="composite" presStyleCnt="0">
        <dgm:presLayoutVars>
          <dgm:chMax val="1"/>
          <dgm:chPref val="1"/>
        </dgm:presLayoutVars>
      </dgm:prSet>
      <dgm:spPr/>
    </dgm:pt>
    <dgm:pt modelId="{1EC4FE81-67B1-4F07-BBD5-6E51E8012FF0}" type="pres">
      <dgm:prSet presAssocID="{509AF444-D25A-4041-8125-4A42686B62F9}" presName="Accent" presStyleLbl="trAlignAcc1" presStyleIdx="0" presStyleCnt="3">
        <dgm:presLayoutVars>
          <dgm:chMax val="0"/>
          <dgm:chPref val="0"/>
        </dgm:presLayoutVars>
      </dgm:prSet>
      <dgm:spPr/>
    </dgm:pt>
    <dgm:pt modelId="{6F6C0211-51AC-4C8E-BFC4-08BFF54B1AFB}" type="pres">
      <dgm:prSet presAssocID="{509AF444-D25A-4041-8125-4A42686B62F9}" presName="Image" presStyleLbl="alignImgPlace1" presStyleIdx="0" presStyleCnt="3" custScaleX="107716" custScaleY="10928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F6A1B6FE-FA93-4AED-8B05-167333216A1C}" type="pres">
      <dgm:prSet presAssocID="{509AF444-D25A-4041-8125-4A42686B62F9}" presName="ChildComposite" presStyleCnt="0"/>
      <dgm:spPr/>
    </dgm:pt>
    <dgm:pt modelId="{C8E6280C-F44C-4C8F-A437-4D58519534AC}" type="pres">
      <dgm:prSet presAssocID="{509AF444-D25A-4041-8125-4A42686B62F9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83DFEC3-DC96-4530-BD8C-8489E07F57A3}" type="pres">
      <dgm:prSet presAssocID="{509AF444-D25A-4041-8125-4A42686B62F9}" presName="Parent" presStyleLbl="revTx" presStyleIdx="0" presStyleCnt="3" custLinFactNeighborY="3157">
        <dgm:presLayoutVars>
          <dgm:chMax val="1"/>
          <dgm:chPref val="0"/>
          <dgm:bulletEnabled val="1"/>
        </dgm:presLayoutVars>
      </dgm:prSet>
      <dgm:spPr/>
    </dgm:pt>
    <dgm:pt modelId="{7FD86ACE-DA26-4AFC-AC69-5A3E49D38BF4}" type="pres">
      <dgm:prSet presAssocID="{AD49FA36-E84E-4540-B9FD-64385E477F94}" presName="sibTrans" presStyleCnt="0"/>
      <dgm:spPr/>
    </dgm:pt>
    <dgm:pt modelId="{538CA574-148B-4D45-B28A-702C83CA0321}" type="pres">
      <dgm:prSet presAssocID="{5075CA62-4FE2-4700-B0B3-A00F05C2C5DD}" presName="composite" presStyleCnt="0">
        <dgm:presLayoutVars>
          <dgm:chMax val="1"/>
          <dgm:chPref val="1"/>
        </dgm:presLayoutVars>
      </dgm:prSet>
      <dgm:spPr/>
    </dgm:pt>
    <dgm:pt modelId="{DE317733-07B8-43C7-8225-F0289A57AFB3}" type="pres">
      <dgm:prSet presAssocID="{5075CA62-4FE2-4700-B0B3-A00F05C2C5DD}" presName="Accent" presStyleLbl="trAlignAcc1" presStyleIdx="1" presStyleCnt="3">
        <dgm:presLayoutVars>
          <dgm:chMax val="0"/>
          <dgm:chPref val="0"/>
        </dgm:presLayoutVars>
      </dgm:prSet>
      <dgm:spPr/>
    </dgm:pt>
    <dgm:pt modelId="{FCC2967A-C064-42FF-BD63-440351F10F12}" type="pres">
      <dgm:prSet presAssocID="{5075CA62-4FE2-4700-B0B3-A00F05C2C5DD}" presName="Image" presStyleLbl="alignImgPlace1" presStyleIdx="1" presStyleCnt="3" custScaleX="107716" custScaleY="10928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2F5BE04F-7AA8-44FA-AFFB-6C99348D9AF7}" type="pres">
      <dgm:prSet presAssocID="{5075CA62-4FE2-4700-B0B3-A00F05C2C5DD}" presName="ChildComposite" presStyleCnt="0"/>
      <dgm:spPr/>
    </dgm:pt>
    <dgm:pt modelId="{9A4BB2E5-4989-4583-B8C0-B1AD11EFF6C0}" type="pres">
      <dgm:prSet presAssocID="{5075CA62-4FE2-4700-B0B3-A00F05C2C5DD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AAAC3F3-C0DA-4477-A6EE-1C37C3665F25}" type="pres">
      <dgm:prSet presAssocID="{5075CA62-4FE2-4700-B0B3-A00F05C2C5DD}" presName="Parent" presStyleLbl="revTx" presStyleIdx="1" presStyleCnt="3" custLinFactNeighborY="7367">
        <dgm:presLayoutVars>
          <dgm:chMax val="1"/>
          <dgm:chPref val="0"/>
          <dgm:bulletEnabled val="1"/>
        </dgm:presLayoutVars>
      </dgm:prSet>
      <dgm:spPr/>
    </dgm:pt>
    <dgm:pt modelId="{6B17C206-67AE-4A66-A59B-1C3E31E35FD2}" type="pres">
      <dgm:prSet presAssocID="{8DC5C44B-9C06-41A2-A3D8-4469BE986F19}" presName="sibTrans" presStyleCnt="0"/>
      <dgm:spPr/>
    </dgm:pt>
    <dgm:pt modelId="{D2A8E850-C21C-461A-8243-9341D17299C6}" type="pres">
      <dgm:prSet presAssocID="{F6C4CC76-43D7-433B-A2A2-18F476C8D072}" presName="composite" presStyleCnt="0">
        <dgm:presLayoutVars>
          <dgm:chMax val="1"/>
          <dgm:chPref val="1"/>
        </dgm:presLayoutVars>
      </dgm:prSet>
      <dgm:spPr/>
    </dgm:pt>
    <dgm:pt modelId="{CBF9C6E5-81AB-4358-A5FA-6803A3B91DC5}" type="pres">
      <dgm:prSet presAssocID="{F6C4CC76-43D7-433B-A2A2-18F476C8D072}" presName="Accent" presStyleLbl="trAlignAcc1" presStyleIdx="2" presStyleCnt="3">
        <dgm:presLayoutVars>
          <dgm:chMax val="0"/>
          <dgm:chPref val="0"/>
        </dgm:presLayoutVars>
      </dgm:prSet>
      <dgm:spPr/>
    </dgm:pt>
    <dgm:pt modelId="{A1A3CE2F-473C-41A5-B4E8-B0D442939A5C}" type="pres">
      <dgm:prSet presAssocID="{F6C4CC76-43D7-433B-A2A2-18F476C8D072}" presName="Image" presStyleLbl="alignImgPlace1" presStyleIdx="2" presStyleCnt="3" custScaleX="107716" custScaleY="10928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48A7B041-ABCE-44CC-84FB-17E099589130}" type="pres">
      <dgm:prSet presAssocID="{F6C4CC76-43D7-433B-A2A2-18F476C8D072}" presName="ChildComposite" presStyleCnt="0"/>
      <dgm:spPr/>
    </dgm:pt>
    <dgm:pt modelId="{887F9FDD-65D4-43C8-B726-6D2D0EBE3E47}" type="pres">
      <dgm:prSet presAssocID="{F6C4CC76-43D7-433B-A2A2-18F476C8D072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4B8DF8E-5AF9-457F-B547-2A1240F06A69}" type="pres">
      <dgm:prSet presAssocID="{F6C4CC76-43D7-433B-A2A2-18F476C8D072}" presName="Parent" presStyleLbl="revTx" presStyleIdx="2" presStyleCnt="3" custLinFactNeighborY="3157">
        <dgm:presLayoutVars>
          <dgm:chMax val="1"/>
          <dgm:chPref val="0"/>
          <dgm:bulletEnabled val="1"/>
        </dgm:presLayoutVars>
      </dgm:prSet>
      <dgm:spPr/>
    </dgm:pt>
  </dgm:ptLst>
  <dgm:cxnLst>
    <dgm:cxn modelId="{2811D624-5289-4AAD-B7C9-8E341E9B3324}" type="presOf" srcId="{F6C4CC76-43D7-433B-A2A2-18F476C8D072}" destId="{14B8DF8E-5AF9-457F-B547-2A1240F06A69}" srcOrd="0" destOrd="0" presId="urn:microsoft.com/office/officeart/2008/layout/CaptionedPictures"/>
    <dgm:cxn modelId="{01F4E592-71BF-427C-B119-D6E4EED7B81A}" type="presOf" srcId="{5075CA62-4FE2-4700-B0B3-A00F05C2C5DD}" destId="{BAAAC3F3-C0DA-4477-A6EE-1C37C3665F25}" srcOrd="0" destOrd="0" presId="urn:microsoft.com/office/officeart/2008/layout/CaptionedPictures"/>
    <dgm:cxn modelId="{23D2579D-D755-4205-92DB-071BE4B62CEF}" type="presOf" srcId="{C658F5BE-5B85-4034-923F-089B6A7C47D6}" destId="{91872AD7-1E57-4934-BF96-811F69574F70}" srcOrd="0" destOrd="0" presId="urn:microsoft.com/office/officeart/2008/layout/CaptionedPictures"/>
    <dgm:cxn modelId="{68E341CC-1DD1-4E43-BCF9-D9D0FE3B6C5D}" srcId="{C658F5BE-5B85-4034-923F-089B6A7C47D6}" destId="{509AF444-D25A-4041-8125-4A42686B62F9}" srcOrd="0" destOrd="0" parTransId="{CEFBC8C7-DB3D-4991-A10E-0B80F3A7B511}" sibTransId="{AD49FA36-E84E-4540-B9FD-64385E477F94}"/>
    <dgm:cxn modelId="{9D2D0ED8-27DB-4E53-B4E2-FEEF6D056B59}" srcId="{C658F5BE-5B85-4034-923F-089B6A7C47D6}" destId="{5075CA62-4FE2-4700-B0B3-A00F05C2C5DD}" srcOrd="1" destOrd="0" parTransId="{32BBB5B4-D6A1-4008-B2A7-F12533D73784}" sibTransId="{8DC5C44B-9C06-41A2-A3D8-4469BE986F19}"/>
    <dgm:cxn modelId="{BC41F3F6-B38A-4000-B966-A5BFFC945C3A}" srcId="{C658F5BE-5B85-4034-923F-089B6A7C47D6}" destId="{F6C4CC76-43D7-433B-A2A2-18F476C8D072}" srcOrd="2" destOrd="0" parTransId="{9196820E-B3A6-450C-A043-D5A0231E3035}" sibTransId="{E854440B-FB95-4506-939A-0047CCDDAA7F}"/>
    <dgm:cxn modelId="{F5E1F7FF-D185-496F-8182-10CCCF53509E}" type="presOf" srcId="{509AF444-D25A-4041-8125-4A42686B62F9}" destId="{683DFEC3-DC96-4530-BD8C-8489E07F57A3}" srcOrd="0" destOrd="0" presId="urn:microsoft.com/office/officeart/2008/layout/CaptionedPictures"/>
    <dgm:cxn modelId="{ECA7E763-AB76-452A-85D2-130C19902505}" type="presParOf" srcId="{91872AD7-1E57-4934-BF96-811F69574F70}" destId="{328E783C-93A3-456A-94A3-83ACF7948C06}" srcOrd="0" destOrd="0" presId="urn:microsoft.com/office/officeart/2008/layout/CaptionedPictures"/>
    <dgm:cxn modelId="{80578DF1-2001-48BB-B9F9-939609DAA027}" type="presParOf" srcId="{328E783C-93A3-456A-94A3-83ACF7948C06}" destId="{1EC4FE81-67B1-4F07-BBD5-6E51E8012FF0}" srcOrd="0" destOrd="0" presId="urn:microsoft.com/office/officeart/2008/layout/CaptionedPictures"/>
    <dgm:cxn modelId="{040D4FB3-3AD2-4A54-BACB-3A1061756A10}" type="presParOf" srcId="{328E783C-93A3-456A-94A3-83ACF7948C06}" destId="{6F6C0211-51AC-4C8E-BFC4-08BFF54B1AFB}" srcOrd="1" destOrd="0" presId="urn:microsoft.com/office/officeart/2008/layout/CaptionedPictures"/>
    <dgm:cxn modelId="{517989E7-3D81-4E56-AC73-E94EB82A45A5}" type="presParOf" srcId="{328E783C-93A3-456A-94A3-83ACF7948C06}" destId="{F6A1B6FE-FA93-4AED-8B05-167333216A1C}" srcOrd="2" destOrd="0" presId="urn:microsoft.com/office/officeart/2008/layout/CaptionedPictures"/>
    <dgm:cxn modelId="{B7733C8C-ED9F-40C4-AAB5-D8254EE80BB9}" type="presParOf" srcId="{F6A1B6FE-FA93-4AED-8B05-167333216A1C}" destId="{C8E6280C-F44C-4C8F-A437-4D58519534AC}" srcOrd="0" destOrd="0" presId="urn:microsoft.com/office/officeart/2008/layout/CaptionedPictures"/>
    <dgm:cxn modelId="{C452505E-25FE-4298-845C-0F0360559C3F}" type="presParOf" srcId="{F6A1B6FE-FA93-4AED-8B05-167333216A1C}" destId="{683DFEC3-DC96-4530-BD8C-8489E07F57A3}" srcOrd="1" destOrd="0" presId="urn:microsoft.com/office/officeart/2008/layout/CaptionedPictures"/>
    <dgm:cxn modelId="{543838A1-2879-4A9A-870E-CDB7A3E5BF1D}" type="presParOf" srcId="{91872AD7-1E57-4934-BF96-811F69574F70}" destId="{7FD86ACE-DA26-4AFC-AC69-5A3E49D38BF4}" srcOrd="1" destOrd="0" presId="urn:microsoft.com/office/officeart/2008/layout/CaptionedPictures"/>
    <dgm:cxn modelId="{ACD90262-2A54-45C3-937F-A842A50F89E1}" type="presParOf" srcId="{91872AD7-1E57-4934-BF96-811F69574F70}" destId="{538CA574-148B-4D45-B28A-702C83CA0321}" srcOrd="2" destOrd="0" presId="urn:microsoft.com/office/officeart/2008/layout/CaptionedPictures"/>
    <dgm:cxn modelId="{A4A0F94E-7CB1-405B-A931-6E999233042F}" type="presParOf" srcId="{538CA574-148B-4D45-B28A-702C83CA0321}" destId="{DE317733-07B8-43C7-8225-F0289A57AFB3}" srcOrd="0" destOrd="0" presId="urn:microsoft.com/office/officeart/2008/layout/CaptionedPictures"/>
    <dgm:cxn modelId="{BEE56319-8B43-431C-9362-CD2BA7F52264}" type="presParOf" srcId="{538CA574-148B-4D45-B28A-702C83CA0321}" destId="{FCC2967A-C064-42FF-BD63-440351F10F12}" srcOrd="1" destOrd="0" presId="urn:microsoft.com/office/officeart/2008/layout/CaptionedPictures"/>
    <dgm:cxn modelId="{4F1F6F9C-1760-41B6-BF1A-C8721F4D001C}" type="presParOf" srcId="{538CA574-148B-4D45-B28A-702C83CA0321}" destId="{2F5BE04F-7AA8-44FA-AFFB-6C99348D9AF7}" srcOrd="2" destOrd="0" presId="urn:microsoft.com/office/officeart/2008/layout/CaptionedPictures"/>
    <dgm:cxn modelId="{959A75B6-2917-4975-B6DA-6F4788796FC7}" type="presParOf" srcId="{2F5BE04F-7AA8-44FA-AFFB-6C99348D9AF7}" destId="{9A4BB2E5-4989-4583-B8C0-B1AD11EFF6C0}" srcOrd="0" destOrd="0" presId="urn:microsoft.com/office/officeart/2008/layout/CaptionedPictures"/>
    <dgm:cxn modelId="{0B05A24D-7C51-446B-8425-AC27158F5413}" type="presParOf" srcId="{2F5BE04F-7AA8-44FA-AFFB-6C99348D9AF7}" destId="{BAAAC3F3-C0DA-4477-A6EE-1C37C3665F25}" srcOrd="1" destOrd="0" presId="urn:microsoft.com/office/officeart/2008/layout/CaptionedPictures"/>
    <dgm:cxn modelId="{D6BFE437-3096-426D-9EDC-C939551748C4}" type="presParOf" srcId="{91872AD7-1E57-4934-BF96-811F69574F70}" destId="{6B17C206-67AE-4A66-A59B-1C3E31E35FD2}" srcOrd="3" destOrd="0" presId="urn:microsoft.com/office/officeart/2008/layout/CaptionedPictures"/>
    <dgm:cxn modelId="{F19E3B65-4672-42D2-811A-CE65A331D49A}" type="presParOf" srcId="{91872AD7-1E57-4934-BF96-811F69574F70}" destId="{D2A8E850-C21C-461A-8243-9341D17299C6}" srcOrd="4" destOrd="0" presId="urn:microsoft.com/office/officeart/2008/layout/CaptionedPictures"/>
    <dgm:cxn modelId="{7DE46918-A23C-4615-80F6-526F06F74A06}" type="presParOf" srcId="{D2A8E850-C21C-461A-8243-9341D17299C6}" destId="{CBF9C6E5-81AB-4358-A5FA-6803A3B91DC5}" srcOrd="0" destOrd="0" presId="urn:microsoft.com/office/officeart/2008/layout/CaptionedPictures"/>
    <dgm:cxn modelId="{A178A6C3-D454-4130-9D1B-99BD84B67B57}" type="presParOf" srcId="{D2A8E850-C21C-461A-8243-9341D17299C6}" destId="{A1A3CE2F-473C-41A5-B4E8-B0D442939A5C}" srcOrd="1" destOrd="0" presId="urn:microsoft.com/office/officeart/2008/layout/CaptionedPictures"/>
    <dgm:cxn modelId="{8BC2A302-291F-4D33-96AF-A596BA8E7434}" type="presParOf" srcId="{D2A8E850-C21C-461A-8243-9341D17299C6}" destId="{48A7B041-ABCE-44CC-84FB-17E099589130}" srcOrd="2" destOrd="0" presId="urn:microsoft.com/office/officeart/2008/layout/CaptionedPictures"/>
    <dgm:cxn modelId="{2DD9124F-33F0-46AE-8687-480FA10CB7CA}" type="presParOf" srcId="{48A7B041-ABCE-44CC-84FB-17E099589130}" destId="{887F9FDD-65D4-43C8-B726-6D2D0EBE3E47}" srcOrd="0" destOrd="0" presId="urn:microsoft.com/office/officeart/2008/layout/CaptionedPictures"/>
    <dgm:cxn modelId="{96FE4275-1BFC-4EEC-9A3B-9A0EC14A9CC5}" type="presParOf" srcId="{48A7B041-ABCE-44CC-84FB-17E099589130}" destId="{14B8DF8E-5AF9-457F-B547-2A1240F06A69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80046-D803-4C65-8A66-A6E03755A455}">
      <dsp:nvSpPr>
        <dsp:cNvPr id="0" name=""/>
        <dsp:cNvSpPr/>
      </dsp:nvSpPr>
      <dsp:spPr>
        <a:xfrm>
          <a:off x="1136300" y="56742"/>
          <a:ext cx="2749562" cy="32347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23691-113B-46F6-AA74-E42CDABB774B}">
      <dsp:nvSpPr>
        <dsp:cNvPr id="0" name=""/>
        <dsp:cNvSpPr/>
      </dsp:nvSpPr>
      <dsp:spPr>
        <a:xfrm>
          <a:off x="1194739" y="75431"/>
          <a:ext cx="2632684" cy="23603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7CD07-3BB9-42D2-9831-77E3210A6326}">
      <dsp:nvSpPr>
        <dsp:cNvPr id="0" name=""/>
        <dsp:cNvSpPr/>
      </dsp:nvSpPr>
      <dsp:spPr>
        <a:xfrm>
          <a:off x="1273778" y="2288740"/>
          <a:ext cx="2474606" cy="873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PAAD</a:t>
          </a:r>
          <a:br>
            <a:rPr lang="en-US" sz="1400" kern="1200" dirty="0"/>
          </a:br>
          <a:r>
            <a:rPr lang="en-US" sz="1400" kern="1200" dirty="0"/>
            <a:t>CI_L 0.003</a:t>
          </a:r>
          <a:br>
            <a:rPr lang="en-US" sz="1400" kern="1200" dirty="0"/>
          </a:br>
          <a:r>
            <a:rPr lang="en-US" sz="1400" kern="1200" dirty="0"/>
            <a:t>CI_U 8.185</a:t>
          </a:r>
        </a:p>
      </dsp:txBody>
      <dsp:txXfrm>
        <a:off x="1273778" y="2288740"/>
        <a:ext cx="2474606" cy="873390"/>
      </dsp:txXfrm>
    </dsp:sp>
    <dsp:sp modelId="{3441B23A-D8E3-4056-841C-273AF574FD66}">
      <dsp:nvSpPr>
        <dsp:cNvPr id="0" name=""/>
        <dsp:cNvSpPr/>
      </dsp:nvSpPr>
      <dsp:spPr>
        <a:xfrm>
          <a:off x="4270585" y="56742"/>
          <a:ext cx="2749562" cy="32347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41426C-D81A-49D9-8AFD-F6147E40780E}">
      <dsp:nvSpPr>
        <dsp:cNvPr id="0" name=""/>
        <dsp:cNvSpPr/>
      </dsp:nvSpPr>
      <dsp:spPr>
        <a:xfrm>
          <a:off x="4329024" y="75431"/>
          <a:ext cx="2632684" cy="236034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4F6A4-5816-4D02-A693-804877911224}">
      <dsp:nvSpPr>
        <dsp:cNvPr id="0" name=""/>
        <dsp:cNvSpPr/>
      </dsp:nvSpPr>
      <dsp:spPr>
        <a:xfrm>
          <a:off x="4551603" y="2471462"/>
          <a:ext cx="2187527" cy="732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BRCA-LumB</a:t>
          </a:r>
          <a:br>
            <a:rPr lang="en-US" sz="1400" kern="1200" dirty="0"/>
          </a:br>
          <a:r>
            <a:rPr lang="en-US" sz="1400" kern="1200" dirty="0"/>
            <a:t>CI_L 0 </a:t>
          </a:r>
          <a:br>
            <a:rPr lang="en-US" sz="1400" kern="1200" dirty="0"/>
          </a:br>
          <a:r>
            <a:rPr lang="en-US" sz="1400" kern="1200" dirty="0"/>
            <a:t>CI_U 0.009</a:t>
          </a:r>
        </a:p>
      </dsp:txBody>
      <dsp:txXfrm>
        <a:off x="4551603" y="2471462"/>
        <a:ext cx="2187527" cy="732564"/>
      </dsp:txXfrm>
    </dsp:sp>
    <dsp:sp modelId="{EB795D1D-10C1-4A62-A0B4-23C614381B8E}">
      <dsp:nvSpPr>
        <dsp:cNvPr id="0" name=""/>
        <dsp:cNvSpPr/>
      </dsp:nvSpPr>
      <dsp:spPr>
        <a:xfrm>
          <a:off x="1136300" y="3566478"/>
          <a:ext cx="2749562" cy="32347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4B5557-8C1F-451A-908E-2B72AFC76086}">
      <dsp:nvSpPr>
        <dsp:cNvPr id="0" name=""/>
        <dsp:cNvSpPr/>
      </dsp:nvSpPr>
      <dsp:spPr>
        <a:xfrm>
          <a:off x="1194739" y="3585167"/>
          <a:ext cx="2632684" cy="23603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FBD6C-FF04-4F1D-A0D1-1BFC170D2EFD}">
      <dsp:nvSpPr>
        <dsp:cNvPr id="0" name=""/>
        <dsp:cNvSpPr/>
      </dsp:nvSpPr>
      <dsp:spPr>
        <a:xfrm>
          <a:off x="1273778" y="5798475"/>
          <a:ext cx="2474606" cy="873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KIRP</a:t>
          </a:r>
          <a:br>
            <a:rPr lang="en-US" sz="1400" kern="1200" dirty="0"/>
          </a:br>
          <a:r>
            <a:rPr lang="en-US" sz="1400" kern="1200" dirty="0"/>
            <a:t>CI_L 0.03</a:t>
          </a:r>
          <a:br>
            <a:rPr lang="en-US" sz="1400" kern="1200" dirty="0"/>
          </a:br>
          <a:r>
            <a:rPr lang="en-US" sz="1400" kern="1200" dirty="0"/>
            <a:t>CI_U 1222.9.69</a:t>
          </a:r>
        </a:p>
      </dsp:txBody>
      <dsp:txXfrm>
        <a:off x="1273778" y="5798475"/>
        <a:ext cx="2474606" cy="873390"/>
      </dsp:txXfrm>
    </dsp:sp>
    <dsp:sp modelId="{22B9C38A-E4CC-4626-8B8E-5AB8BCBB376C}">
      <dsp:nvSpPr>
        <dsp:cNvPr id="0" name=""/>
        <dsp:cNvSpPr/>
      </dsp:nvSpPr>
      <dsp:spPr>
        <a:xfrm>
          <a:off x="4270585" y="3566478"/>
          <a:ext cx="2749562" cy="32347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AD24D-23EA-4DD0-9151-C8C1B21EDB53}">
      <dsp:nvSpPr>
        <dsp:cNvPr id="0" name=""/>
        <dsp:cNvSpPr/>
      </dsp:nvSpPr>
      <dsp:spPr>
        <a:xfrm>
          <a:off x="4329024" y="3585167"/>
          <a:ext cx="2632684" cy="236034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9B2E6-B106-4B28-949A-3BBD013DFB6A}">
      <dsp:nvSpPr>
        <dsp:cNvPr id="0" name=""/>
        <dsp:cNvSpPr/>
      </dsp:nvSpPr>
      <dsp:spPr>
        <a:xfrm>
          <a:off x="4408063" y="5798475"/>
          <a:ext cx="2474606" cy="873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LUSC</a:t>
          </a:r>
          <a:br>
            <a:rPr lang="en-US" sz="1400" kern="1200" dirty="0"/>
          </a:br>
          <a:r>
            <a:rPr lang="en-US" sz="1400" kern="1200" dirty="0"/>
            <a:t>CI_L 0</a:t>
          </a:r>
          <a:br>
            <a:rPr lang="en-US" sz="1400" kern="1200" dirty="0"/>
          </a:br>
          <a:r>
            <a:rPr lang="en-US" sz="1400" kern="1200" dirty="0"/>
            <a:t>CI_U 7.633</a:t>
          </a:r>
        </a:p>
      </dsp:txBody>
      <dsp:txXfrm>
        <a:off x="4408063" y="5798475"/>
        <a:ext cx="2474606" cy="8733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9EBC6-8638-4DB2-815A-C260C828B712}">
      <dsp:nvSpPr>
        <dsp:cNvPr id="0" name=""/>
        <dsp:cNvSpPr/>
      </dsp:nvSpPr>
      <dsp:spPr>
        <a:xfrm>
          <a:off x="103234" y="81179"/>
          <a:ext cx="2729638" cy="32113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90DF8-F9AA-4766-9D6C-092473DE9947}">
      <dsp:nvSpPr>
        <dsp:cNvPr id="0" name=""/>
        <dsp:cNvSpPr/>
      </dsp:nvSpPr>
      <dsp:spPr>
        <a:xfrm>
          <a:off x="142173" y="110315"/>
          <a:ext cx="2651758" cy="22860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603D4-A3A7-46C9-9B5F-2CD76BAD8D87}">
      <dsp:nvSpPr>
        <dsp:cNvPr id="0" name=""/>
        <dsp:cNvSpPr/>
      </dsp:nvSpPr>
      <dsp:spPr>
        <a:xfrm>
          <a:off x="239716" y="2324445"/>
          <a:ext cx="2456674" cy="867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UVM</a:t>
          </a:r>
          <a:br>
            <a:rPr lang="en-US" sz="1700" kern="1200" dirty="0"/>
          </a:br>
          <a:r>
            <a:rPr lang="en-US" sz="1700" kern="1200" dirty="0"/>
            <a:t>CI_L 412.205</a:t>
          </a:r>
          <a:br>
            <a:rPr lang="en-US" sz="1700" kern="1200" dirty="0"/>
          </a:br>
          <a:r>
            <a:rPr lang="en-US" sz="1700" kern="1200" dirty="0"/>
            <a:t>CI_U 579055228726</a:t>
          </a:r>
        </a:p>
      </dsp:txBody>
      <dsp:txXfrm>
        <a:off x="239716" y="2324445"/>
        <a:ext cx="2456674" cy="867061"/>
      </dsp:txXfrm>
    </dsp:sp>
    <dsp:sp modelId="{833E7E10-0B08-4AC5-A7AC-7B417874D2B8}">
      <dsp:nvSpPr>
        <dsp:cNvPr id="0" name=""/>
        <dsp:cNvSpPr/>
      </dsp:nvSpPr>
      <dsp:spPr>
        <a:xfrm>
          <a:off x="3266616" y="81179"/>
          <a:ext cx="2729638" cy="32113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18D18-7B59-4AC8-8FA4-BB773B8CFB56}">
      <dsp:nvSpPr>
        <dsp:cNvPr id="0" name=""/>
        <dsp:cNvSpPr/>
      </dsp:nvSpPr>
      <dsp:spPr>
        <a:xfrm>
          <a:off x="3305556" y="110315"/>
          <a:ext cx="2651758" cy="228600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264C8-E2D3-4C80-A233-6B16145ADA8E}">
      <dsp:nvSpPr>
        <dsp:cNvPr id="0" name=""/>
        <dsp:cNvSpPr/>
      </dsp:nvSpPr>
      <dsp:spPr>
        <a:xfrm>
          <a:off x="3403098" y="2324445"/>
          <a:ext cx="2456674" cy="867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BRCA-LumB</a:t>
          </a:r>
          <a:br>
            <a:rPr lang="en-US" sz="1700" kern="1200" dirty="0"/>
          </a:br>
          <a:r>
            <a:rPr lang="en-US" sz="1700" kern="1200" dirty="0"/>
            <a:t>CI_L 0.009</a:t>
          </a:r>
          <a:br>
            <a:rPr lang="en-US" sz="1700" kern="1200" dirty="0"/>
          </a:br>
          <a:r>
            <a:rPr lang="en-US" sz="1700" kern="1200" dirty="0"/>
            <a:t>CI_U 41817155166</a:t>
          </a:r>
        </a:p>
      </dsp:txBody>
      <dsp:txXfrm>
        <a:off x="3403098" y="2324445"/>
        <a:ext cx="2456674" cy="867061"/>
      </dsp:txXfrm>
    </dsp:sp>
    <dsp:sp modelId="{3FC89BCD-178C-4119-ADC5-E6F9725BF006}">
      <dsp:nvSpPr>
        <dsp:cNvPr id="0" name=""/>
        <dsp:cNvSpPr/>
      </dsp:nvSpPr>
      <dsp:spPr>
        <a:xfrm>
          <a:off x="6429999" y="81179"/>
          <a:ext cx="2729638" cy="32113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A369A-ED3E-4493-9204-1E275391FAAF}">
      <dsp:nvSpPr>
        <dsp:cNvPr id="0" name=""/>
        <dsp:cNvSpPr/>
      </dsp:nvSpPr>
      <dsp:spPr>
        <a:xfrm>
          <a:off x="6468939" y="110315"/>
          <a:ext cx="2651758" cy="22860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14CFD-2061-4B40-8A2E-FA1068A6FD98}">
      <dsp:nvSpPr>
        <dsp:cNvPr id="0" name=""/>
        <dsp:cNvSpPr/>
      </dsp:nvSpPr>
      <dsp:spPr>
        <a:xfrm>
          <a:off x="6566481" y="2333593"/>
          <a:ext cx="2456674" cy="867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KIRC</a:t>
          </a:r>
          <a:br>
            <a:rPr lang="en-US" sz="1700" kern="1200" dirty="0"/>
          </a:br>
          <a:r>
            <a:rPr lang="en-US" sz="1700" kern="1200" dirty="0"/>
            <a:t>CI_L 6.767</a:t>
          </a:r>
          <a:br>
            <a:rPr lang="en-US" sz="1700" kern="1200" dirty="0"/>
          </a:br>
          <a:r>
            <a:rPr lang="en-US" sz="1700" kern="1200" dirty="0"/>
            <a:t>CI_U 29728.1</a:t>
          </a:r>
        </a:p>
      </dsp:txBody>
      <dsp:txXfrm>
        <a:off x="6566481" y="2333593"/>
        <a:ext cx="2456674" cy="867061"/>
      </dsp:txXfrm>
    </dsp:sp>
    <dsp:sp modelId="{390D68BB-8BFA-4AAD-AE9F-69EA562DF5FF}">
      <dsp:nvSpPr>
        <dsp:cNvPr id="0" name=""/>
        <dsp:cNvSpPr/>
      </dsp:nvSpPr>
      <dsp:spPr>
        <a:xfrm>
          <a:off x="1684925" y="3565481"/>
          <a:ext cx="2729638" cy="32113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A21C2-E6A6-428D-AC2D-C2C8CFA69201}">
      <dsp:nvSpPr>
        <dsp:cNvPr id="0" name=""/>
        <dsp:cNvSpPr/>
      </dsp:nvSpPr>
      <dsp:spPr>
        <a:xfrm>
          <a:off x="1723865" y="3594618"/>
          <a:ext cx="2651758" cy="228600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2AF88-0BFD-4D7E-8957-A077240A54B4}">
      <dsp:nvSpPr>
        <dsp:cNvPr id="0" name=""/>
        <dsp:cNvSpPr/>
      </dsp:nvSpPr>
      <dsp:spPr>
        <a:xfrm>
          <a:off x="1821407" y="5827043"/>
          <a:ext cx="2456674" cy="867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SARC</a:t>
          </a:r>
          <a:br>
            <a:rPr lang="en-US" sz="1700" kern="1200" dirty="0"/>
          </a:br>
          <a:r>
            <a:rPr lang="en-US" sz="1700" kern="1200" dirty="0"/>
            <a:t>CI_L 0</a:t>
          </a:r>
          <a:br>
            <a:rPr lang="en-US" sz="1700" kern="1200" dirty="0"/>
          </a:br>
          <a:r>
            <a:rPr lang="en-US" sz="1700" kern="1200" dirty="0"/>
            <a:t>CI_U 0.745</a:t>
          </a:r>
        </a:p>
      </dsp:txBody>
      <dsp:txXfrm>
        <a:off x="1821407" y="5827043"/>
        <a:ext cx="2456674" cy="867061"/>
      </dsp:txXfrm>
    </dsp:sp>
    <dsp:sp modelId="{7A0C9E56-317E-4659-87B7-B29E317185E1}">
      <dsp:nvSpPr>
        <dsp:cNvPr id="0" name=""/>
        <dsp:cNvSpPr/>
      </dsp:nvSpPr>
      <dsp:spPr>
        <a:xfrm>
          <a:off x="4848308" y="3565481"/>
          <a:ext cx="2729638" cy="32113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3B5D51-74ED-4A4D-BE82-0800C17DD8FE}">
      <dsp:nvSpPr>
        <dsp:cNvPr id="0" name=""/>
        <dsp:cNvSpPr/>
      </dsp:nvSpPr>
      <dsp:spPr>
        <a:xfrm>
          <a:off x="4887248" y="3594618"/>
          <a:ext cx="2651758" cy="22860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6CC179-0322-4B6A-90DB-48D318570569}">
      <dsp:nvSpPr>
        <dsp:cNvPr id="0" name=""/>
        <dsp:cNvSpPr/>
      </dsp:nvSpPr>
      <dsp:spPr>
        <a:xfrm>
          <a:off x="4984790" y="5836190"/>
          <a:ext cx="2456674" cy="867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SKCM-Primary</a:t>
          </a:r>
          <a:br>
            <a:rPr lang="en-US" sz="1700" kern="1200" dirty="0"/>
          </a:br>
          <a:r>
            <a:rPr lang="en-US" sz="1700" kern="1200" dirty="0"/>
            <a:t>CI_L 0</a:t>
          </a:r>
          <a:br>
            <a:rPr lang="en-US" sz="1700" kern="1200" dirty="0"/>
          </a:br>
          <a:r>
            <a:rPr lang="en-US" sz="1700" kern="1200" dirty="0"/>
            <a:t>CI_U 0.004</a:t>
          </a:r>
        </a:p>
      </dsp:txBody>
      <dsp:txXfrm>
        <a:off x="4984790" y="5836190"/>
        <a:ext cx="2456674" cy="86706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D3570-14CE-49DE-8905-D0E83CADD480}">
      <dsp:nvSpPr>
        <dsp:cNvPr id="0" name=""/>
        <dsp:cNvSpPr/>
      </dsp:nvSpPr>
      <dsp:spPr>
        <a:xfrm>
          <a:off x="1059200" y="53251"/>
          <a:ext cx="2752408" cy="323812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41F895-D862-4574-A196-755922451C5A}">
      <dsp:nvSpPr>
        <dsp:cNvPr id="0" name=""/>
        <dsp:cNvSpPr/>
      </dsp:nvSpPr>
      <dsp:spPr>
        <a:xfrm>
          <a:off x="1109525" y="92165"/>
          <a:ext cx="2651758" cy="22860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391EF-E62F-4CD3-ACF7-5FB79C53549A}">
      <dsp:nvSpPr>
        <dsp:cNvPr id="0" name=""/>
        <dsp:cNvSpPr/>
      </dsp:nvSpPr>
      <dsp:spPr>
        <a:xfrm>
          <a:off x="1196820" y="2324140"/>
          <a:ext cx="2477167" cy="874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SKCM</a:t>
          </a:r>
          <a:br>
            <a:rPr lang="en-US" sz="1700" kern="1200" dirty="0"/>
          </a:br>
          <a:r>
            <a:rPr lang="en-US" sz="1700" kern="1200" dirty="0"/>
            <a:t>CI_L 0</a:t>
          </a:r>
          <a:br>
            <a:rPr lang="en-US" sz="1700" kern="1200" dirty="0"/>
          </a:br>
          <a:r>
            <a:rPr lang="en-US" sz="1700" kern="1200" dirty="0"/>
            <a:t>CI_U 421.765</a:t>
          </a:r>
        </a:p>
      </dsp:txBody>
      <dsp:txXfrm>
        <a:off x="1196820" y="2324140"/>
        <a:ext cx="2477167" cy="874294"/>
      </dsp:txXfrm>
    </dsp:sp>
    <dsp:sp modelId="{9E52EABF-BCCD-406A-A0F3-CF942B213EB4}">
      <dsp:nvSpPr>
        <dsp:cNvPr id="0" name=""/>
        <dsp:cNvSpPr/>
      </dsp:nvSpPr>
      <dsp:spPr>
        <a:xfrm>
          <a:off x="4189390" y="53251"/>
          <a:ext cx="2752408" cy="323812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C14897-BCE7-442A-9DC4-D10D4A720580}">
      <dsp:nvSpPr>
        <dsp:cNvPr id="0" name=""/>
        <dsp:cNvSpPr/>
      </dsp:nvSpPr>
      <dsp:spPr>
        <a:xfrm>
          <a:off x="4239715" y="92165"/>
          <a:ext cx="2651758" cy="228600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634B0-FA4F-4674-AE9A-8D9E06B0B77A}">
      <dsp:nvSpPr>
        <dsp:cNvPr id="0" name=""/>
        <dsp:cNvSpPr/>
      </dsp:nvSpPr>
      <dsp:spPr>
        <a:xfrm>
          <a:off x="4327011" y="2324140"/>
          <a:ext cx="2477167" cy="874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BRCA-</a:t>
          </a:r>
          <a:r>
            <a:rPr lang="en-US" sz="1700" kern="1200" dirty="0" err="1"/>
            <a:t>LumA</a:t>
          </a:r>
          <a:br>
            <a:rPr lang="en-US" sz="1700" kern="1200" dirty="0"/>
          </a:br>
          <a:r>
            <a:rPr lang="en-US" sz="1700" kern="1200" dirty="0"/>
            <a:t>CI_L 0</a:t>
          </a:r>
          <a:br>
            <a:rPr lang="en-US" sz="1700" kern="1200" dirty="0"/>
          </a:br>
          <a:r>
            <a:rPr lang="en-US" sz="1700" kern="1200" dirty="0"/>
            <a:t>CI_U 2.224146e+14</a:t>
          </a:r>
        </a:p>
      </dsp:txBody>
      <dsp:txXfrm>
        <a:off x="4327011" y="2324140"/>
        <a:ext cx="2477167" cy="874294"/>
      </dsp:txXfrm>
    </dsp:sp>
    <dsp:sp modelId="{C7F6CDD5-3472-41A2-BE34-3AC54651C70D}">
      <dsp:nvSpPr>
        <dsp:cNvPr id="0" name=""/>
        <dsp:cNvSpPr/>
      </dsp:nvSpPr>
      <dsp:spPr>
        <a:xfrm>
          <a:off x="1059200" y="3566620"/>
          <a:ext cx="2752408" cy="323812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AF5F0B-0FD1-4C3C-BD57-63799001DE3B}">
      <dsp:nvSpPr>
        <dsp:cNvPr id="0" name=""/>
        <dsp:cNvSpPr/>
      </dsp:nvSpPr>
      <dsp:spPr>
        <a:xfrm>
          <a:off x="1109525" y="3605534"/>
          <a:ext cx="2651758" cy="22860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76929-2198-4D51-A544-8C0999DF3586}">
      <dsp:nvSpPr>
        <dsp:cNvPr id="0" name=""/>
        <dsp:cNvSpPr/>
      </dsp:nvSpPr>
      <dsp:spPr>
        <a:xfrm>
          <a:off x="1196820" y="5837509"/>
          <a:ext cx="2477167" cy="874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KIRC</a:t>
          </a:r>
          <a:br>
            <a:rPr lang="en-US" sz="1700" kern="1200" dirty="0"/>
          </a:br>
          <a:r>
            <a:rPr lang="en-US" sz="1700" kern="1200" dirty="0"/>
            <a:t>CI_L 0.32</a:t>
          </a:r>
          <a:br>
            <a:rPr lang="en-US" sz="1700" kern="1200" dirty="0"/>
          </a:br>
          <a:r>
            <a:rPr lang="en-US" sz="1700" kern="1200" dirty="0"/>
            <a:t>CI_U 4230.88</a:t>
          </a:r>
        </a:p>
      </dsp:txBody>
      <dsp:txXfrm>
        <a:off x="1196820" y="5837509"/>
        <a:ext cx="2477167" cy="874294"/>
      </dsp:txXfrm>
    </dsp:sp>
    <dsp:sp modelId="{E44DC00B-BF07-4CD6-BF70-E042C98942EB}">
      <dsp:nvSpPr>
        <dsp:cNvPr id="0" name=""/>
        <dsp:cNvSpPr/>
      </dsp:nvSpPr>
      <dsp:spPr>
        <a:xfrm>
          <a:off x="4189390" y="3566620"/>
          <a:ext cx="2752408" cy="323812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69DC2-1DD9-4037-BF3C-68E6DACC6755}">
      <dsp:nvSpPr>
        <dsp:cNvPr id="0" name=""/>
        <dsp:cNvSpPr/>
      </dsp:nvSpPr>
      <dsp:spPr>
        <a:xfrm>
          <a:off x="4239715" y="3605534"/>
          <a:ext cx="2651758" cy="228600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46BE7-67B0-4E95-9DD4-400FF7F76C73}">
      <dsp:nvSpPr>
        <dsp:cNvPr id="0" name=""/>
        <dsp:cNvSpPr/>
      </dsp:nvSpPr>
      <dsp:spPr>
        <a:xfrm>
          <a:off x="4327011" y="5837509"/>
          <a:ext cx="2477167" cy="874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LIHC</a:t>
          </a:r>
          <a:br>
            <a:rPr lang="en-US" sz="1700" kern="1200" dirty="0"/>
          </a:br>
          <a:r>
            <a:rPr lang="en-US" sz="1700" kern="1200" dirty="0"/>
            <a:t>CI_L 0.007</a:t>
          </a:r>
          <a:br>
            <a:rPr lang="en-US" sz="1700" kern="1200" dirty="0"/>
          </a:br>
          <a:r>
            <a:rPr lang="en-US" sz="1700" kern="1200" dirty="0"/>
            <a:t>CI_U 345804.3</a:t>
          </a:r>
        </a:p>
      </dsp:txBody>
      <dsp:txXfrm>
        <a:off x="4327011" y="5837509"/>
        <a:ext cx="2477167" cy="8742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E0978-6F02-426F-8D0C-A05080B6E7A1}">
      <dsp:nvSpPr>
        <dsp:cNvPr id="0" name=""/>
        <dsp:cNvSpPr/>
      </dsp:nvSpPr>
      <dsp:spPr>
        <a:xfrm>
          <a:off x="224584" y="88161"/>
          <a:ext cx="2723945" cy="32046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8D235-161C-4506-B855-D54F3D75B148}">
      <dsp:nvSpPr>
        <dsp:cNvPr id="0" name=""/>
        <dsp:cNvSpPr/>
      </dsp:nvSpPr>
      <dsp:spPr>
        <a:xfrm>
          <a:off x="260673" y="160574"/>
          <a:ext cx="2651768" cy="2194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140242-ED54-4E34-A7B5-B3BC8793D024}">
      <dsp:nvSpPr>
        <dsp:cNvPr id="0" name=""/>
        <dsp:cNvSpPr/>
      </dsp:nvSpPr>
      <dsp:spPr>
        <a:xfrm>
          <a:off x="360782" y="2299363"/>
          <a:ext cx="2451550" cy="865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UVM</a:t>
          </a:r>
          <a:br>
            <a:rPr lang="en-US" sz="1700" kern="1200" dirty="0"/>
          </a:br>
          <a:r>
            <a:rPr lang="en-US" sz="1700" kern="1200" dirty="0"/>
            <a:t>CI_L 26115.05</a:t>
          </a:r>
          <a:br>
            <a:rPr lang="en-US" sz="1700" kern="1200" dirty="0"/>
          </a:br>
          <a:r>
            <a:rPr lang="en-US" sz="1700" kern="1200" dirty="0"/>
            <a:t>CI_U 3.436532e+14</a:t>
          </a:r>
        </a:p>
      </dsp:txBody>
      <dsp:txXfrm>
        <a:off x="360782" y="2299363"/>
        <a:ext cx="2451550" cy="865253"/>
      </dsp:txXfrm>
    </dsp:sp>
    <dsp:sp modelId="{916FD381-3753-4031-8CC5-0CEE5A5D0BD3}">
      <dsp:nvSpPr>
        <dsp:cNvPr id="0" name=""/>
        <dsp:cNvSpPr/>
      </dsp:nvSpPr>
      <dsp:spPr>
        <a:xfrm>
          <a:off x="3392907" y="88161"/>
          <a:ext cx="2723945" cy="32046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3E38C5-1937-4EA3-84A0-15E6F15BEC72}">
      <dsp:nvSpPr>
        <dsp:cNvPr id="0" name=""/>
        <dsp:cNvSpPr/>
      </dsp:nvSpPr>
      <dsp:spPr>
        <a:xfrm>
          <a:off x="3428995" y="160574"/>
          <a:ext cx="2651768" cy="219456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7763B-26AF-4D86-B69A-2B2EAFC5A81C}">
      <dsp:nvSpPr>
        <dsp:cNvPr id="0" name=""/>
        <dsp:cNvSpPr/>
      </dsp:nvSpPr>
      <dsp:spPr>
        <a:xfrm>
          <a:off x="3529104" y="2299363"/>
          <a:ext cx="2451550" cy="865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BRCA</a:t>
          </a:r>
          <a:br>
            <a:rPr lang="en-US" sz="1700" kern="1200" dirty="0"/>
          </a:br>
          <a:r>
            <a:rPr lang="en-US" sz="1700" kern="1200" dirty="0"/>
            <a:t>CI_L 0</a:t>
          </a:r>
          <a:br>
            <a:rPr lang="en-US" sz="1700" kern="1200" dirty="0"/>
          </a:br>
          <a:r>
            <a:rPr lang="en-US" sz="1700" kern="1200" dirty="0"/>
            <a:t>CI_U 0.867</a:t>
          </a:r>
        </a:p>
      </dsp:txBody>
      <dsp:txXfrm>
        <a:off x="3529104" y="2299363"/>
        <a:ext cx="2451550" cy="865253"/>
      </dsp:txXfrm>
    </dsp:sp>
    <dsp:sp modelId="{7B8E509E-85D5-43D3-A01E-69B4610F0E44}">
      <dsp:nvSpPr>
        <dsp:cNvPr id="0" name=""/>
        <dsp:cNvSpPr/>
      </dsp:nvSpPr>
      <dsp:spPr>
        <a:xfrm>
          <a:off x="6561229" y="88161"/>
          <a:ext cx="2723945" cy="32046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09132-102B-4094-919E-0DE5EEB23372}">
      <dsp:nvSpPr>
        <dsp:cNvPr id="0" name=""/>
        <dsp:cNvSpPr/>
      </dsp:nvSpPr>
      <dsp:spPr>
        <a:xfrm>
          <a:off x="6597317" y="160574"/>
          <a:ext cx="2651768" cy="2194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A89E4F-2CFC-43E4-AFFB-F5D56EDB68C5}">
      <dsp:nvSpPr>
        <dsp:cNvPr id="0" name=""/>
        <dsp:cNvSpPr/>
      </dsp:nvSpPr>
      <dsp:spPr>
        <a:xfrm>
          <a:off x="6697426" y="2299363"/>
          <a:ext cx="2451550" cy="865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BRCA-</a:t>
          </a:r>
          <a:r>
            <a:rPr lang="en-US" sz="1700" kern="1200" dirty="0" err="1"/>
            <a:t>LumA</a:t>
          </a:r>
          <a:br>
            <a:rPr lang="en-US" sz="1700" kern="1200" dirty="0"/>
          </a:br>
          <a:r>
            <a:rPr lang="en-US" sz="1700" kern="1200" dirty="0"/>
            <a:t>CI_L 0</a:t>
          </a:r>
          <a:br>
            <a:rPr lang="en-US" sz="1700" kern="1200" dirty="0"/>
          </a:br>
          <a:r>
            <a:rPr lang="en-US" sz="1700" kern="1200" dirty="0"/>
            <a:t>CI_U 0.07</a:t>
          </a:r>
        </a:p>
      </dsp:txBody>
      <dsp:txXfrm>
        <a:off x="6697426" y="2299363"/>
        <a:ext cx="2451550" cy="865253"/>
      </dsp:txXfrm>
    </dsp:sp>
    <dsp:sp modelId="{83CCE6C9-C6BF-467B-833D-371880F26AAC}">
      <dsp:nvSpPr>
        <dsp:cNvPr id="0" name=""/>
        <dsp:cNvSpPr/>
      </dsp:nvSpPr>
      <dsp:spPr>
        <a:xfrm>
          <a:off x="224584" y="3565197"/>
          <a:ext cx="2723945" cy="32046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B9D21-7D27-4275-9E28-03A089B9962E}">
      <dsp:nvSpPr>
        <dsp:cNvPr id="0" name=""/>
        <dsp:cNvSpPr/>
      </dsp:nvSpPr>
      <dsp:spPr>
        <a:xfrm>
          <a:off x="260673" y="3637610"/>
          <a:ext cx="2651768" cy="219456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76D72-8C16-43B3-827A-6C3AB519BA9E}">
      <dsp:nvSpPr>
        <dsp:cNvPr id="0" name=""/>
        <dsp:cNvSpPr/>
      </dsp:nvSpPr>
      <dsp:spPr>
        <a:xfrm>
          <a:off x="360782" y="5776399"/>
          <a:ext cx="2451550" cy="865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OV</a:t>
          </a:r>
          <a:br>
            <a:rPr lang="en-US" sz="1700" kern="1200" dirty="0"/>
          </a:br>
          <a:r>
            <a:rPr lang="en-US" sz="1700" kern="1200" dirty="0"/>
            <a:t>CI_L 0</a:t>
          </a:r>
          <a:br>
            <a:rPr lang="en-US" sz="1700" kern="1200" dirty="0"/>
          </a:br>
          <a:r>
            <a:rPr lang="en-US" sz="1700" kern="1200" dirty="0"/>
            <a:t>CI_U 0.409</a:t>
          </a:r>
        </a:p>
      </dsp:txBody>
      <dsp:txXfrm>
        <a:off x="360782" y="5776399"/>
        <a:ext cx="2451550" cy="865253"/>
      </dsp:txXfrm>
    </dsp:sp>
    <dsp:sp modelId="{07D5A568-6345-4A97-BCEB-9FC6BDA77AF5}">
      <dsp:nvSpPr>
        <dsp:cNvPr id="0" name=""/>
        <dsp:cNvSpPr/>
      </dsp:nvSpPr>
      <dsp:spPr>
        <a:xfrm>
          <a:off x="3392907" y="3565197"/>
          <a:ext cx="2723945" cy="32046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26E33F-C254-47A5-814B-AC3A59D136D8}">
      <dsp:nvSpPr>
        <dsp:cNvPr id="0" name=""/>
        <dsp:cNvSpPr/>
      </dsp:nvSpPr>
      <dsp:spPr>
        <a:xfrm>
          <a:off x="3428995" y="3637610"/>
          <a:ext cx="2651768" cy="2194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169D9-19CB-4629-A4C8-106831751A5E}">
      <dsp:nvSpPr>
        <dsp:cNvPr id="0" name=""/>
        <dsp:cNvSpPr/>
      </dsp:nvSpPr>
      <dsp:spPr>
        <a:xfrm>
          <a:off x="3529104" y="5776399"/>
          <a:ext cx="2451550" cy="865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STAD</a:t>
          </a:r>
          <a:br>
            <a:rPr lang="en-US" sz="1700" kern="1200" dirty="0"/>
          </a:br>
          <a:r>
            <a:rPr lang="en-US" sz="1700" kern="1200" dirty="0"/>
            <a:t>CI_L 0 </a:t>
          </a:r>
          <a:br>
            <a:rPr lang="en-US" sz="1700" kern="1200" dirty="0"/>
          </a:br>
          <a:r>
            <a:rPr lang="en-US" sz="1700" kern="1200" dirty="0"/>
            <a:t>CI_U 3.845</a:t>
          </a:r>
        </a:p>
      </dsp:txBody>
      <dsp:txXfrm>
        <a:off x="3529104" y="5776399"/>
        <a:ext cx="2451550" cy="865253"/>
      </dsp:txXfrm>
    </dsp:sp>
    <dsp:sp modelId="{BAA1266A-BC02-4EDB-8C32-EC837B98973B}">
      <dsp:nvSpPr>
        <dsp:cNvPr id="0" name=""/>
        <dsp:cNvSpPr/>
      </dsp:nvSpPr>
      <dsp:spPr>
        <a:xfrm>
          <a:off x="6561229" y="3565197"/>
          <a:ext cx="2723945" cy="32046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A37F5-D20A-46BC-ABE3-016E794315E4}">
      <dsp:nvSpPr>
        <dsp:cNvPr id="0" name=""/>
        <dsp:cNvSpPr/>
      </dsp:nvSpPr>
      <dsp:spPr>
        <a:xfrm>
          <a:off x="6597317" y="3637610"/>
          <a:ext cx="2651768" cy="2194562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B2A4C-0B5B-4FF0-BD5C-D5981D4D59AF}">
      <dsp:nvSpPr>
        <dsp:cNvPr id="0" name=""/>
        <dsp:cNvSpPr/>
      </dsp:nvSpPr>
      <dsp:spPr>
        <a:xfrm>
          <a:off x="6697426" y="5776399"/>
          <a:ext cx="2451550" cy="865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THCA</a:t>
          </a:r>
          <a:br>
            <a:rPr lang="en-US" sz="1700" kern="1200" dirty="0"/>
          </a:br>
          <a:r>
            <a:rPr lang="en-US" sz="1700" kern="1200" dirty="0"/>
            <a:t>CI_L 0</a:t>
          </a:r>
          <a:br>
            <a:rPr lang="en-US" sz="1700" kern="1200" dirty="0"/>
          </a:br>
          <a:r>
            <a:rPr lang="en-US" sz="1700" kern="1200" dirty="0"/>
            <a:t>CI_U 0.677</a:t>
          </a:r>
        </a:p>
      </dsp:txBody>
      <dsp:txXfrm>
        <a:off x="6697426" y="5776399"/>
        <a:ext cx="2451550" cy="86525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0B868-1907-4483-9D14-E4A968236E68}">
      <dsp:nvSpPr>
        <dsp:cNvPr id="0" name=""/>
        <dsp:cNvSpPr/>
      </dsp:nvSpPr>
      <dsp:spPr>
        <a:xfrm>
          <a:off x="1268738" y="63724"/>
          <a:ext cx="2743869" cy="32280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ADB6E-2534-4A86-AD27-9270BC6E64E8}">
      <dsp:nvSpPr>
        <dsp:cNvPr id="0" name=""/>
        <dsp:cNvSpPr/>
      </dsp:nvSpPr>
      <dsp:spPr>
        <a:xfrm>
          <a:off x="1314795" y="98971"/>
          <a:ext cx="2651755" cy="22860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2ED32-279E-4A6B-B3C0-C9152231C430}">
      <dsp:nvSpPr>
        <dsp:cNvPr id="0" name=""/>
        <dsp:cNvSpPr/>
      </dsp:nvSpPr>
      <dsp:spPr>
        <a:xfrm>
          <a:off x="1405931" y="2291101"/>
          <a:ext cx="2469482" cy="871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UVM</a:t>
          </a:r>
          <a:br>
            <a:rPr lang="en-US" sz="1700" kern="1200" dirty="0"/>
          </a:br>
          <a:r>
            <a:rPr lang="en-US" sz="1700" kern="1200" dirty="0"/>
            <a:t>CI_L 0.005</a:t>
          </a:r>
          <a:br>
            <a:rPr lang="en-US" sz="1700" kern="1200" dirty="0"/>
          </a:br>
          <a:r>
            <a:rPr lang="en-US" sz="1700" kern="1200" dirty="0"/>
            <a:t>CI_U 6.803528e+17</a:t>
          </a:r>
        </a:p>
      </dsp:txBody>
      <dsp:txXfrm>
        <a:off x="1405931" y="2291101"/>
        <a:ext cx="2469482" cy="871582"/>
      </dsp:txXfrm>
    </dsp:sp>
    <dsp:sp modelId="{D92BB68E-359A-44C8-8CE1-7837A1447D5A}">
      <dsp:nvSpPr>
        <dsp:cNvPr id="0" name=""/>
        <dsp:cNvSpPr/>
      </dsp:nvSpPr>
      <dsp:spPr>
        <a:xfrm>
          <a:off x="4409016" y="63724"/>
          <a:ext cx="2743869" cy="32280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C9CB4-7FEA-46F2-9CE3-C00AE99D36EC}">
      <dsp:nvSpPr>
        <dsp:cNvPr id="0" name=""/>
        <dsp:cNvSpPr/>
      </dsp:nvSpPr>
      <dsp:spPr>
        <a:xfrm>
          <a:off x="4455073" y="98971"/>
          <a:ext cx="2651755" cy="228600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BA4029-F45C-4197-90E5-AB32AEF9A3FE}">
      <dsp:nvSpPr>
        <dsp:cNvPr id="0" name=""/>
        <dsp:cNvSpPr/>
      </dsp:nvSpPr>
      <dsp:spPr>
        <a:xfrm>
          <a:off x="4546209" y="2291101"/>
          <a:ext cx="2469482" cy="871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BRCA</a:t>
          </a:r>
          <a:br>
            <a:rPr lang="en-US" sz="1700" kern="1200" dirty="0"/>
          </a:br>
          <a:r>
            <a:rPr lang="en-US" sz="1700" kern="1200" dirty="0"/>
            <a:t>CI_L 0</a:t>
          </a:r>
          <a:br>
            <a:rPr lang="en-US" sz="1700" kern="1200" dirty="0"/>
          </a:br>
          <a:r>
            <a:rPr lang="en-US" sz="1700" kern="1200" dirty="0"/>
            <a:t>CI_U 5.082</a:t>
          </a:r>
        </a:p>
      </dsp:txBody>
      <dsp:txXfrm>
        <a:off x="4546209" y="2291101"/>
        <a:ext cx="2469482" cy="871582"/>
      </dsp:txXfrm>
    </dsp:sp>
    <dsp:sp modelId="{B112E26F-1E02-457D-936A-EE4A72CB2702}">
      <dsp:nvSpPr>
        <dsp:cNvPr id="0" name=""/>
        <dsp:cNvSpPr/>
      </dsp:nvSpPr>
      <dsp:spPr>
        <a:xfrm>
          <a:off x="1268738" y="3566193"/>
          <a:ext cx="2743869" cy="32280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5FD7D0-E48C-48C0-8279-DDF7CA69B820}">
      <dsp:nvSpPr>
        <dsp:cNvPr id="0" name=""/>
        <dsp:cNvSpPr/>
      </dsp:nvSpPr>
      <dsp:spPr>
        <a:xfrm>
          <a:off x="1314795" y="3601440"/>
          <a:ext cx="2651755" cy="22860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A63CA-7093-4D12-BAAA-C7901C4D8E60}">
      <dsp:nvSpPr>
        <dsp:cNvPr id="0" name=""/>
        <dsp:cNvSpPr/>
      </dsp:nvSpPr>
      <dsp:spPr>
        <a:xfrm>
          <a:off x="1405931" y="5793570"/>
          <a:ext cx="2469482" cy="871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CESC</a:t>
          </a:r>
          <a:br>
            <a:rPr lang="en-US" sz="1700" kern="1200" dirty="0"/>
          </a:br>
          <a:r>
            <a:rPr lang="en-US" sz="1700" kern="1200" dirty="0"/>
            <a:t>CI_L 0</a:t>
          </a:r>
          <a:br>
            <a:rPr lang="en-US" sz="1700" kern="1200" dirty="0"/>
          </a:br>
          <a:r>
            <a:rPr lang="en-US" sz="1700" kern="1200" dirty="0"/>
            <a:t>CI_U 0.177</a:t>
          </a:r>
        </a:p>
      </dsp:txBody>
      <dsp:txXfrm>
        <a:off x="1405931" y="5793570"/>
        <a:ext cx="2469482" cy="871582"/>
      </dsp:txXfrm>
    </dsp:sp>
    <dsp:sp modelId="{F4B6662E-8A88-49A3-A264-8DAC6CB08D41}">
      <dsp:nvSpPr>
        <dsp:cNvPr id="0" name=""/>
        <dsp:cNvSpPr/>
      </dsp:nvSpPr>
      <dsp:spPr>
        <a:xfrm>
          <a:off x="4409016" y="3566193"/>
          <a:ext cx="2743869" cy="32280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AE22A1-8523-4625-A06F-800FB44E98DD}">
      <dsp:nvSpPr>
        <dsp:cNvPr id="0" name=""/>
        <dsp:cNvSpPr/>
      </dsp:nvSpPr>
      <dsp:spPr>
        <a:xfrm>
          <a:off x="4455073" y="3601440"/>
          <a:ext cx="2651755" cy="228600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9F49AF-35AA-4383-8571-201F7D2F31EB}">
      <dsp:nvSpPr>
        <dsp:cNvPr id="0" name=""/>
        <dsp:cNvSpPr/>
      </dsp:nvSpPr>
      <dsp:spPr>
        <a:xfrm>
          <a:off x="4546209" y="5793570"/>
          <a:ext cx="2469482" cy="871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COAD</a:t>
          </a:r>
          <a:br>
            <a:rPr lang="en-US" sz="1700" kern="1200" dirty="0"/>
          </a:br>
          <a:r>
            <a:rPr lang="en-US" sz="1700" kern="1200" dirty="0"/>
            <a:t>CI_L 0</a:t>
          </a:r>
          <a:br>
            <a:rPr lang="en-US" sz="1700" kern="1200" dirty="0"/>
          </a:br>
          <a:r>
            <a:rPr lang="en-US" sz="1700" kern="1200" dirty="0"/>
            <a:t>CI_U 2.323234e+28</a:t>
          </a:r>
        </a:p>
      </dsp:txBody>
      <dsp:txXfrm>
        <a:off x="4546209" y="5793570"/>
        <a:ext cx="2469482" cy="87158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56D4F-D274-4F9F-852A-FE29CAEEBDDF}">
      <dsp:nvSpPr>
        <dsp:cNvPr id="0" name=""/>
        <dsp:cNvSpPr/>
      </dsp:nvSpPr>
      <dsp:spPr>
        <a:xfrm>
          <a:off x="199716" y="88161"/>
          <a:ext cx="2723945" cy="32046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CB31E-0901-46E7-AD88-0320FAF63731}">
      <dsp:nvSpPr>
        <dsp:cNvPr id="0" name=""/>
        <dsp:cNvSpPr/>
      </dsp:nvSpPr>
      <dsp:spPr>
        <a:xfrm>
          <a:off x="235804" y="114851"/>
          <a:ext cx="2651768" cy="22860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E401B7-3B2F-4E61-8322-565AEDE4ACE6}">
      <dsp:nvSpPr>
        <dsp:cNvPr id="0" name=""/>
        <dsp:cNvSpPr/>
      </dsp:nvSpPr>
      <dsp:spPr>
        <a:xfrm>
          <a:off x="335913" y="2326801"/>
          <a:ext cx="2451550" cy="865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KIRC</a:t>
          </a:r>
          <a:br>
            <a:rPr lang="en-US" sz="1700" kern="1200" dirty="0"/>
          </a:br>
          <a:r>
            <a:rPr lang="en-US" sz="1700" kern="1200" dirty="0"/>
            <a:t>CI_L 11548.55</a:t>
          </a:r>
          <a:br>
            <a:rPr lang="en-US" sz="1700" kern="1200" dirty="0"/>
          </a:br>
          <a:r>
            <a:rPr lang="en-US" sz="1700" kern="1200" dirty="0"/>
            <a:t>CI_U 1841100256</a:t>
          </a:r>
        </a:p>
      </dsp:txBody>
      <dsp:txXfrm>
        <a:off x="335913" y="2326801"/>
        <a:ext cx="2451550" cy="865253"/>
      </dsp:txXfrm>
    </dsp:sp>
    <dsp:sp modelId="{8996EA90-BBF0-40CC-9DF9-60C08D6AE8EE}">
      <dsp:nvSpPr>
        <dsp:cNvPr id="0" name=""/>
        <dsp:cNvSpPr/>
      </dsp:nvSpPr>
      <dsp:spPr>
        <a:xfrm>
          <a:off x="3365475" y="88161"/>
          <a:ext cx="2723945" cy="32046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F23B2-EF16-480A-B241-D410F13BB92A}">
      <dsp:nvSpPr>
        <dsp:cNvPr id="0" name=""/>
        <dsp:cNvSpPr/>
      </dsp:nvSpPr>
      <dsp:spPr>
        <a:xfrm>
          <a:off x="3401563" y="114851"/>
          <a:ext cx="2651768" cy="228600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94C00-DA23-469D-AACA-0A648641B1F9}">
      <dsp:nvSpPr>
        <dsp:cNvPr id="0" name=""/>
        <dsp:cNvSpPr/>
      </dsp:nvSpPr>
      <dsp:spPr>
        <a:xfrm>
          <a:off x="3501672" y="2326801"/>
          <a:ext cx="2451550" cy="865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BRCA</a:t>
          </a:r>
          <a:br>
            <a:rPr lang="en-US" sz="1700" kern="1200" dirty="0"/>
          </a:br>
          <a:r>
            <a:rPr lang="en-US" sz="1700" kern="1200" dirty="0"/>
            <a:t>CI_L 0</a:t>
          </a:r>
          <a:br>
            <a:rPr lang="en-US" sz="1700" kern="1200" dirty="0"/>
          </a:br>
          <a:r>
            <a:rPr lang="en-US" sz="1700" kern="1200" dirty="0"/>
            <a:t>CI_U 48.018</a:t>
          </a:r>
        </a:p>
      </dsp:txBody>
      <dsp:txXfrm>
        <a:off x="3501672" y="2326801"/>
        <a:ext cx="2451550" cy="865253"/>
      </dsp:txXfrm>
    </dsp:sp>
    <dsp:sp modelId="{65FDC0EF-604B-41FD-9042-C3326AC53FF1}">
      <dsp:nvSpPr>
        <dsp:cNvPr id="0" name=""/>
        <dsp:cNvSpPr/>
      </dsp:nvSpPr>
      <dsp:spPr>
        <a:xfrm>
          <a:off x="6531233" y="88161"/>
          <a:ext cx="2723945" cy="32046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E8C29-3BD5-44B2-815A-AD637095114B}">
      <dsp:nvSpPr>
        <dsp:cNvPr id="0" name=""/>
        <dsp:cNvSpPr/>
      </dsp:nvSpPr>
      <dsp:spPr>
        <a:xfrm>
          <a:off x="6567322" y="114851"/>
          <a:ext cx="2651768" cy="22860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ABD8D-F33C-4FD4-8F4E-213B3B30186C}">
      <dsp:nvSpPr>
        <dsp:cNvPr id="0" name=""/>
        <dsp:cNvSpPr/>
      </dsp:nvSpPr>
      <dsp:spPr>
        <a:xfrm>
          <a:off x="6667431" y="2326801"/>
          <a:ext cx="2451550" cy="865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BRCA-</a:t>
          </a:r>
          <a:r>
            <a:rPr lang="en-US" sz="1700" kern="1200" dirty="0" err="1"/>
            <a:t>LumA</a:t>
          </a:r>
          <a:br>
            <a:rPr lang="en-US" sz="1700" kern="1200" dirty="0"/>
          </a:br>
          <a:r>
            <a:rPr lang="en-US" sz="1700" kern="1200" dirty="0"/>
            <a:t>CI_L 0</a:t>
          </a:r>
          <a:br>
            <a:rPr lang="en-US" sz="1700" kern="1200" dirty="0"/>
          </a:br>
          <a:r>
            <a:rPr lang="en-US" sz="1700" kern="1200" dirty="0"/>
            <a:t>CI_U 24.182</a:t>
          </a:r>
        </a:p>
      </dsp:txBody>
      <dsp:txXfrm>
        <a:off x="6667431" y="2326801"/>
        <a:ext cx="2451550" cy="865253"/>
      </dsp:txXfrm>
    </dsp:sp>
    <dsp:sp modelId="{A33130C6-DC76-4BBF-886D-AFF10BF96CAF}">
      <dsp:nvSpPr>
        <dsp:cNvPr id="0" name=""/>
        <dsp:cNvSpPr/>
      </dsp:nvSpPr>
      <dsp:spPr>
        <a:xfrm>
          <a:off x="1782596" y="3565197"/>
          <a:ext cx="2723945" cy="32046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774967-6E34-4352-ABDB-A5BCC77CD6E6}">
      <dsp:nvSpPr>
        <dsp:cNvPr id="0" name=""/>
        <dsp:cNvSpPr/>
      </dsp:nvSpPr>
      <dsp:spPr>
        <a:xfrm>
          <a:off x="1818684" y="3591887"/>
          <a:ext cx="2651768" cy="228600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1A7A17-7507-44CC-A732-C125B419330D}">
      <dsp:nvSpPr>
        <dsp:cNvPr id="0" name=""/>
        <dsp:cNvSpPr/>
      </dsp:nvSpPr>
      <dsp:spPr>
        <a:xfrm>
          <a:off x="1918793" y="5803837"/>
          <a:ext cx="2451550" cy="865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BRCA-LumB</a:t>
          </a:r>
          <a:br>
            <a:rPr lang="en-US" sz="1700" kern="1200" dirty="0"/>
          </a:br>
          <a:r>
            <a:rPr lang="en-US" sz="1700" kern="1200" dirty="0"/>
            <a:t>CI_L 0</a:t>
          </a:r>
          <a:br>
            <a:rPr lang="en-US" sz="1700" kern="1200" dirty="0"/>
          </a:br>
          <a:r>
            <a:rPr lang="en-US" sz="1700" kern="1200" dirty="0"/>
            <a:t>CI_U 1854.669</a:t>
          </a:r>
        </a:p>
      </dsp:txBody>
      <dsp:txXfrm>
        <a:off x="1918793" y="5803837"/>
        <a:ext cx="2451550" cy="865253"/>
      </dsp:txXfrm>
    </dsp:sp>
    <dsp:sp modelId="{6DF9F0B5-FBE1-4322-B131-24D6C45F13BF}">
      <dsp:nvSpPr>
        <dsp:cNvPr id="0" name=""/>
        <dsp:cNvSpPr/>
      </dsp:nvSpPr>
      <dsp:spPr>
        <a:xfrm>
          <a:off x="4948354" y="3565197"/>
          <a:ext cx="2723945" cy="32046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1D9EF-6EEA-4701-B85A-14B94829DC1E}">
      <dsp:nvSpPr>
        <dsp:cNvPr id="0" name=""/>
        <dsp:cNvSpPr/>
      </dsp:nvSpPr>
      <dsp:spPr>
        <a:xfrm>
          <a:off x="4984442" y="3591887"/>
          <a:ext cx="2651768" cy="22860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C95F4B-FD8B-43A6-AB9E-2108B8C2A12D}">
      <dsp:nvSpPr>
        <dsp:cNvPr id="0" name=""/>
        <dsp:cNvSpPr/>
      </dsp:nvSpPr>
      <dsp:spPr>
        <a:xfrm>
          <a:off x="5084551" y="5803837"/>
          <a:ext cx="2451550" cy="865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HNSC-HPV+ </a:t>
          </a:r>
          <a:br>
            <a:rPr lang="en-US" sz="1700" kern="1200" dirty="0"/>
          </a:br>
          <a:r>
            <a:rPr lang="en-US" sz="1700" kern="1200" dirty="0"/>
            <a:t>CI_L 0</a:t>
          </a:r>
          <a:br>
            <a:rPr lang="en-US" sz="1700" kern="1200" dirty="0"/>
          </a:br>
          <a:r>
            <a:rPr lang="en-US" sz="1700" kern="1200" dirty="0"/>
            <a:t>CI_U 0.432</a:t>
          </a:r>
        </a:p>
      </dsp:txBody>
      <dsp:txXfrm>
        <a:off x="5084551" y="5803837"/>
        <a:ext cx="2451550" cy="8652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19D70-89C8-433B-AE6E-63130AAA2B3C}">
      <dsp:nvSpPr>
        <dsp:cNvPr id="0" name=""/>
        <dsp:cNvSpPr/>
      </dsp:nvSpPr>
      <dsp:spPr>
        <a:xfrm>
          <a:off x="4199" y="789842"/>
          <a:ext cx="2151831" cy="25315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47C596-8CEE-4E38-99F4-1817A7781907}">
      <dsp:nvSpPr>
        <dsp:cNvPr id="0" name=""/>
        <dsp:cNvSpPr/>
      </dsp:nvSpPr>
      <dsp:spPr>
        <a:xfrm>
          <a:off x="50767" y="825349"/>
          <a:ext cx="2058695" cy="18419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625B8-2B0E-4B08-9F3D-998F324E974F}">
      <dsp:nvSpPr>
        <dsp:cNvPr id="0" name=""/>
        <dsp:cNvSpPr/>
      </dsp:nvSpPr>
      <dsp:spPr>
        <a:xfrm>
          <a:off x="111790" y="2681468"/>
          <a:ext cx="1936648" cy="683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THYM</a:t>
          </a:r>
          <a:br>
            <a:rPr lang="en-US" sz="1300" kern="1200" dirty="0"/>
          </a:br>
          <a:r>
            <a:rPr lang="en-US" sz="1300" kern="1200" dirty="0"/>
            <a:t>CI_L 0</a:t>
          </a:r>
          <a:br>
            <a:rPr lang="en-US" sz="1300" kern="1200" dirty="0"/>
          </a:br>
          <a:r>
            <a:rPr lang="en-US" sz="1300" kern="1200" dirty="0"/>
            <a:t>CI_U 0.899</a:t>
          </a:r>
        </a:p>
      </dsp:txBody>
      <dsp:txXfrm>
        <a:off x="111790" y="2681468"/>
        <a:ext cx="1936648" cy="683522"/>
      </dsp:txXfrm>
    </dsp:sp>
    <dsp:sp modelId="{3E20A0D6-22B7-465E-B2C7-84F393B1348E}">
      <dsp:nvSpPr>
        <dsp:cNvPr id="0" name=""/>
        <dsp:cNvSpPr/>
      </dsp:nvSpPr>
      <dsp:spPr>
        <a:xfrm>
          <a:off x="2513678" y="789842"/>
          <a:ext cx="2151831" cy="25315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3FE053-CC2C-4990-A009-AB27248745F3}">
      <dsp:nvSpPr>
        <dsp:cNvPr id="0" name=""/>
        <dsp:cNvSpPr/>
      </dsp:nvSpPr>
      <dsp:spPr>
        <a:xfrm>
          <a:off x="2560246" y="825349"/>
          <a:ext cx="2058695" cy="184199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3D034-0C59-41A4-B781-099AA2E1D74B}">
      <dsp:nvSpPr>
        <dsp:cNvPr id="0" name=""/>
        <dsp:cNvSpPr/>
      </dsp:nvSpPr>
      <dsp:spPr>
        <a:xfrm>
          <a:off x="2621270" y="2609773"/>
          <a:ext cx="1936648" cy="683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HNSC</a:t>
          </a:r>
          <a:br>
            <a:rPr lang="en-US" sz="1300" kern="1200" dirty="0"/>
          </a:br>
          <a:r>
            <a:rPr lang="en-US" sz="1300" kern="1200" dirty="0"/>
            <a:t>CI_L 13.454</a:t>
          </a:r>
          <a:br>
            <a:rPr lang="en-US" sz="1300" kern="1200" dirty="0"/>
          </a:br>
          <a:r>
            <a:rPr lang="en-US" sz="1300" kern="1200" dirty="0"/>
            <a:t>CI_U 1.2488e+11</a:t>
          </a:r>
        </a:p>
      </dsp:txBody>
      <dsp:txXfrm>
        <a:off x="2621270" y="2609773"/>
        <a:ext cx="1936648" cy="683522"/>
      </dsp:txXfrm>
    </dsp:sp>
    <dsp:sp modelId="{116DDAE3-9DC3-43B2-9D85-BFF2F56119B6}">
      <dsp:nvSpPr>
        <dsp:cNvPr id="0" name=""/>
        <dsp:cNvSpPr/>
      </dsp:nvSpPr>
      <dsp:spPr>
        <a:xfrm>
          <a:off x="5023158" y="789842"/>
          <a:ext cx="2151831" cy="25315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549D9-D374-47A3-A1BE-015C2870A951}">
      <dsp:nvSpPr>
        <dsp:cNvPr id="0" name=""/>
        <dsp:cNvSpPr/>
      </dsp:nvSpPr>
      <dsp:spPr>
        <a:xfrm>
          <a:off x="5069726" y="825349"/>
          <a:ext cx="2058695" cy="18419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AA9AA-B30B-42B4-96C4-A16853F9C36B}">
      <dsp:nvSpPr>
        <dsp:cNvPr id="0" name=""/>
        <dsp:cNvSpPr/>
      </dsp:nvSpPr>
      <dsp:spPr>
        <a:xfrm>
          <a:off x="5121609" y="2681468"/>
          <a:ext cx="1936648" cy="683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HNSC-HPV-</a:t>
          </a:r>
          <a:br>
            <a:rPr lang="en-US" sz="1300" kern="1200" dirty="0"/>
          </a:br>
          <a:r>
            <a:rPr lang="en-US" sz="1300" kern="1200" dirty="0"/>
            <a:t>CI_L 2.673</a:t>
          </a:r>
          <a:br>
            <a:rPr lang="en-US" sz="1300" kern="1200" dirty="0"/>
          </a:br>
          <a:r>
            <a:rPr lang="en-US" sz="1300" kern="1200" dirty="0"/>
            <a:t>CI_U 43696508763</a:t>
          </a:r>
        </a:p>
      </dsp:txBody>
      <dsp:txXfrm>
        <a:off x="5121609" y="2681468"/>
        <a:ext cx="1936648" cy="683522"/>
      </dsp:txXfrm>
    </dsp:sp>
    <dsp:sp modelId="{A3B6D492-0A86-47CF-81D0-ED825880E85F}">
      <dsp:nvSpPr>
        <dsp:cNvPr id="0" name=""/>
        <dsp:cNvSpPr/>
      </dsp:nvSpPr>
      <dsp:spPr>
        <a:xfrm>
          <a:off x="7532638" y="789842"/>
          <a:ext cx="2151831" cy="25315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11210-BB98-4199-98FA-1098652FEB61}">
      <dsp:nvSpPr>
        <dsp:cNvPr id="0" name=""/>
        <dsp:cNvSpPr/>
      </dsp:nvSpPr>
      <dsp:spPr>
        <a:xfrm>
          <a:off x="7579205" y="825349"/>
          <a:ext cx="2058695" cy="184199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D3AC8-8ADF-4E07-9697-A9F12740189B}">
      <dsp:nvSpPr>
        <dsp:cNvPr id="0" name=""/>
        <dsp:cNvSpPr/>
      </dsp:nvSpPr>
      <dsp:spPr>
        <a:xfrm>
          <a:off x="7640229" y="2681468"/>
          <a:ext cx="1936648" cy="683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LGG</a:t>
          </a:r>
          <a:br>
            <a:rPr lang="en-US" sz="1300" kern="1200" dirty="0"/>
          </a:br>
          <a:r>
            <a:rPr lang="en-US" sz="1300" kern="1200" dirty="0"/>
            <a:t>CI_L 0</a:t>
          </a:r>
          <a:br>
            <a:rPr lang="en-US" sz="1300" kern="1200" dirty="0"/>
          </a:br>
          <a:r>
            <a:rPr lang="en-US" sz="1300" kern="1200" dirty="0"/>
            <a:t>CI_U 0.142</a:t>
          </a:r>
        </a:p>
      </dsp:txBody>
      <dsp:txXfrm>
        <a:off x="7640229" y="2681468"/>
        <a:ext cx="1936648" cy="683522"/>
      </dsp:txXfrm>
    </dsp:sp>
    <dsp:sp modelId="{91E42855-7FB3-4224-A3DE-5A9D61BBF729}">
      <dsp:nvSpPr>
        <dsp:cNvPr id="0" name=""/>
        <dsp:cNvSpPr/>
      </dsp:nvSpPr>
      <dsp:spPr>
        <a:xfrm>
          <a:off x="1258939" y="3536591"/>
          <a:ext cx="2151831" cy="25315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1919C-625F-47F6-9AD9-AAE7376541A3}">
      <dsp:nvSpPr>
        <dsp:cNvPr id="0" name=""/>
        <dsp:cNvSpPr/>
      </dsp:nvSpPr>
      <dsp:spPr>
        <a:xfrm>
          <a:off x="1305506" y="3572099"/>
          <a:ext cx="2058695" cy="18419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DDC04-CDD4-437F-9410-DA6F0E49EBB7}">
      <dsp:nvSpPr>
        <dsp:cNvPr id="0" name=""/>
        <dsp:cNvSpPr/>
      </dsp:nvSpPr>
      <dsp:spPr>
        <a:xfrm>
          <a:off x="1366530" y="5389092"/>
          <a:ext cx="1936648" cy="683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SKCM</a:t>
          </a:r>
          <a:br>
            <a:rPr lang="en-US" sz="1300" kern="1200" dirty="0"/>
          </a:br>
          <a:r>
            <a:rPr lang="en-US" sz="1300" kern="1200" dirty="0"/>
            <a:t>CI_L 1.475</a:t>
          </a:r>
          <a:br>
            <a:rPr lang="en-US" sz="1300" kern="1200" dirty="0"/>
          </a:br>
          <a:r>
            <a:rPr lang="en-US" sz="1300" kern="1200" dirty="0"/>
            <a:t>CI_U 158904109</a:t>
          </a:r>
        </a:p>
      </dsp:txBody>
      <dsp:txXfrm>
        <a:off x="1366530" y="5389092"/>
        <a:ext cx="1936648" cy="683522"/>
      </dsp:txXfrm>
    </dsp:sp>
    <dsp:sp modelId="{17DFB6E3-0714-4CEF-891F-DCC684FD3355}">
      <dsp:nvSpPr>
        <dsp:cNvPr id="0" name=""/>
        <dsp:cNvSpPr/>
      </dsp:nvSpPr>
      <dsp:spPr>
        <a:xfrm>
          <a:off x="3768418" y="3536591"/>
          <a:ext cx="2151831" cy="25315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27057-95AF-4EF4-BAA5-560A0304073F}">
      <dsp:nvSpPr>
        <dsp:cNvPr id="0" name=""/>
        <dsp:cNvSpPr/>
      </dsp:nvSpPr>
      <dsp:spPr>
        <a:xfrm>
          <a:off x="3814986" y="3572099"/>
          <a:ext cx="2058695" cy="1841993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7E9B7-3391-46B7-86BE-EA20FF4E4C35}">
      <dsp:nvSpPr>
        <dsp:cNvPr id="0" name=""/>
        <dsp:cNvSpPr/>
      </dsp:nvSpPr>
      <dsp:spPr>
        <a:xfrm>
          <a:off x="3876010" y="5391710"/>
          <a:ext cx="1936648" cy="683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SKCM Metastasis</a:t>
          </a:r>
          <a:br>
            <a:rPr lang="en-US" sz="1300" kern="1200" dirty="0"/>
          </a:br>
          <a:r>
            <a:rPr lang="en-US" sz="1300" kern="1200" dirty="0"/>
            <a:t>CI_L 2.206</a:t>
          </a:r>
          <a:br>
            <a:rPr lang="en-US" sz="1300" kern="1200" dirty="0"/>
          </a:br>
          <a:r>
            <a:rPr lang="en-US" sz="1300" kern="1200" dirty="0"/>
            <a:t>CI_U 480062625</a:t>
          </a:r>
        </a:p>
      </dsp:txBody>
      <dsp:txXfrm>
        <a:off x="3876010" y="5391710"/>
        <a:ext cx="1936648" cy="683522"/>
      </dsp:txXfrm>
    </dsp:sp>
    <dsp:sp modelId="{F974C23F-5805-40E3-8746-DCFFC02C38A0}">
      <dsp:nvSpPr>
        <dsp:cNvPr id="0" name=""/>
        <dsp:cNvSpPr/>
      </dsp:nvSpPr>
      <dsp:spPr>
        <a:xfrm>
          <a:off x="6277898" y="3536591"/>
          <a:ext cx="2151831" cy="25315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FA677-7D22-4BC8-A9EB-2F1F44CF869A}">
      <dsp:nvSpPr>
        <dsp:cNvPr id="0" name=""/>
        <dsp:cNvSpPr/>
      </dsp:nvSpPr>
      <dsp:spPr>
        <a:xfrm>
          <a:off x="6324466" y="3572099"/>
          <a:ext cx="2058695" cy="18419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BA081F-1AA3-40F3-8E2F-73B32F2044E9}">
      <dsp:nvSpPr>
        <dsp:cNvPr id="0" name=""/>
        <dsp:cNvSpPr/>
      </dsp:nvSpPr>
      <dsp:spPr>
        <a:xfrm>
          <a:off x="6385489" y="5389092"/>
          <a:ext cx="1936648" cy="683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THCA</a:t>
          </a:r>
          <a:br>
            <a:rPr lang="en-US" sz="1300" kern="1200" dirty="0"/>
          </a:br>
          <a:r>
            <a:rPr lang="en-US" sz="1300" kern="1200" dirty="0"/>
            <a:t>CI_L 24.869</a:t>
          </a:r>
          <a:br>
            <a:rPr lang="en-US" sz="1300" kern="1200" dirty="0"/>
          </a:br>
          <a:r>
            <a:rPr lang="en-US" sz="1300" kern="1200" dirty="0"/>
            <a:t>CI_U 3.138862e+17</a:t>
          </a:r>
        </a:p>
      </dsp:txBody>
      <dsp:txXfrm>
        <a:off x="6385489" y="5389092"/>
        <a:ext cx="1936648" cy="6835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DA2EE-DDC9-4AD2-8D5B-879E1CE4BAB8}">
      <dsp:nvSpPr>
        <dsp:cNvPr id="0" name=""/>
        <dsp:cNvSpPr/>
      </dsp:nvSpPr>
      <dsp:spPr>
        <a:xfrm>
          <a:off x="218359" y="151159"/>
          <a:ext cx="1798908" cy="21163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7AC156-6BD4-4BF1-A90D-E5D92216A060}">
      <dsp:nvSpPr>
        <dsp:cNvPr id="0" name=""/>
        <dsp:cNvSpPr/>
      </dsp:nvSpPr>
      <dsp:spPr>
        <a:xfrm>
          <a:off x="251938" y="194504"/>
          <a:ext cx="1731749" cy="15494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04ED8F-3A15-491C-851A-6B83C74A041D}">
      <dsp:nvSpPr>
        <dsp:cNvPr id="0" name=""/>
        <dsp:cNvSpPr/>
      </dsp:nvSpPr>
      <dsp:spPr>
        <a:xfrm>
          <a:off x="308305" y="1648026"/>
          <a:ext cx="1619017" cy="571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LGG</a:t>
          </a:r>
          <a:br>
            <a:rPr lang="en-US" sz="1100" kern="1200" dirty="0"/>
          </a:br>
          <a:r>
            <a:rPr lang="en-US" sz="1100" kern="1200" dirty="0"/>
            <a:t>CI_L 4.621</a:t>
          </a:r>
          <a:br>
            <a:rPr lang="en-US" sz="1100" kern="1200" dirty="0"/>
          </a:br>
          <a:r>
            <a:rPr lang="en-US" sz="1100" kern="1200" dirty="0"/>
            <a:t>CI_U 4689.812</a:t>
          </a:r>
        </a:p>
      </dsp:txBody>
      <dsp:txXfrm>
        <a:off x="308305" y="1648026"/>
        <a:ext cx="1619017" cy="571417"/>
      </dsp:txXfrm>
    </dsp:sp>
    <dsp:sp modelId="{77C819C2-A5EE-41ED-B306-F39A33D65D2C}">
      <dsp:nvSpPr>
        <dsp:cNvPr id="0" name=""/>
        <dsp:cNvSpPr/>
      </dsp:nvSpPr>
      <dsp:spPr>
        <a:xfrm>
          <a:off x="2340930" y="151159"/>
          <a:ext cx="1798908" cy="21163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C70F9-36C8-469C-8B69-1A1986139833}">
      <dsp:nvSpPr>
        <dsp:cNvPr id="0" name=""/>
        <dsp:cNvSpPr/>
      </dsp:nvSpPr>
      <dsp:spPr>
        <a:xfrm>
          <a:off x="2374510" y="194504"/>
          <a:ext cx="1731749" cy="154946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3A8096-E68D-43A8-8FCA-78C83C9421BF}">
      <dsp:nvSpPr>
        <dsp:cNvPr id="0" name=""/>
        <dsp:cNvSpPr/>
      </dsp:nvSpPr>
      <dsp:spPr>
        <a:xfrm>
          <a:off x="2430876" y="1705351"/>
          <a:ext cx="1619017" cy="571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LIHC</a:t>
          </a:r>
          <a:br>
            <a:rPr lang="en-US" sz="1100" kern="1200" dirty="0"/>
          </a:br>
          <a:r>
            <a:rPr lang="en-US" sz="1100" kern="1200" dirty="0"/>
            <a:t>CI_L 0.008</a:t>
          </a:r>
          <a:br>
            <a:rPr lang="en-US" sz="1100" kern="1200" dirty="0"/>
          </a:br>
          <a:r>
            <a:rPr lang="en-US" sz="1100" kern="1200" dirty="0"/>
            <a:t>CI_U 0.561</a:t>
          </a:r>
        </a:p>
      </dsp:txBody>
      <dsp:txXfrm>
        <a:off x="2430876" y="1705351"/>
        <a:ext cx="1619017" cy="571417"/>
      </dsp:txXfrm>
    </dsp:sp>
    <dsp:sp modelId="{8B45B3FE-9741-40DC-9F33-B2E380E157D2}">
      <dsp:nvSpPr>
        <dsp:cNvPr id="0" name=""/>
        <dsp:cNvSpPr/>
      </dsp:nvSpPr>
      <dsp:spPr>
        <a:xfrm>
          <a:off x="4463501" y="151159"/>
          <a:ext cx="1798908" cy="21163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0076A-5781-4617-B93A-31D1FB2EAB16}">
      <dsp:nvSpPr>
        <dsp:cNvPr id="0" name=""/>
        <dsp:cNvSpPr/>
      </dsp:nvSpPr>
      <dsp:spPr>
        <a:xfrm>
          <a:off x="4497081" y="194504"/>
          <a:ext cx="1731749" cy="15494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F44540-CDE8-43AC-B6F5-7270A116B65B}">
      <dsp:nvSpPr>
        <dsp:cNvPr id="0" name=""/>
        <dsp:cNvSpPr/>
      </dsp:nvSpPr>
      <dsp:spPr>
        <a:xfrm>
          <a:off x="4553447" y="1668774"/>
          <a:ext cx="1619017" cy="571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SKCM</a:t>
          </a:r>
          <a:br>
            <a:rPr lang="en-US" sz="1100" kern="1200" dirty="0"/>
          </a:br>
          <a:r>
            <a:rPr lang="en-US" sz="1100" kern="1200" dirty="0"/>
            <a:t>CI_L 0.02</a:t>
          </a:r>
          <a:br>
            <a:rPr lang="en-US" sz="1100" kern="1200" dirty="0"/>
          </a:br>
          <a:r>
            <a:rPr lang="en-US" sz="1100" kern="1200" dirty="0"/>
            <a:t>CI_U 0.276</a:t>
          </a:r>
        </a:p>
      </dsp:txBody>
      <dsp:txXfrm>
        <a:off x="4553447" y="1668774"/>
        <a:ext cx="1619017" cy="571417"/>
      </dsp:txXfrm>
    </dsp:sp>
    <dsp:sp modelId="{809DD6DE-B45A-4AD6-97BE-05EECA678481}">
      <dsp:nvSpPr>
        <dsp:cNvPr id="0" name=""/>
        <dsp:cNvSpPr/>
      </dsp:nvSpPr>
      <dsp:spPr>
        <a:xfrm>
          <a:off x="6586072" y="151159"/>
          <a:ext cx="1798908" cy="21163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78B9E-D74E-4CB8-8577-69A06B22A510}">
      <dsp:nvSpPr>
        <dsp:cNvPr id="0" name=""/>
        <dsp:cNvSpPr/>
      </dsp:nvSpPr>
      <dsp:spPr>
        <a:xfrm>
          <a:off x="6619652" y="194504"/>
          <a:ext cx="1731749" cy="154946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CAFA77-1BC1-4CF4-BF73-3BB5564E171F}">
      <dsp:nvSpPr>
        <dsp:cNvPr id="0" name=""/>
        <dsp:cNvSpPr/>
      </dsp:nvSpPr>
      <dsp:spPr>
        <a:xfrm>
          <a:off x="6676018" y="1719071"/>
          <a:ext cx="1619017" cy="571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SKCM Metastasis</a:t>
          </a:r>
          <a:br>
            <a:rPr lang="en-US" sz="1100" kern="1200" dirty="0"/>
          </a:br>
          <a:r>
            <a:rPr lang="en-US" sz="1100" kern="1200" dirty="0"/>
            <a:t>CI_L 0.02</a:t>
          </a:r>
          <a:br>
            <a:rPr lang="en-US" sz="1100" kern="1200" dirty="0"/>
          </a:br>
          <a:r>
            <a:rPr lang="en-US" sz="1100" kern="1200" dirty="0"/>
            <a:t>CI_U 0.337</a:t>
          </a:r>
        </a:p>
      </dsp:txBody>
      <dsp:txXfrm>
        <a:off x="6676018" y="1719071"/>
        <a:ext cx="1619017" cy="571417"/>
      </dsp:txXfrm>
    </dsp:sp>
    <dsp:sp modelId="{1983E3CD-C2FB-4C15-8658-89A810B06D1E}">
      <dsp:nvSpPr>
        <dsp:cNvPr id="0" name=""/>
        <dsp:cNvSpPr/>
      </dsp:nvSpPr>
      <dsp:spPr>
        <a:xfrm>
          <a:off x="8708644" y="151159"/>
          <a:ext cx="1798908" cy="21163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B9FD9B-5CEA-45BF-AE5D-1C447D70A855}">
      <dsp:nvSpPr>
        <dsp:cNvPr id="0" name=""/>
        <dsp:cNvSpPr/>
      </dsp:nvSpPr>
      <dsp:spPr>
        <a:xfrm>
          <a:off x="8742223" y="194504"/>
          <a:ext cx="1731749" cy="15494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FF97EE-5B34-4C30-823C-A37DDFF0C63E}">
      <dsp:nvSpPr>
        <dsp:cNvPr id="0" name=""/>
        <dsp:cNvSpPr/>
      </dsp:nvSpPr>
      <dsp:spPr>
        <a:xfrm>
          <a:off x="8798589" y="1659632"/>
          <a:ext cx="1619017" cy="571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SKCM Primary</a:t>
          </a:r>
          <a:br>
            <a:rPr lang="en-US" sz="1100" kern="1200" dirty="0"/>
          </a:br>
          <a:r>
            <a:rPr lang="en-US" sz="1100" kern="1200" dirty="0"/>
            <a:t>CI_L .0001</a:t>
          </a:r>
          <a:br>
            <a:rPr lang="en-US" sz="1100" kern="1200" dirty="0"/>
          </a:br>
          <a:r>
            <a:rPr lang="en-US" sz="1100" kern="1200" dirty="0"/>
            <a:t>CI_U 0.746</a:t>
          </a:r>
        </a:p>
      </dsp:txBody>
      <dsp:txXfrm>
        <a:off x="8798589" y="1659632"/>
        <a:ext cx="1619017" cy="571417"/>
      </dsp:txXfrm>
    </dsp:sp>
    <dsp:sp modelId="{8B89EB87-B320-4169-B997-795CACFD781B}">
      <dsp:nvSpPr>
        <dsp:cNvPr id="0" name=""/>
        <dsp:cNvSpPr/>
      </dsp:nvSpPr>
      <dsp:spPr>
        <a:xfrm>
          <a:off x="218359" y="2449671"/>
          <a:ext cx="1798908" cy="21163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0C75E-8F3A-4AD0-9515-815B602A5F5F}">
      <dsp:nvSpPr>
        <dsp:cNvPr id="0" name=""/>
        <dsp:cNvSpPr/>
      </dsp:nvSpPr>
      <dsp:spPr>
        <a:xfrm>
          <a:off x="251938" y="2493015"/>
          <a:ext cx="1731749" cy="1549461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B70E08-4F53-4DF5-88AC-8E02C419E306}">
      <dsp:nvSpPr>
        <dsp:cNvPr id="0" name=""/>
        <dsp:cNvSpPr/>
      </dsp:nvSpPr>
      <dsp:spPr>
        <a:xfrm>
          <a:off x="308305" y="4010548"/>
          <a:ext cx="1619017" cy="571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THYM</a:t>
          </a:r>
          <a:br>
            <a:rPr lang="en-US" sz="1100" kern="1200" dirty="0"/>
          </a:br>
          <a:r>
            <a:rPr lang="en-US" sz="1100" kern="1200" dirty="0"/>
            <a:t>CI_L 3.657</a:t>
          </a:r>
          <a:br>
            <a:rPr lang="en-US" sz="1100" kern="1200" dirty="0"/>
          </a:br>
          <a:r>
            <a:rPr lang="en-US" sz="1100" kern="1200" dirty="0"/>
            <a:t>CI_U 432596729</a:t>
          </a:r>
        </a:p>
      </dsp:txBody>
      <dsp:txXfrm>
        <a:off x="308305" y="4010548"/>
        <a:ext cx="1619017" cy="571417"/>
      </dsp:txXfrm>
    </dsp:sp>
    <dsp:sp modelId="{22E39ABD-F766-48ED-917D-4C47AEFABF97}">
      <dsp:nvSpPr>
        <dsp:cNvPr id="0" name=""/>
        <dsp:cNvSpPr/>
      </dsp:nvSpPr>
      <dsp:spPr>
        <a:xfrm>
          <a:off x="2340930" y="2449671"/>
          <a:ext cx="1798908" cy="21163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A416B-FE6A-48DB-A868-415921A99F2B}">
      <dsp:nvSpPr>
        <dsp:cNvPr id="0" name=""/>
        <dsp:cNvSpPr/>
      </dsp:nvSpPr>
      <dsp:spPr>
        <a:xfrm>
          <a:off x="2374510" y="2493015"/>
          <a:ext cx="1731749" cy="15494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80C106-6A4E-4C02-A37C-5ACD484268FB}">
      <dsp:nvSpPr>
        <dsp:cNvPr id="0" name=""/>
        <dsp:cNvSpPr/>
      </dsp:nvSpPr>
      <dsp:spPr>
        <a:xfrm>
          <a:off x="2430876" y="3937395"/>
          <a:ext cx="1619017" cy="571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UVM</a:t>
          </a:r>
          <a:br>
            <a:rPr lang="en-US" sz="1100" kern="1200" dirty="0"/>
          </a:br>
          <a:r>
            <a:rPr lang="en-US" sz="1100" kern="1200" dirty="0"/>
            <a:t>CI_L 2.224</a:t>
          </a:r>
          <a:br>
            <a:rPr lang="en-US" sz="1100" kern="1200" dirty="0"/>
          </a:br>
          <a:r>
            <a:rPr lang="en-US" sz="1100" kern="1200" dirty="0"/>
            <a:t>CI_U  279.398</a:t>
          </a:r>
        </a:p>
      </dsp:txBody>
      <dsp:txXfrm>
        <a:off x="2430876" y="3937395"/>
        <a:ext cx="1619017" cy="571417"/>
      </dsp:txXfrm>
    </dsp:sp>
    <dsp:sp modelId="{6228A601-EF1D-4BA3-9D27-6CF59EB44171}">
      <dsp:nvSpPr>
        <dsp:cNvPr id="0" name=""/>
        <dsp:cNvSpPr/>
      </dsp:nvSpPr>
      <dsp:spPr>
        <a:xfrm>
          <a:off x="4463501" y="2449671"/>
          <a:ext cx="1798908" cy="21163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9B070-82F6-4522-88AB-709304D1F80F}">
      <dsp:nvSpPr>
        <dsp:cNvPr id="0" name=""/>
        <dsp:cNvSpPr/>
      </dsp:nvSpPr>
      <dsp:spPr>
        <a:xfrm>
          <a:off x="4497081" y="2493015"/>
          <a:ext cx="1731749" cy="1549461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D7BDAC-FEB1-4C42-880A-0BA68821C2A8}">
      <dsp:nvSpPr>
        <dsp:cNvPr id="0" name=""/>
        <dsp:cNvSpPr/>
      </dsp:nvSpPr>
      <dsp:spPr>
        <a:xfrm>
          <a:off x="4553447" y="3955681"/>
          <a:ext cx="1619017" cy="571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BLCA</a:t>
          </a:r>
          <a:br>
            <a:rPr lang="en-US" sz="1100" kern="1200" dirty="0"/>
          </a:br>
          <a:r>
            <a:rPr lang="en-US" sz="1100" kern="1200" dirty="0"/>
            <a:t>CI_L 0.005</a:t>
          </a:r>
          <a:br>
            <a:rPr lang="en-US" sz="1100" kern="1200" dirty="0"/>
          </a:br>
          <a:r>
            <a:rPr lang="en-US" sz="1100" kern="1200" dirty="0"/>
            <a:t>CI_U 0.373</a:t>
          </a:r>
        </a:p>
      </dsp:txBody>
      <dsp:txXfrm>
        <a:off x="4553447" y="3955681"/>
        <a:ext cx="1619017" cy="571417"/>
      </dsp:txXfrm>
    </dsp:sp>
    <dsp:sp modelId="{C9B90868-7BC8-4585-A1BA-1CFDDE7B765D}">
      <dsp:nvSpPr>
        <dsp:cNvPr id="0" name=""/>
        <dsp:cNvSpPr/>
      </dsp:nvSpPr>
      <dsp:spPr>
        <a:xfrm>
          <a:off x="6586072" y="2449671"/>
          <a:ext cx="1798908" cy="21163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602F0A-2D1B-4943-8358-0A48256DD3F4}">
      <dsp:nvSpPr>
        <dsp:cNvPr id="0" name=""/>
        <dsp:cNvSpPr/>
      </dsp:nvSpPr>
      <dsp:spPr>
        <a:xfrm>
          <a:off x="6619652" y="2493015"/>
          <a:ext cx="1731749" cy="154946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4875C1-3143-403E-821A-F90FE5AA8A76}">
      <dsp:nvSpPr>
        <dsp:cNvPr id="0" name=""/>
        <dsp:cNvSpPr/>
      </dsp:nvSpPr>
      <dsp:spPr>
        <a:xfrm>
          <a:off x="6676018" y="3992257"/>
          <a:ext cx="1619017" cy="571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BRCA</a:t>
          </a:r>
          <a:br>
            <a:rPr lang="en-US" sz="1100" kern="1200" dirty="0"/>
          </a:br>
          <a:r>
            <a:rPr lang="en-US" sz="1100" kern="1200" dirty="0"/>
            <a:t>CI_L 0.002</a:t>
          </a:r>
          <a:br>
            <a:rPr lang="en-US" sz="1100" kern="1200" dirty="0"/>
          </a:br>
          <a:r>
            <a:rPr lang="en-US" sz="1100" kern="1200" dirty="0"/>
            <a:t>CI_U 0.764</a:t>
          </a:r>
        </a:p>
      </dsp:txBody>
      <dsp:txXfrm>
        <a:off x="6676018" y="3992257"/>
        <a:ext cx="1619017" cy="571417"/>
      </dsp:txXfrm>
    </dsp:sp>
    <dsp:sp modelId="{6F8F67AB-DD26-4D5F-A41F-DCD2DB216417}">
      <dsp:nvSpPr>
        <dsp:cNvPr id="0" name=""/>
        <dsp:cNvSpPr/>
      </dsp:nvSpPr>
      <dsp:spPr>
        <a:xfrm>
          <a:off x="8708644" y="2449671"/>
          <a:ext cx="1798908" cy="21163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C5F9A2-28C1-4761-9322-23B1F5EE5DB4}">
      <dsp:nvSpPr>
        <dsp:cNvPr id="0" name=""/>
        <dsp:cNvSpPr/>
      </dsp:nvSpPr>
      <dsp:spPr>
        <a:xfrm>
          <a:off x="8742223" y="2493015"/>
          <a:ext cx="1731749" cy="1549461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AECAD6-A05C-45DB-A54C-B3B9F79D9BB5}">
      <dsp:nvSpPr>
        <dsp:cNvPr id="0" name=""/>
        <dsp:cNvSpPr/>
      </dsp:nvSpPr>
      <dsp:spPr>
        <a:xfrm>
          <a:off x="8798589" y="3937395"/>
          <a:ext cx="1619017" cy="571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BRCA-</a:t>
          </a:r>
          <a:r>
            <a:rPr lang="en-US" sz="1100" kern="1200" dirty="0" err="1"/>
            <a:t>LumA</a:t>
          </a:r>
          <a:br>
            <a:rPr lang="en-US" sz="1100" kern="1200" dirty="0"/>
          </a:br>
          <a:r>
            <a:rPr lang="en-US" sz="1100" kern="1200" dirty="0"/>
            <a:t>CI_L 0</a:t>
          </a:r>
          <a:br>
            <a:rPr lang="en-US" sz="1100" kern="1200" dirty="0"/>
          </a:br>
          <a:r>
            <a:rPr lang="en-US" sz="1100" kern="1200" dirty="0"/>
            <a:t>CI_U 1.723</a:t>
          </a:r>
        </a:p>
      </dsp:txBody>
      <dsp:txXfrm>
        <a:off x="8798589" y="3937395"/>
        <a:ext cx="1619017" cy="571417"/>
      </dsp:txXfrm>
    </dsp:sp>
    <dsp:sp modelId="{B2A71C39-C15B-4B4E-AD30-D4C115B330A9}">
      <dsp:nvSpPr>
        <dsp:cNvPr id="0" name=""/>
        <dsp:cNvSpPr/>
      </dsp:nvSpPr>
      <dsp:spPr>
        <a:xfrm>
          <a:off x="2340930" y="4748183"/>
          <a:ext cx="1798908" cy="21163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1DDBB-BFC4-4072-8B42-29617DA575E0}">
      <dsp:nvSpPr>
        <dsp:cNvPr id="0" name=""/>
        <dsp:cNvSpPr/>
      </dsp:nvSpPr>
      <dsp:spPr>
        <a:xfrm>
          <a:off x="2374510" y="4791527"/>
          <a:ext cx="1731749" cy="154946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B2A523-97DD-46D7-95DD-0533E65C9F5F}">
      <dsp:nvSpPr>
        <dsp:cNvPr id="0" name=""/>
        <dsp:cNvSpPr/>
      </dsp:nvSpPr>
      <dsp:spPr>
        <a:xfrm>
          <a:off x="2430876" y="6235907"/>
          <a:ext cx="1619017" cy="571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CESC</a:t>
          </a:r>
          <a:br>
            <a:rPr lang="en-US" sz="1100" kern="1200" dirty="0"/>
          </a:br>
          <a:r>
            <a:rPr lang="en-US" sz="1100" kern="1200" dirty="0"/>
            <a:t>CI_L 0</a:t>
          </a:r>
          <a:br>
            <a:rPr lang="en-US" sz="1100" kern="1200" dirty="0"/>
          </a:br>
          <a:r>
            <a:rPr lang="en-US" sz="1100" kern="1200" dirty="0"/>
            <a:t>CI_U 0.088</a:t>
          </a:r>
        </a:p>
      </dsp:txBody>
      <dsp:txXfrm>
        <a:off x="2430876" y="6235907"/>
        <a:ext cx="1619017" cy="571417"/>
      </dsp:txXfrm>
    </dsp:sp>
    <dsp:sp modelId="{DA5C24B7-E2FF-49FF-97AB-F905CFCFB4D2}">
      <dsp:nvSpPr>
        <dsp:cNvPr id="0" name=""/>
        <dsp:cNvSpPr/>
      </dsp:nvSpPr>
      <dsp:spPr>
        <a:xfrm>
          <a:off x="4463501" y="4748183"/>
          <a:ext cx="1798908" cy="21163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08E7CB-5754-4572-AAE9-DDAF1BE1ACA1}">
      <dsp:nvSpPr>
        <dsp:cNvPr id="0" name=""/>
        <dsp:cNvSpPr/>
      </dsp:nvSpPr>
      <dsp:spPr>
        <a:xfrm>
          <a:off x="4497081" y="4791527"/>
          <a:ext cx="1731749" cy="1549461"/>
        </a:xfrm>
        <a:prstGeom prst="rect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3EFA29-4650-46AC-B45A-C069A4BE2BE9}">
      <dsp:nvSpPr>
        <dsp:cNvPr id="0" name=""/>
        <dsp:cNvSpPr/>
      </dsp:nvSpPr>
      <dsp:spPr>
        <a:xfrm>
          <a:off x="4553447" y="6263335"/>
          <a:ext cx="1619017" cy="571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DLBC</a:t>
          </a:r>
          <a:br>
            <a:rPr lang="en-US" sz="1100" kern="1200" dirty="0"/>
          </a:br>
          <a:r>
            <a:rPr lang="en-US" sz="1100" kern="1200" dirty="0"/>
            <a:t>CI_L 0</a:t>
          </a:r>
          <a:br>
            <a:rPr lang="en-US" sz="1100" kern="1200" dirty="0"/>
          </a:br>
          <a:r>
            <a:rPr lang="en-US" sz="1100" kern="1200" dirty="0"/>
            <a:t>CI_U 0.134</a:t>
          </a:r>
        </a:p>
      </dsp:txBody>
      <dsp:txXfrm>
        <a:off x="4553447" y="6263335"/>
        <a:ext cx="1619017" cy="571417"/>
      </dsp:txXfrm>
    </dsp:sp>
    <dsp:sp modelId="{CD91833B-5AC9-4067-9CFE-820D4271CF11}">
      <dsp:nvSpPr>
        <dsp:cNvPr id="0" name=""/>
        <dsp:cNvSpPr/>
      </dsp:nvSpPr>
      <dsp:spPr>
        <a:xfrm>
          <a:off x="6586072" y="4748183"/>
          <a:ext cx="1798908" cy="21163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A6D30-B606-439C-A868-04CC29ED0580}">
      <dsp:nvSpPr>
        <dsp:cNvPr id="0" name=""/>
        <dsp:cNvSpPr/>
      </dsp:nvSpPr>
      <dsp:spPr>
        <a:xfrm>
          <a:off x="6619652" y="4791527"/>
          <a:ext cx="1731749" cy="154946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CDDA04-B15C-4F6A-A8B4-68FF58B2A768}">
      <dsp:nvSpPr>
        <dsp:cNvPr id="0" name=""/>
        <dsp:cNvSpPr/>
      </dsp:nvSpPr>
      <dsp:spPr>
        <a:xfrm>
          <a:off x="6676018" y="6263335"/>
          <a:ext cx="1619017" cy="571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HNSC </a:t>
          </a:r>
          <a:r>
            <a:rPr lang="en-US" sz="1100" kern="1200" dirty="0" err="1"/>
            <a:t>HPV+ve</a:t>
          </a:r>
          <a:br>
            <a:rPr lang="en-US" sz="1100" kern="1200" dirty="0"/>
          </a:br>
          <a:r>
            <a:rPr lang="en-US" sz="1100" kern="1200" dirty="0"/>
            <a:t>CI_L 0</a:t>
          </a:r>
          <a:br>
            <a:rPr lang="en-US" sz="1100" kern="1200" dirty="0"/>
          </a:br>
          <a:r>
            <a:rPr lang="en-US" sz="1100" kern="1200" dirty="0"/>
            <a:t>CI_U 0.005</a:t>
          </a:r>
        </a:p>
      </dsp:txBody>
      <dsp:txXfrm>
        <a:off x="6676018" y="6263335"/>
        <a:ext cx="1619017" cy="5714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E5926-5E2C-4CC9-82F2-77830910FC92}">
      <dsp:nvSpPr>
        <dsp:cNvPr id="0" name=""/>
        <dsp:cNvSpPr/>
      </dsp:nvSpPr>
      <dsp:spPr>
        <a:xfrm>
          <a:off x="795882" y="39287"/>
          <a:ext cx="2763794" cy="32515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A0447D-5DA2-4723-934A-3DF283DA6DC2}">
      <dsp:nvSpPr>
        <dsp:cNvPr id="0" name=""/>
        <dsp:cNvSpPr/>
      </dsp:nvSpPr>
      <dsp:spPr>
        <a:xfrm>
          <a:off x="851900" y="83097"/>
          <a:ext cx="2651758" cy="22859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4B426C-37E0-40EE-8C0E-55785847A694}">
      <dsp:nvSpPr>
        <dsp:cNvPr id="0" name=""/>
        <dsp:cNvSpPr/>
      </dsp:nvSpPr>
      <dsp:spPr>
        <a:xfrm>
          <a:off x="934071" y="2282838"/>
          <a:ext cx="2487414" cy="877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MESO</a:t>
          </a:r>
          <a:br>
            <a:rPr lang="en-US" sz="1700" kern="1200" dirty="0"/>
          </a:br>
          <a:r>
            <a:rPr lang="en-US" sz="1700" kern="1200" dirty="0"/>
            <a:t>CI_L 0</a:t>
          </a:r>
          <a:br>
            <a:rPr lang="en-US" sz="1700" kern="1200" dirty="0"/>
          </a:br>
          <a:r>
            <a:rPr lang="en-US" sz="1700" kern="1200" dirty="0"/>
            <a:t>CI_U 45705009</a:t>
          </a:r>
        </a:p>
      </dsp:txBody>
      <dsp:txXfrm>
        <a:off x="934071" y="2282838"/>
        <a:ext cx="2487414" cy="877911"/>
      </dsp:txXfrm>
    </dsp:sp>
    <dsp:sp modelId="{37F39714-FA02-4B34-AC4B-EF4E12489DF8}">
      <dsp:nvSpPr>
        <dsp:cNvPr id="0" name=""/>
        <dsp:cNvSpPr/>
      </dsp:nvSpPr>
      <dsp:spPr>
        <a:xfrm>
          <a:off x="3914019" y="39287"/>
          <a:ext cx="2763794" cy="32515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F99BF-3E07-4C41-8A8D-7DF717613B7E}">
      <dsp:nvSpPr>
        <dsp:cNvPr id="0" name=""/>
        <dsp:cNvSpPr/>
      </dsp:nvSpPr>
      <dsp:spPr>
        <a:xfrm>
          <a:off x="3970037" y="83097"/>
          <a:ext cx="2651758" cy="228599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CDC457-BADE-46B4-94F6-1FAA6183E4D7}">
      <dsp:nvSpPr>
        <dsp:cNvPr id="0" name=""/>
        <dsp:cNvSpPr/>
      </dsp:nvSpPr>
      <dsp:spPr>
        <a:xfrm>
          <a:off x="4052209" y="2282838"/>
          <a:ext cx="2487414" cy="877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DLBC</a:t>
          </a:r>
          <a:br>
            <a:rPr lang="en-US" sz="1700" kern="1200" dirty="0"/>
          </a:br>
          <a:r>
            <a:rPr lang="en-US" sz="1700" kern="1200" dirty="0"/>
            <a:t>CI_L 0</a:t>
          </a:r>
          <a:br>
            <a:rPr lang="en-US" sz="1700" kern="1200" dirty="0"/>
          </a:br>
          <a:r>
            <a:rPr lang="en-US" sz="1700" kern="1200" dirty="0"/>
            <a:t>CI_U 2.6320774+20</a:t>
          </a:r>
        </a:p>
      </dsp:txBody>
      <dsp:txXfrm>
        <a:off x="4052209" y="2282838"/>
        <a:ext cx="2487414" cy="877911"/>
      </dsp:txXfrm>
    </dsp:sp>
    <dsp:sp modelId="{AC829909-3729-4EF7-9C52-0174D643E187}">
      <dsp:nvSpPr>
        <dsp:cNvPr id="0" name=""/>
        <dsp:cNvSpPr/>
      </dsp:nvSpPr>
      <dsp:spPr>
        <a:xfrm>
          <a:off x="2354950" y="3567189"/>
          <a:ext cx="2763794" cy="32515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D06F6-BBF9-4615-A913-B03B4D69A172}">
      <dsp:nvSpPr>
        <dsp:cNvPr id="0" name=""/>
        <dsp:cNvSpPr/>
      </dsp:nvSpPr>
      <dsp:spPr>
        <a:xfrm>
          <a:off x="2410968" y="3610999"/>
          <a:ext cx="2651758" cy="22859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E2159-2E35-4661-B022-7E5F89D8F2E7}">
      <dsp:nvSpPr>
        <dsp:cNvPr id="0" name=""/>
        <dsp:cNvSpPr/>
      </dsp:nvSpPr>
      <dsp:spPr>
        <a:xfrm>
          <a:off x="2493140" y="5810740"/>
          <a:ext cx="2487414" cy="877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LGG</a:t>
          </a:r>
          <a:br>
            <a:rPr lang="en-US" sz="1700" kern="1200" dirty="0"/>
          </a:br>
          <a:r>
            <a:rPr lang="en-US" sz="1700" kern="1200" dirty="0"/>
            <a:t>CI_L 1.101</a:t>
          </a:r>
          <a:br>
            <a:rPr lang="en-US" sz="1700" kern="1200" dirty="0"/>
          </a:br>
          <a:r>
            <a:rPr lang="en-US" sz="1700" kern="1200" dirty="0"/>
            <a:t>CI_U 9.929961e+37</a:t>
          </a:r>
        </a:p>
      </dsp:txBody>
      <dsp:txXfrm>
        <a:off x="2493140" y="5810740"/>
        <a:ext cx="2487414" cy="8779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E616C-4102-4EC3-B65D-152BC27F4F32}">
      <dsp:nvSpPr>
        <dsp:cNvPr id="0" name=""/>
        <dsp:cNvSpPr/>
      </dsp:nvSpPr>
      <dsp:spPr>
        <a:xfrm>
          <a:off x="204" y="84670"/>
          <a:ext cx="2726791" cy="32079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D1DA0-1D71-455D-B0DE-71D52C14F96F}">
      <dsp:nvSpPr>
        <dsp:cNvPr id="0" name=""/>
        <dsp:cNvSpPr/>
      </dsp:nvSpPr>
      <dsp:spPr>
        <a:xfrm>
          <a:off x="51951" y="131312"/>
          <a:ext cx="2623299" cy="22485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65B574-8B30-451A-BFDB-C5A2DC6E8AD1}">
      <dsp:nvSpPr>
        <dsp:cNvPr id="0" name=""/>
        <dsp:cNvSpPr/>
      </dsp:nvSpPr>
      <dsp:spPr>
        <a:xfrm>
          <a:off x="76124" y="2298183"/>
          <a:ext cx="2593702" cy="866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SKCM-Metastasis</a:t>
          </a:r>
          <a:br>
            <a:rPr lang="en-US" sz="1700" kern="1200" dirty="0"/>
          </a:br>
          <a:r>
            <a:rPr lang="en-US" sz="1700" kern="1200" dirty="0"/>
            <a:t>CI_L 6.449</a:t>
          </a:r>
          <a:br>
            <a:rPr lang="en-US" sz="1700" kern="1200" dirty="0"/>
          </a:br>
          <a:r>
            <a:rPr lang="en-US" sz="1700" kern="1200" dirty="0"/>
            <a:t>CI_U 2.541</a:t>
          </a:r>
        </a:p>
      </dsp:txBody>
      <dsp:txXfrm>
        <a:off x="76124" y="2298183"/>
        <a:ext cx="2593702" cy="866157"/>
      </dsp:txXfrm>
    </dsp:sp>
    <dsp:sp modelId="{CFC4B9E1-25A6-429B-B4D4-A78A6E987B7F}">
      <dsp:nvSpPr>
        <dsp:cNvPr id="0" name=""/>
        <dsp:cNvSpPr/>
      </dsp:nvSpPr>
      <dsp:spPr>
        <a:xfrm>
          <a:off x="3149168" y="84670"/>
          <a:ext cx="2726791" cy="32079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FBD72-6ADF-4D7B-9B66-62D382DD041B}">
      <dsp:nvSpPr>
        <dsp:cNvPr id="0" name=""/>
        <dsp:cNvSpPr/>
      </dsp:nvSpPr>
      <dsp:spPr>
        <a:xfrm>
          <a:off x="3200914" y="131312"/>
          <a:ext cx="2623299" cy="224854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97C6D-58E9-47B9-877C-D9141098390B}">
      <dsp:nvSpPr>
        <dsp:cNvPr id="0" name=""/>
        <dsp:cNvSpPr/>
      </dsp:nvSpPr>
      <dsp:spPr>
        <a:xfrm>
          <a:off x="3285507" y="2298183"/>
          <a:ext cx="2454112" cy="866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ACC</a:t>
          </a:r>
          <a:br>
            <a:rPr lang="en-US" sz="1700" kern="1200" dirty="0"/>
          </a:br>
          <a:r>
            <a:rPr lang="en-US" sz="1700" kern="1200" dirty="0"/>
            <a:t>CI_L 207.048</a:t>
          </a:r>
          <a:br>
            <a:rPr lang="en-US" sz="1700" kern="1200" dirty="0"/>
          </a:br>
          <a:r>
            <a:rPr lang="en-US" sz="1700" kern="1200" dirty="0"/>
            <a:t>CI_U 907143.7</a:t>
          </a:r>
        </a:p>
      </dsp:txBody>
      <dsp:txXfrm>
        <a:off x="3285507" y="2298183"/>
        <a:ext cx="2454112" cy="866157"/>
      </dsp:txXfrm>
    </dsp:sp>
    <dsp:sp modelId="{28A88BFC-2D9B-4191-9052-B6D8456173AE}">
      <dsp:nvSpPr>
        <dsp:cNvPr id="0" name=""/>
        <dsp:cNvSpPr/>
      </dsp:nvSpPr>
      <dsp:spPr>
        <a:xfrm>
          <a:off x="6298131" y="84670"/>
          <a:ext cx="2726791" cy="32079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652C29-000D-47D5-9F9C-146CE533FEA7}">
      <dsp:nvSpPr>
        <dsp:cNvPr id="0" name=""/>
        <dsp:cNvSpPr/>
      </dsp:nvSpPr>
      <dsp:spPr>
        <a:xfrm>
          <a:off x="6349877" y="131312"/>
          <a:ext cx="2623299" cy="22485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F88F2-8EB3-4074-9D66-E13119C407C9}">
      <dsp:nvSpPr>
        <dsp:cNvPr id="0" name=""/>
        <dsp:cNvSpPr/>
      </dsp:nvSpPr>
      <dsp:spPr>
        <a:xfrm>
          <a:off x="6434470" y="2298183"/>
          <a:ext cx="2454112" cy="866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BRCA-</a:t>
          </a:r>
          <a:r>
            <a:rPr lang="en-US" sz="1700" kern="1200" dirty="0" err="1"/>
            <a:t>LumA</a:t>
          </a:r>
          <a:br>
            <a:rPr lang="en-US" sz="1700" kern="1200" dirty="0"/>
          </a:br>
          <a:r>
            <a:rPr lang="en-US" sz="1700" kern="1200" dirty="0"/>
            <a:t>CI_L 0.061</a:t>
          </a:r>
          <a:br>
            <a:rPr lang="en-US" sz="1700" kern="1200" dirty="0"/>
          </a:br>
          <a:r>
            <a:rPr lang="en-US" sz="1700" kern="1200" dirty="0"/>
            <a:t>CI_U 3.921</a:t>
          </a:r>
        </a:p>
      </dsp:txBody>
      <dsp:txXfrm>
        <a:off x="6434470" y="2298183"/>
        <a:ext cx="2454112" cy="866157"/>
      </dsp:txXfrm>
    </dsp:sp>
    <dsp:sp modelId="{06905B5F-01AE-4764-844E-CDAE649F8070}">
      <dsp:nvSpPr>
        <dsp:cNvPr id="0" name=""/>
        <dsp:cNvSpPr/>
      </dsp:nvSpPr>
      <dsp:spPr>
        <a:xfrm>
          <a:off x="204" y="3565339"/>
          <a:ext cx="2726791" cy="32079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65698-50C5-46C7-B28C-149A16AF1338}">
      <dsp:nvSpPr>
        <dsp:cNvPr id="0" name=""/>
        <dsp:cNvSpPr/>
      </dsp:nvSpPr>
      <dsp:spPr>
        <a:xfrm>
          <a:off x="51951" y="3611982"/>
          <a:ext cx="2623299" cy="224854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407AA-6946-477F-B75C-A505396C90B8}">
      <dsp:nvSpPr>
        <dsp:cNvPr id="0" name=""/>
        <dsp:cNvSpPr/>
      </dsp:nvSpPr>
      <dsp:spPr>
        <a:xfrm>
          <a:off x="136544" y="5778852"/>
          <a:ext cx="2454112" cy="866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DLBC</a:t>
          </a:r>
          <a:br>
            <a:rPr lang="en-US" sz="1700" kern="1200" dirty="0"/>
          </a:br>
          <a:r>
            <a:rPr lang="en-US" sz="1700" kern="1200" dirty="0"/>
            <a:t>CI_L 0</a:t>
          </a:r>
          <a:br>
            <a:rPr lang="en-US" sz="1700" kern="1200" dirty="0"/>
          </a:br>
          <a:r>
            <a:rPr lang="en-US" sz="1700" kern="1200" dirty="0"/>
            <a:t>CI_U 0.072</a:t>
          </a:r>
        </a:p>
      </dsp:txBody>
      <dsp:txXfrm>
        <a:off x="136544" y="5778852"/>
        <a:ext cx="2454112" cy="866157"/>
      </dsp:txXfrm>
    </dsp:sp>
    <dsp:sp modelId="{B119D8C5-2636-4665-B58D-35640E735A26}">
      <dsp:nvSpPr>
        <dsp:cNvPr id="0" name=""/>
        <dsp:cNvSpPr/>
      </dsp:nvSpPr>
      <dsp:spPr>
        <a:xfrm>
          <a:off x="3149168" y="3565339"/>
          <a:ext cx="2726791" cy="32079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60683-96AB-4C52-B213-E68648758A2B}">
      <dsp:nvSpPr>
        <dsp:cNvPr id="0" name=""/>
        <dsp:cNvSpPr/>
      </dsp:nvSpPr>
      <dsp:spPr>
        <a:xfrm>
          <a:off x="3200914" y="3611982"/>
          <a:ext cx="2623299" cy="22485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55CCB-28BE-42B9-978D-34719CAA5C20}">
      <dsp:nvSpPr>
        <dsp:cNvPr id="0" name=""/>
        <dsp:cNvSpPr/>
      </dsp:nvSpPr>
      <dsp:spPr>
        <a:xfrm>
          <a:off x="3285507" y="5778852"/>
          <a:ext cx="2454112" cy="866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KIRC</a:t>
          </a:r>
          <a:br>
            <a:rPr lang="en-US" sz="1700" kern="1200" dirty="0"/>
          </a:br>
          <a:r>
            <a:rPr lang="en-US" sz="1700" kern="1200" dirty="0"/>
            <a:t>CI_L 2.235</a:t>
          </a:r>
          <a:br>
            <a:rPr lang="en-US" sz="1700" kern="1200" dirty="0"/>
          </a:br>
          <a:r>
            <a:rPr lang="en-US" sz="1700" kern="1200" dirty="0"/>
            <a:t>CI_U 80.425</a:t>
          </a:r>
        </a:p>
      </dsp:txBody>
      <dsp:txXfrm>
        <a:off x="3285507" y="5778852"/>
        <a:ext cx="2454112" cy="866157"/>
      </dsp:txXfrm>
    </dsp:sp>
    <dsp:sp modelId="{17C9C7F7-9F6B-4061-A2B6-1FD6D0A34034}">
      <dsp:nvSpPr>
        <dsp:cNvPr id="0" name=""/>
        <dsp:cNvSpPr/>
      </dsp:nvSpPr>
      <dsp:spPr>
        <a:xfrm>
          <a:off x="6298131" y="3565339"/>
          <a:ext cx="2726791" cy="32079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FF61F-3C52-43B1-A6BE-7B0C7FAF7FA7}">
      <dsp:nvSpPr>
        <dsp:cNvPr id="0" name=""/>
        <dsp:cNvSpPr/>
      </dsp:nvSpPr>
      <dsp:spPr>
        <a:xfrm>
          <a:off x="6349877" y="3611982"/>
          <a:ext cx="2623299" cy="2248547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00E4E-E704-42C8-8786-57C2F9733F3B}">
      <dsp:nvSpPr>
        <dsp:cNvPr id="0" name=""/>
        <dsp:cNvSpPr/>
      </dsp:nvSpPr>
      <dsp:spPr>
        <a:xfrm>
          <a:off x="6434470" y="5778852"/>
          <a:ext cx="2454112" cy="866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SKCM</a:t>
          </a:r>
          <a:br>
            <a:rPr lang="en-US" sz="1700" kern="1200" dirty="0"/>
          </a:br>
          <a:r>
            <a:rPr lang="en-US" sz="1700" kern="1200" dirty="0"/>
            <a:t>CI_L 1.292</a:t>
          </a:r>
          <a:br>
            <a:rPr lang="en-US" sz="1700" kern="1200" dirty="0"/>
          </a:br>
          <a:r>
            <a:rPr lang="en-US" sz="1700" kern="1200" dirty="0"/>
            <a:t>CI_U 5.936</a:t>
          </a:r>
        </a:p>
      </dsp:txBody>
      <dsp:txXfrm>
        <a:off x="6434470" y="5778852"/>
        <a:ext cx="2454112" cy="8661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14FB3-1440-44CD-9FFD-273F5703D059}">
      <dsp:nvSpPr>
        <dsp:cNvPr id="0" name=""/>
        <dsp:cNvSpPr/>
      </dsp:nvSpPr>
      <dsp:spPr>
        <a:xfrm>
          <a:off x="101" y="251587"/>
          <a:ext cx="2246763" cy="30551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94E93-0CB3-4590-87CE-4FD4621182CF}">
      <dsp:nvSpPr>
        <dsp:cNvPr id="0" name=""/>
        <dsp:cNvSpPr/>
      </dsp:nvSpPr>
      <dsp:spPr>
        <a:xfrm>
          <a:off x="23231" y="455989"/>
          <a:ext cx="2200503" cy="18697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475AB-F944-4F46-8CD0-AB27FF99B521}">
      <dsp:nvSpPr>
        <dsp:cNvPr id="0" name=""/>
        <dsp:cNvSpPr/>
      </dsp:nvSpPr>
      <dsp:spPr>
        <a:xfrm>
          <a:off x="23231" y="2325699"/>
          <a:ext cx="2200503" cy="776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SKCM-Metastasis</a:t>
          </a:r>
          <a:br>
            <a:rPr lang="en-US" sz="1500" kern="1200" dirty="0"/>
          </a:br>
          <a:r>
            <a:rPr lang="en-US" sz="1500" kern="1200" dirty="0"/>
            <a:t>CI_L 0</a:t>
          </a:r>
          <a:br>
            <a:rPr lang="en-US" sz="1500" kern="1200" dirty="0"/>
          </a:br>
          <a:r>
            <a:rPr lang="en-US" sz="1500" kern="1200" dirty="0"/>
            <a:t>CI_U 0.111</a:t>
          </a:r>
        </a:p>
      </dsp:txBody>
      <dsp:txXfrm>
        <a:off x="23231" y="2325699"/>
        <a:ext cx="2200503" cy="776648"/>
      </dsp:txXfrm>
    </dsp:sp>
    <dsp:sp modelId="{527A7442-5CDF-4E12-A759-5A34E3CDB155}">
      <dsp:nvSpPr>
        <dsp:cNvPr id="0" name=""/>
        <dsp:cNvSpPr/>
      </dsp:nvSpPr>
      <dsp:spPr>
        <a:xfrm>
          <a:off x="2678080" y="251587"/>
          <a:ext cx="2246763" cy="30551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61558-D461-413D-8539-AECD82941D32}">
      <dsp:nvSpPr>
        <dsp:cNvPr id="0" name=""/>
        <dsp:cNvSpPr/>
      </dsp:nvSpPr>
      <dsp:spPr>
        <a:xfrm>
          <a:off x="2701210" y="455989"/>
          <a:ext cx="2200503" cy="186970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0D6425-836F-4ACD-B527-62C69E3105D1}">
      <dsp:nvSpPr>
        <dsp:cNvPr id="0" name=""/>
        <dsp:cNvSpPr/>
      </dsp:nvSpPr>
      <dsp:spPr>
        <a:xfrm>
          <a:off x="2701210" y="2325699"/>
          <a:ext cx="2200503" cy="776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THYM</a:t>
          </a:r>
          <a:br>
            <a:rPr lang="en-US" sz="1500" kern="1200" dirty="0"/>
          </a:br>
          <a:r>
            <a:rPr lang="en-US" sz="1500" kern="1200" dirty="0"/>
            <a:t>CI_L 42683.68</a:t>
          </a:r>
          <a:br>
            <a:rPr lang="en-US" sz="1500" kern="1200" dirty="0"/>
          </a:br>
          <a:r>
            <a:rPr lang="en-US" sz="1500" kern="1200" dirty="0"/>
            <a:t>CI_U 4.282745e+17</a:t>
          </a:r>
        </a:p>
      </dsp:txBody>
      <dsp:txXfrm>
        <a:off x="2701210" y="2325699"/>
        <a:ext cx="2200503" cy="776648"/>
      </dsp:txXfrm>
    </dsp:sp>
    <dsp:sp modelId="{E70754B2-4F30-4D03-8DA8-11920EF830DB}">
      <dsp:nvSpPr>
        <dsp:cNvPr id="0" name=""/>
        <dsp:cNvSpPr/>
      </dsp:nvSpPr>
      <dsp:spPr>
        <a:xfrm>
          <a:off x="5356059" y="251587"/>
          <a:ext cx="2246763" cy="30551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CEAFE-6CD4-4FB2-8101-AA9885BC6850}">
      <dsp:nvSpPr>
        <dsp:cNvPr id="0" name=""/>
        <dsp:cNvSpPr/>
      </dsp:nvSpPr>
      <dsp:spPr>
        <a:xfrm>
          <a:off x="5379189" y="455989"/>
          <a:ext cx="2200503" cy="18697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14F32-FA0C-4C25-8BF1-D54CF4B821E4}">
      <dsp:nvSpPr>
        <dsp:cNvPr id="0" name=""/>
        <dsp:cNvSpPr/>
      </dsp:nvSpPr>
      <dsp:spPr>
        <a:xfrm>
          <a:off x="5379189" y="2325699"/>
          <a:ext cx="2200503" cy="776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UVM</a:t>
          </a:r>
          <a:br>
            <a:rPr lang="en-US" sz="1500" kern="1200" dirty="0"/>
          </a:br>
          <a:r>
            <a:rPr lang="en-US" sz="1500" kern="1200" dirty="0"/>
            <a:t>CI_L 36.873</a:t>
          </a:r>
          <a:br>
            <a:rPr lang="en-US" sz="1500" kern="1200" dirty="0"/>
          </a:br>
          <a:r>
            <a:rPr lang="en-US" sz="1500" kern="1200" dirty="0"/>
            <a:t>CI_U 4.684681e+15</a:t>
          </a:r>
        </a:p>
      </dsp:txBody>
      <dsp:txXfrm>
        <a:off x="5379189" y="2325699"/>
        <a:ext cx="2200503" cy="776648"/>
      </dsp:txXfrm>
    </dsp:sp>
    <dsp:sp modelId="{B987121F-A8B5-49EB-BA58-4C0663BD15B0}">
      <dsp:nvSpPr>
        <dsp:cNvPr id="0" name=""/>
        <dsp:cNvSpPr/>
      </dsp:nvSpPr>
      <dsp:spPr>
        <a:xfrm>
          <a:off x="8034038" y="251587"/>
          <a:ext cx="2246763" cy="30551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E6C9B8-C38C-446F-86CA-4D55946D05D0}">
      <dsp:nvSpPr>
        <dsp:cNvPr id="0" name=""/>
        <dsp:cNvSpPr/>
      </dsp:nvSpPr>
      <dsp:spPr>
        <a:xfrm>
          <a:off x="8057168" y="455989"/>
          <a:ext cx="2200503" cy="186970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2D1A9-129B-4F27-A1AC-7B6807103411}">
      <dsp:nvSpPr>
        <dsp:cNvPr id="0" name=""/>
        <dsp:cNvSpPr/>
      </dsp:nvSpPr>
      <dsp:spPr>
        <a:xfrm>
          <a:off x="8057168" y="2325699"/>
          <a:ext cx="2200503" cy="776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BRCA</a:t>
          </a:r>
          <a:br>
            <a:rPr lang="en-US" sz="1500" kern="1200" dirty="0"/>
          </a:br>
          <a:r>
            <a:rPr lang="en-US" sz="1500" kern="1200" dirty="0"/>
            <a:t>CI_L 0</a:t>
          </a:r>
          <a:br>
            <a:rPr lang="en-US" sz="1500" kern="1200" dirty="0"/>
          </a:br>
          <a:r>
            <a:rPr lang="en-US" sz="1500" kern="1200" dirty="0"/>
            <a:t>CI_U 0.375</a:t>
          </a:r>
        </a:p>
      </dsp:txBody>
      <dsp:txXfrm>
        <a:off x="8057168" y="2325699"/>
        <a:ext cx="2200503" cy="776648"/>
      </dsp:txXfrm>
    </dsp:sp>
    <dsp:sp modelId="{07AE1999-C103-4CF2-8BCF-51E9B2819022}">
      <dsp:nvSpPr>
        <dsp:cNvPr id="0" name=""/>
        <dsp:cNvSpPr/>
      </dsp:nvSpPr>
      <dsp:spPr>
        <a:xfrm>
          <a:off x="101" y="3551250"/>
          <a:ext cx="2246763" cy="30551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50701-4A77-4AD4-82F6-36530ABA3D80}">
      <dsp:nvSpPr>
        <dsp:cNvPr id="0" name=""/>
        <dsp:cNvSpPr/>
      </dsp:nvSpPr>
      <dsp:spPr>
        <a:xfrm>
          <a:off x="23231" y="3755652"/>
          <a:ext cx="2200503" cy="18697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6D8B62-D7FD-400C-BE6A-A5A94B3487D6}">
      <dsp:nvSpPr>
        <dsp:cNvPr id="0" name=""/>
        <dsp:cNvSpPr/>
      </dsp:nvSpPr>
      <dsp:spPr>
        <a:xfrm>
          <a:off x="23231" y="5625361"/>
          <a:ext cx="2200503" cy="776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BRCA-</a:t>
          </a:r>
          <a:r>
            <a:rPr lang="en-US" sz="1500" kern="1200" dirty="0" err="1"/>
            <a:t>LumA</a:t>
          </a:r>
          <a:br>
            <a:rPr lang="en-US" sz="1500" kern="1200" dirty="0"/>
          </a:br>
          <a:r>
            <a:rPr lang="en-US" sz="1500" kern="1200" dirty="0"/>
            <a:t>CI_L 0</a:t>
          </a:r>
          <a:br>
            <a:rPr lang="en-US" sz="1500" kern="1200" dirty="0"/>
          </a:br>
          <a:r>
            <a:rPr lang="en-US" sz="1500" kern="1200" dirty="0"/>
            <a:t>CI_U 39.956</a:t>
          </a:r>
        </a:p>
      </dsp:txBody>
      <dsp:txXfrm>
        <a:off x="23231" y="5625361"/>
        <a:ext cx="2200503" cy="776648"/>
      </dsp:txXfrm>
    </dsp:sp>
    <dsp:sp modelId="{ECB55E21-344E-4E99-87A3-524DC4F64F90}">
      <dsp:nvSpPr>
        <dsp:cNvPr id="0" name=""/>
        <dsp:cNvSpPr/>
      </dsp:nvSpPr>
      <dsp:spPr>
        <a:xfrm>
          <a:off x="2678080" y="3551250"/>
          <a:ext cx="2246763" cy="30551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792748-F4C4-4D7A-89B9-B0622EDD452C}">
      <dsp:nvSpPr>
        <dsp:cNvPr id="0" name=""/>
        <dsp:cNvSpPr/>
      </dsp:nvSpPr>
      <dsp:spPr>
        <a:xfrm>
          <a:off x="2701210" y="3755652"/>
          <a:ext cx="2200503" cy="1869709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9B3CBD-F0B6-4182-BB6B-9F90FFEE1A35}">
      <dsp:nvSpPr>
        <dsp:cNvPr id="0" name=""/>
        <dsp:cNvSpPr/>
      </dsp:nvSpPr>
      <dsp:spPr>
        <a:xfrm>
          <a:off x="2701210" y="5625361"/>
          <a:ext cx="2200503" cy="776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BRCA-LumB</a:t>
          </a:r>
          <a:br>
            <a:rPr lang="en-US" sz="1500" kern="1200" dirty="0"/>
          </a:br>
          <a:r>
            <a:rPr lang="en-US" sz="1500" kern="1200" dirty="0"/>
            <a:t>CI_L 0</a:t>
          </a:r>
          <a:br>
            <a:rPr lang="en-US" sz="1500" kern="1200" dirty="0"/>
          </a:br>
          <a:r>
            <a:rPr lang="en-US" sz="1500" kern="1200" dirty="0"/>
            <a:t>CI_U 0.039</a:t>
          </a:r>
        </a:p>
      </dsp:txBody>
      <dsp:txXfrm>
        <a:off x="2701210" y="5625361"/>
        <a:ext cx="2200503" cy="776648"/>
      </dsp:txXfrm>
    </dsp:sp>
    <dsp:sp modelId="{7CF0E14F-CE43-4433-BF26-C232939C6167}">
      <dsp:nvSpPr>
        <dsp:cNvPr id="0" name=""/>
        <dsp:cNvSpPr/>
      </dsp:nvSpPr>
      <dsp:spPr>
        <a:xfrm>
          <a:off x="5356059" y="3551250"/>
          <a:ext cx="2246763" cy="30551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6F5DE-9D38-444C-BAF6-B293B20B49F3}">
      <dsp:nvSpPr>
        <dsp:cNvPr id="0" name=""/>
        <dsp:cNvSpPr/>
      </dsp:nvSpPr>
      <dsp:spPr>
        <a:xfrm>
          <a:off x="5379189" y="3755652"/>
          <a:ext cx="2200503" cy="18697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4AB1F-2266-4BB4-8D45-562047F65FF6}">
      <dsp:nvSpPr>
        <dsp:cNvPr id="0" name=""/>
        <dsp:cNvSpPr/>
      </dsp:nvSpPr>
      <dsp:spPr>
        <a:xfrm>
          <a:off x="5379189" y="5625361"/>
          <a:ext cx="2200503" cy="776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KIRP</a:t>
          </a:r>
          <a:br>
            <a:rPr lang="en-US" sz="1500" kern="1200" dirty="0"/>
          </a:br>
          <a:r>
            <a:rPr lang="en-US" sz="1500" kern="1200" dirty="0"/>
            <a:t>CI_L 18738.62</a:t>
          </a:r>
          <a:br>
            <a:rPr lang="en-US" sz="1500" kern="1200" dirty="0"/>
          </a:br>
          <a:r>
            <a:rPr lang="en-US" sz="1500" kern="1200" dirty="0"/>
            <a:t>CI_U 3.052954e+13</a:t>
          </a:r>
        </a:p>
      </dsp:txBody>
      <dsp:txXfrm>
        <a:off x="5379189" y="5625361"/>
        <a:ext cx="2200503" cy="776648"/>
      </dsp:txXfrm>
    </dsp:sp>
    <dsp:sp modelId="{8FE1D8BD-FA93-49D2-B17A-569D12594710}">
      <dsp:nvSpPr>
        <dsp:cNvPr id="0" name=""/>
        <dsp:cNvSpPr/>
      </dsp:nvSpPr>
      <dsp:spPr>
        <a:xfrm>
          <a:off x="8034038" y="3551250"/>
          <a:ext cx="2246763" cy="30551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D4E22-F9DF-4A14-B835-B95EF2BFF9DD}">
      <dsp:nvSpPr>
        <dsp:cNvPr id="0" name=""/>
        <dsp:cNvSpPr/>
      </dsp:nvSpPr>
      <dsp:spPr>
        <a:xfrm>
          <a:off x="8057168" y="3755652"/>
          <a:ext cx="2200503" cy="1869709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A2658-962C-4E9F-8051-DFDD4A2DDE74}">
      <dsp:nvSpPr>
        <dsp:cNvPr id="0" name=""/>
        <dsp:cNvSpPr/>
      </dsp:nvSpPr>
      <dsp:spPr>
        <a:xfrm>
          <a:off x="8057168" y="5625361"/>
          <a:ext cx="2200503" cy="776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OV</a:t>
          </a:r>
          <a:br>
            <a:rPr lang="en-US" sz="1500" kern="1200" dirty="0"/>
          </a:br>
          <a:r>
            <a:rPr lang="en-US" sz="1500" kern="1200" dirty="0"/>
            <a:t>CI_L 0</a:t>
          </a:r>
          <a:br>
            <a:rPr lang="en-US" sz="1500" kern="1200" dirty="0"/>
          </a:br>
          <a:r>
            <a:rPr lang="en-US" sz="1500" kern="1200" dirty="0"/>
            <a:t>CI_U 0.355</a:t>
          </a:r>
        </a:p>
      </dsp:txBody>
      <dsp:txXfrm>
        <a:off x="8057168" y="5625361"/>
        <a:ext cx="2200503" cy="7766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C317A-E3FA-4B79-A6F7-F3C9E0A2576C}">
      <dsp:nvSpPr>
        <dsp:cNvPr id="0" name=""/>
        <dsp:cNvSpPr/>
      </dsp:nvSpPr>
      <dsp:spPr>
        <a:xfrm>
          <a:off x="2532" y="390774"/>
          <a:ext cx="2243295" cy="29260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F6173A-2974-4F36-9AA7-E1CB9A59EC47}">
      <dsp:nvSpPr>
        <dsp:cNvPr id="0" name=""/>
        <dsp:cNvSpPr/>
      </dsp:nvSpPr>
      <dsp:spPr>
        <a:xfrm>
          <a:off x="26897" y="583187"/>
          <a:ext cx="2194565" cy="18287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15182A-FB28-4AD2-93DA-ED72AC0DA822}">
      <dsp:nvSpPr>
        <dsp:cNvPr id="0" name=""/>
        <dsp:cNvSpPr/>
      </dsp:nvSpPr>
      <dsp:spPr>
        <a:xfrm>
          <a:off x="114868" y="2355171"/>
          <a:ext cx="2018622" cy="712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THYM</a:t>
          </a:r>
          <a:br>
            <a:rPr lang="en-US" sz="1400" kern="1200" dirty="0"/>
          </a:br>
          <a:r>
            <a:rPr lang="en-US" sz="1400" kern="1200" dirty="0"/>
            <a:t>CI_L 0.129</a:t>
          </a:r>
          <a:br>
            <a:rPr lang="en-US" sz="1400" kern="1200" dirty="0"/>
          </a:br>
          <a:r>
            <a:rPr lang="en-US" sz="1400" kern="1200" dirty="0"/>
            <a:t>CI_U 1769.884</a:t>
          </a:r>
        </a:p>
      </dsp:txBody>
      <dsp:txXfrm>
        <a:off x="114868" y="2355171"/>
        <a:ext cx="2018622" cy="712455"/>
      </dsp:txXfrm>
    </dsp:sp>
    <dsp:sp modelId="{A4863C45-DF3C-46C6-B856-E506C02A087F}">
      <dsp:nvSpPr>
        <dsp:cNvPr id="0" name=""/>
        <dsp:cNvSpPr/>
      </dsp:nvSpPr>
      <dsp:spPr>
        <a:xfrm>
          <a:off x="2636358" y="390774"/>
          <a:ext cx="2243295" cy="29260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1AA20-6308-4030-A911-E492AD264888}">
      <dsp:nvSpPr>
        <dsp:cNvPr id="0" name=""/>
        <dsp:cNvSpPr/>
      </dsp:nvSpPr>
      <dsp:spPr>
        <a:xfrm>
          <a:off x="2660723" y="583187"/>
          <a:ext cx="2194565" cy="182879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6FCE2-D131-4393-AC86-1B4CA1439BC8}">
      <dsp:nvSpPr>
        <dsp:cNvPr id="0" name=""/>
        <dsp:cNvSpPr/>
      </dsp:nvSpPr>
      <dsp:spPr>
        <a:xfrm>
          <a:off x="2748695" y="2355171"/>
          <a:ext cx="2018622" cy="712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ACC</a:t>
          </a:r>
          <a:br>
            <a:rPr lang="en-US" sz="1400" kern="1200" dirty="0"/>
          </a:br>
          <a:r>
            <a:rPr lang="en-US" sz="1400" kern="1200" dirty="0"/>
            <a:t>CI_L 0.004</a:t>
          </a:r>
          <a:br>
            <a:rPr lang="en-US" sz="1400" kern="1200" dirty="0"/>
          </a:br>
          <a:r>
            <a:rPr lang="en-US" sz="1400" kern="1200" dirty="0"/>
            <a:t>CI_U 0.649</a:t>
          </a:r>
        </a:p>
      </dsp:txBody>
      <dsp:txXfrm>
        <a:off x="2748695" y="2355171"/>
        <a:ext cx="2018622" cy="712455"/>
      </dsp:txXfrm>
    </dsp:sp>
    <dsp:sp modelId="{C67CBE9B-8238-4F81-ADF3-E7C5C232E3AF}">
      <dsp:nvSpPr>
        <dsp:cNvPr id="0" name=""/>
        <dsp:cNvSpPr/>
      </dsp:nvSpPr>
      <dsp:spPr>
        <a:xfrm>
          <a:off x="5270185" y="390774"/>
          <a:ext cx="2243295" cy="29260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A1542-EFBD-44E9-BC92-EC92EAD32468}">
      <dsp:nvSpPr>
        <dsp:cNvPr id="0" name=""/>
        <dsp:cNvSpPr/>
      </dsp:nvSpPr>
      <dsp:spPr>
        <a:xfrm>
          <a:off x="5294550" y="583187"/>
          <a:ext cx="2194565" cy="18287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D5B11-16F3-4AA1-AD76-9BC37221ED90}">
      <dsp:nvSpPr>
        <dsp:cNvPr id="0" name=""/>
        <dsp:cNvSpPr/>
      </dsp:nvSpPr>
      <dsp:spPr>
        <a:xfrm>
          <a:off x="5382521" y="2355171"/>
          <a:ext cx="2018622" cy="712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BRCA-Basal</a:t>
          </a:r>
          <a:br>
            <a:rPr lang="en-US" sz="1400" kern="1200" dirty="0"/>
          </a:br>
          <a:r>
            <a:rPr lang="en-US" sz="1400" kern="1200" dirty="0"/>
            <a:t>CI_L 0.38</a:t>
          </a:r>
          <a:br>
            <a:rPr lang="en-US" sz="1400" kern="1200" dirty="0"/>
          </a:br>
          <a:r>
            <a:rPr lang="en-US" sz="1400" kern="1200" dirty="0"/>
            <a:t>CI_U 460.326</a:t>
          </a:r>
        </a:p>
      </dsp:txBody>
      <dsp:txXfrm>
        <a:off x="5382521" y="2355171"/>
        <a:ext cx="2018622" cy="712455"/>
      </dsp:txXfrm>
    </dsp:sp>
    <dsp:sp modelId="{E098E71C-0D98-4767-8C27-08CE27E9B7C0}">
      <dsp:nvSpPr>
        <dsp:cNvPr id="0" name=""/>
        <dsp:cNvSpPr/>
      </dsp:nvSpPr>
      <dsp:spPr>
        <a:xfrm>
          <a:off x="7904011" y="390774"/>
          <a:ext cx="2243295" cy="29260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FFDB7F-4638-47E6-AA72-FD11EE1461DE}">
      <dsp:nvSpPr>
        <dsp:cNvPr id="0" name=""/>
        <dsp:cNvSpPr/>
      </dsp:nvSpPr>
      <dsp:spPr>
        <a:xfrm>
          <a:off x="7928376" y="583187"/>
          <a:ext cx="2194565" cy="182879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031436-9B29-45BC-BDA4-002E726305AD}">
      <dsp:nvSpPr>
        <dsp:cNvPr id="0" name=""/>
        <dsp:cNvSpPr/>
      </dsp:nvSpPr>
      <dsp:spPr>
        <a:xfrm>
          <a:off x="8016348" y="2355171"/>
          <a:ext cx="2018622" cy="712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BRCA-</a:t>
          </a:r>
          <a:r>
            <a:rPr lang="en-US" sz="1400" kern="1200" dirty="0" err="1"/>
            <a:t>LumA</a:t>
          </a:r>
          <a:br>
            <a:rPr lang="en-US" sz="1400" kern="1200" dirty="0"/>
          </a:br>
          <a:r>
            <a:rPr lang="en-US" sz="1400" kern="1200" dirty="0"/>
            <a:t>CI_L 0.979</a:t>
          </a:r>
          <a:br>
            <a:rPr lang="en-US" sz="1400" kern="1200" dirty="0"/>
          </a:br>
          <a:r>
            <a:rPr lang="en-US" sz="1400" kern="1200" dirty="0"/>
            <a:t>CI_U 72.549</a:t>
          </a:r>
        </a:p>
      </dsp:txBody>
      <dsp:txXfrm>
        <a:off x="8016348" y="2355171"/>
        <a:ext cx="2018622" cy="712455"/>
      </dsp:txXfrm>
    </dsp:sp>
    <dsp:sp modelId="{B1E9FF26-3EC6-4B69-97FA-3B31535F781A}">
      <dsp:nvSpPr>
        <dsp:cNvPr id="0" name=""/>
        <dsp:cNvSpPr/>
      </dsp:nvSpPr>
      <dsp:spPr>
        <a:xfrm>
          <a:off x="2532" y="3541145"/>
          <a:ext cx="2243295" cy="29260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09630-5515-4152-8665-EA04BEE6B54C}">
      <dsp:nvSpPr>
        <dsp:cNvPr id="0" name=""/>
        <dsp:cNvSpPr/>
      </dsp:nvSpPr>
      <dsp:spPr>
        <a:xfrm>
          <a:off x="26897" y="3733558"/>
          <a:ext cx="2194565" cy="18287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E6750-007A-4D18-A878-79BF1B693BFB}">
      <dsp:nvSpPr>
        <dsp:cNvPr id="0" name=""/>
        <dsp:cNvSpPr/>
      </dsp:nvSpPr>
      <dsp:spPr>
        <a:xfrm>
          <a:off x="114868" y="5505542"/>
          <a:ext cx="2018622" cy="712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BRCA-LumB</a:t>
          </a:r>
          <a:br>
            <a:rPr lang="en-US" sz="1400" kern="1200" dirty="0"/>
          </a:br>
          <a:r>
            <a:rPr lang="en-US" sz="1400" kern="1200" dirty="0"/>
            <a:t>CI_L 14.603</a:t>
          </a:r>
          <a:br>
            <a:rPr lang="en-US" sz="1400" kern="1200" dirty="0"/>
          </a:br>
          <a:r>
            <a:rPr lang="en-US" sz="1400" kern="1200" dirty="0"/>
            <a:t>CI_U 4578.585</a:t>
          </a:r>
        </a:p>
      </dsp:txBody>
      <dsp:txXfrm>
        <a:off x="114868" y="5505542"/>
        <a:ext cx="2018622" cy="712455"/>
      </dsp:txXfrm>
    </dsp:sp>
    <dsp:sp modelId="{182ECF16-3689-4CC8-9145-ACAE026B193C}">
      <dsp:nvSpPr>
        <dsp:cNvPr id="0" name=""/>
        <dsp:cNvSpPr/>
      </dsp:nvSpPr>
      <dsp:spPr>
        <a:xfrm>
          <a:off x="2636358" y="3541145"/>
          <a:ext cx="2243295" cy="29260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34557-F05D-486E-B3B6-C96722149864}">
      <dsp:nvSpPr>
        <dsp:cNvPr id="0" name=""/>
        <dsp:cNvSpPr/>
      </dsp:nvSpPr>
      <dsp:spPr>
        <a:xfrm>
          <a:off x="2660723" y="3733558"/>
          <a:ext cx="2194565" cy="1828799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5D7CB2-DC6C-4EBA-9AEC-752F36E2EBE8}">
      <dsp:nvSpPr>
        <dsp:cNvPr id="0" name=""/>
        <dsp:cNvSpPr/>
      </dsp:nvSpPr>
      <dsp:spPr>
        <a:xfrm>
          <a:off x="2748695" y="5505542"/>
          <a:ext cx="2018622" cy="712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HNSC-HPV+</a:t>
          </a:r>
          <a:br>
            <a:rPr lang="en-US" sz="1400" kern="1200" dirty="0"/>
          </a:br>
          <a:r>
            <a:rPr lang="en-US" sz="1400" kern="1200" dirty="0"/>
            <a:t>CI_L 25.715</a:t>
          </a:r>
          <a:br>
            <a:rPr lang="en-US" sz="1400" kern="1200" dirty="0"/>
          </a:br>
          <a:r>
            <a:rPr lang="en-US" sz="1400" kern="1200" dirty="0"/>
            <a:t>CI_U 202836.4</a:t>
          </a:r>
        </a:p>
      </dsp:txBody>
      <dsp:txXfrm>
        <a:off x="2748695" y="5505542"/>
        <a:ext cx="2018622" cy="712455"/>
      </dsp:txXfrm>
    </dsp:sp>
    <dsp:sp modelId="{F23AD8AA-C3F0-4586-856D-B3459C1D8BDE}">
      <dsp:nvSpPr>
        <dsp:cNvPr id="0" name=""/>
        <dsp:cNvSpPr/>
      </dsp:nvSpPr>
      <dsp:spPr>
        <a:xfrm>
          <a:off x="5270185" y="3541145"/>
          <a:ext cx="2243295" cy="29260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6B6DC-2F41-43F4-AB04-650CFB674DA9}">
      <dsp:nvSpPr>
        <dsp:cNvPr id="0" name=""/>
        <dsp:cNvSpPr/>
      </dsp:nvSpPr>
      <dsp:spPr>
        <a:xfrm>
          <a:off x="5294550" y="3733558"/>
          <a:ext cx="2194565" cy="182879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D1B23-3673-4D27-8709-5C99967BD2B5}">
      <dsp:nvSpPr>
        <dsp:cNvPr id="0" name=""/>
        <dsp:cNvSpPr/>
      </dsp:nvSpPr>
      <dsp:spPr>
        <a:xfrm>
          <a:off x="5382521" y="5505542"/>
          <a:ext cx="2018622" cy="712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LGG</a:t>
          </a:r>
          <a:br>
            <a:rPr lang="en-US" sz="1400" kern="1200" dirty="0"/>
          </a:br>
          <a:r>
            <a:rPr lang="en-US" sz="1400" kern="1200" dirty="0"/>
            <a:t>CI_L 1.945</a:t>
          </a:r>
          <a:br>
            <a:rPr lang="en-US" sz="1400" kern="1200" dirty="0"/>
          </a:br>
          <a:r>
            <a:rPr lang="en-US" sz="1400" kern="1200" dirty="0"/>
            <a:t>CI_U 19.259</a:t>
          </a:r>
        </a:p>
      </dsp:txBody>
      <dsp:txXfrm>
        <a:off x="5382521" y="5505542"/>
        <a:ext cx="2018622" cy="712455"/>
      </dsp:txXfrm>
    </dsp:sp>
    <dsp:sp modelId="{8330FECE-EB99-4906-A48A-D4EE3DB5D4A2}">
      <dsp:nvSpPr>
        <dsp:cNvPr id="0" name=""/>
        <dsp:cNvSpPr/>
      </dsp:nvSpPr>
      <dsp:spPr>
        <a:xfrm>
          <a:off x="7904011" y="3541145"/>
          <a:ext cx="2243295" cy="29260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0223C5-3241-4B9B-A729-62A15EB44340}">
      <dsp:nvSpPr>
        <dsp:cNvPr id="0" name=""/>
        <dsp:cNvSpPr/>
      </dsp:nvSpPr>
      <dsp:spPr>
        <a:xfrm>
          <a:off x="7928376" y="3733558"/>
          <a:ext cx="2194565" cy="1828799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B85BE-7385-49D4-A841-F3CD62898457}">
      <dsp:nvSpPr>
        <dsp:cNvPr id="0" name=""/>
        <dsp:cNvSpPr/>
      </dsp:nvSpPr>
      <dsp:spPr>
        <a:xfrm>
          <a:off x="8016348" y="5505542"/>
          <a:ext cx="2018622" cy="712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STAD</a:t>
          </a:r>
          <a:br>
            <a:rPr lang="en-US" sz="1400" kern="1200" dirty="0"/>
          </a:br>
          <a:r>
            <a:rPr lang="en-US" sz="1400" kern="1200" dirty="0"/>
            <a:t>CI_L 0.81</a:t>
          </a:r>
          <a:br>
            <a:rPr lang="en-US" sz="1400" kern="1200" dirty="0"/>
          </a:br>
          <a:r>
            <a:rPr lang="en-US" sz="1400" kern="1200" dirty="0"/>
            <a:t>CI_U 20.205</a:t>
          </a:r>
        </a:p>
      </dsp:txBody>
      <dsp:txXfrm>
        <a:off x="8016348" y="5505542"/>
        <a:ext cx="2018622" cy="7124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D0CC6-4137-4F9D-B2D0-1C12361FCFF8}">
      <dsp:nvSpPr>
        <dsp:cNvPr id="0" name=""/>
        <dsp:cNvSpPr/>
      </dsp:nvSpPr>
      <dsp:spPr>
        <a:xfrm>
          <a:off x="1530626" y="74197"/>
          <a:ext cx="2735330" cy="321803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C2520-CDBA-4BE7-8CBB-3D491ACF1A74}">
      <dsp:nvSpPr>
        <dsp:cNvPr id="0" name=""/>
        <dsp:cNvSpPr/>
      </dsp:nvSpPr>
      <dsp:spPr>
        <a:xfrm>
          <a:off x="1572417" y="105779"/>
          <a:ext cx="2651749" cy="22860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9A144-FB2A-45BD-AA71-9A27577AD9C4}">
      <dsp:nvSpPr>
        <dsp:cNvPr id="0" name=""/>
        <dsp:cNvSpPr/>
      </dsp:nvSpPr>
      <dsp:spPr>
        <a:xfrm>
          <a:off x="1667393" y="2349502"/>
          <a:ext cx="2461797" cy="868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SARC</a:t>
          </a:r>
          <a:br>
            <a:rPr lang="en-US" sz="1700" kern="1200" dirty="0"/>
          </a:br>
          <a:r>
            <a:rPr lang="en-US" sz="1700" kern="1200" dirty="0"/>
            <a:t>CI_L 0.002</a:t>
          </a:r>
          <a:br>
            <a:rPr lang="en-US" sz="1700" kern="1200" dirty="0"/>
          </a:br>
          <a:r>
            <a:rPr lang="en-US" sz="1700" kern="1200" dirty="0"/>
            <a:t>CI_U 0.431</a:t>
          </a:r>
        </a:p>
      </dsp:txBody>
      <dsp:txXfrm>
        <a:off x="1667393" y="2349502"/>
        <a:ext cx="2461797" cy="868869"/>
      </dsp:txXfrm>
    </dsp:sp>
    <dsp:sp modelId="{EB4BFCD6-01B5-425E-A966-4ADCA69FA005}">
      <dsp:nvSpPr>
        <dsp:cNvPr id="0" name=""/>
        <dsp:cNvSpPr/>
      </dsp:nvSpPr>
      <dsp:spPr>
        <a:xfrm>
          <a:off x="4686018" y="74197"/>
          <a:ext cx="2735330" cy="321803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33D1B-E7BA-462A-A32A-66A421D8CCD6}">
      <dsp:nvSpPr>
        <dsp:cNvPr id="0" name=""/>
        <dsp:cNvSpPr/>
      </dsp:nvSpPr>
      <dsp:spPr>
        <a:xfrm>
          <a:off x="4727808" y="105779"/>
          <a:ext cx="2651749" cy="228600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B900E-D0DC-4E0B-9D32-A06F217114CC}">
      <dsp:nvSpPr>
        <dsp:cNvPr id="0" name=""/>
        <dsp:cNvSpPr/>
      </dsp:nvSpPr>
      <dsp:spPr>
        <a:xfrm>
          <a:off x="4822785" y="2340362"/>
          <a:ext cx="2461797" cy="868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HNSC</a:t>
          </a:r>
          <a:br>
            <a:rPr lang="en-US" sz="1700" kern="1200" dirty="0"/>
          </a:br>
          <a:r>
            <a:rPr lang="en-US" sz="1700" kern="1200" dirty="0"/>
            <a:t>CI_L 0</a:t>
          </a:r>
          <a:br>
            <a:rPr lang="en-US" sz="1700" kern="1200" dirty="0"/>
          </a:br>
          <a:r>
            <a:rPr lang="en-US" sz="1700" kern="1200" dirty="0"/>
            <a:t>CI_U 2.027</a:t>
          </a:r>
        </a:p>
      </dsp:txBody>
      <dsp:txXfrm>
        <a:off x="4822785" y="2340362"/>
        <a:ext cx="2461797" cy="868869"/>
      </dsp:txXfrm>
    </dsp:sp>
    <dsp:sp modelId="{7ABC9C0F-8378-4678-83EC-8FB6D71F00D5}">
      <dsp:nvSpPr>
        <dsp:cNvPr id="0" name=""/>
        <dsp:cNvSpPr/>
      </dsp:nvSpPr>
      <dsp:spPr>
        <a:xfrm>
          <a:off x="3108322" y="3565766"/>
          <a:ext cx="2735330" cy="321803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C6983-07AA-40FC-952A-35DB8D11DA10}">
      <dsp:nvSpPr>
        <dsp:cNvPr id="0" name=""/>
        <dsp:cNvSpPr/>
      </dsp:nvSpPr>
      <dsp:spPr>
        <a:xfrm>
          <a:off x="3150113" y="3597348"/>
          <a:ext cx="2651749" cy="22860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19F8F-BB1D-49FC-9A16-26AC2D628590}">
      <dsp:nvSpPr>
        <dsp:cNvPr id="0" name=""/>
        <dsp:cNvSpPr/>
      </dsp:nvSpPr>
      <dsp:spPr>
        <a:xfrm>
          <a:off x="3245089" y="5841071"/>
          <a:ext cx="2461797" cy="868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HNSC-HPV-</a:t>
          </a:r>
          <a:br>
            <a:rPr lang="en-US" sz="1700" kern="1200" dirty="0"/>
          </a:br>
          <a:r>
            <a:rPr lang="en-US" sz="1700" kern="1200" dirty="0"/>
            <a:t>CI_L 0</a:t>
          </a:r>
          <a:br>
            <a:rPr lang="en-US" sz="1700" kern="1200" dirty="0"/>
          </a:br>
          <a:r>
            <a:rPr lang="en-US" sz="1700" kern="1200" dirty="0"/>
            <a:t>CI_U 1.254</a:t>
          </a:r>
        </a:p>
      </dsp:txBody>
      <dsp:txXfrm>
        <a:off x="3245089" y="5841071"/>
        <a:ext cx="2461797" cy="8688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4FE81-67B1-4F07-BBD5-6E51E8012FF0}">
      <dsp:nvSpPr>
        <dsp:cNvPr id="0" name=""/>
        <dsp:cNvSpPr/>
      </dsp:nvSpPr>
      <dsp:spPr>
        <a:xfrm>
          <a:off x="1495767" y="74197"/>
          <a:ext cx="2735330" cy="321803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C0211-51AC-4C8E-BFC4-08BFF54B1AFB}">
      <dsp:nvSpPr>
        <dsp:cNvPr id="0" name=""/>
        <dsp:cNvSpPr/>
      </dsp:nvSpPr>
      <dsp:spPr>
        <a:xfrm>
          <a:off x="1537557" y="105779"/>
          <a:ext cx="2651749" cy="22860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3DFEC3-DC96-4530-BD8C-8489E07F57A3}">
      <dsp:nvSpPr>
        <dsp:cNvPr id="0" name=""/>
        <dsp:cNvSpPr/>
      </dsp:nvSpPr>
      <dsp:spPr>
        <a:xfrm>
          <a:off x="1632533" y="2322072"/>
          <a:ext cx="2461797" cy="868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UVM</a:t>
          </a:r>
          <a:br>
            <a:rPr lang="en-US" sz="1700" kern="1200" dirty="0"/>
          </a:br>
          <a:r>
            <a:rPr lang="en-US" sz="1700" kern="1200" dirty="0"/>
            <a:t>CI_L 0</a:t>
          </a:r>
          <a:br>
            <a:rPr lang="en-US" sz="1700" kern="1200" dirty="0"/>
          </a:br>
          <a:r>
            <a:rPr lang="en-US" sz="1700" kern="1200" dirty="0"/>
            <a:t>CI_U 0</a:t>
          </a:r>
        </a:p>
      </dsp:txBody>
      <dsp:txXfrm>
        <a:off x="1632533" y="2322072"/>
        <a:ext cx="2461797" cy="868869"/>
      </dsp:txXfrm>
    </dsp:sp>
    <dsp:sp modelId="{DE317733-07B8-43C7-8225-F0289A57AFB3}">
      <dsp:nvSpPr>
        <dsp:cNvPr id="0" name=""/>
        <dsp:cNvSpPr/>
      </dsp:nvSpPr>
      <dsp:spPr>
        <a:xfrm>
          <a:off x="4647726" y="74197"/>
          <a:ext cx="2735330" cy="321803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2967A-C064-42FF-BD63-440351F10F12}">
      <dsp:nvSpPr>
        <dsp:cNvPr id="0" name=""/>
        <dsp:cNvSpPr/>
      </dsp:nvSpPr>
      <dsp:spPr>
        <a:xfrm>
          <a:off x="4689516" y="105779"/>
          <a:ext cx="2651749" cy="228600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AC3F3-C0DA-4477-A6EE-1C37C3665F25}">
      <dsp:nvSpPr>
        <dsp:cNvPr id="0" name=""/>
        <dsp:cNvSpPr/>
      </dsp:nvSpPr>
      <dsp:spPr>
        <a:xfrm>
          <a:off x="4784492" y="2358651"/>
          <a:ext cx="2461797" cy="868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LUSC</a:t>
          </a:r>
          <a:br>
            <a:rPr lang="en-US" sz="1700" kern="1200" dirty="0"/>
          </a:br>
          <a:r>
            <a:rPr lang="en-US" sz="1700" kern="1200" dirty="0"/>
            <a:t>CI_L7.845</a:t>
          </a:r>
          <a:br>
            <a:rPr lang="en-US" sz="1700" kern="1200" dirty="0"/>
          </a:br>
          <a:r>
            <a:rPr lang="en-US" sz="1700" kern="1200" dirty="0"/>
            <a:t>CI_U 8676625</a:t>
          </a:r>
        </a:p>
      </dsp:txBody>
      <dsp:txXfrm>
        <a:off x="4784492" y="2358651"/>
        <a:ext cx="2461797" cy="868869"/>
      </dsp:txXfrm>
    </dsp:sp>
    <dsp:sp modelId="{CBF9C6E5-81AB-4358-A5FA-6803A3B91DC5}">
      <dsp:nvSpPr>
        <dsp:cNvPr id="0" name=""/>
        <dsp:cNvSpPr/>
      </dsp:nvSpPr>
      <dsp:spPr>
        <a:xfrm>
          <a:off x="3071746" y="3565766"/>
          <a:ext cx="2735330" cy="321803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3CE2F-473C-41A5-B4E8-B0D442939A5C}">
      <dsp:nvSpPr>
        <dsp:cNvPr id="0" name=""/>
        <dsp:cNvSpPr/>
      </dsp:nvSpPr>
      <dsp:spPr>
        <a:xfrm>
          <a:off x="3113537" y="3597348"/>
          <a:ext cx="2651749" cy="22860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8DF8E-5AF9-457F-B547-2A1240F06A69}">
      <dsp:nvSpPr>
        <dsp:cNvPr id="0" name=""/>
        <dsp:cNvSpPr/>
      </dsp:nvSpPr>
      <dsp:spPr>
        <a:xfrm>
          <a:off x="3208513" y="5813641"/>
          <a:ext cx="2461797" cy="868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PAAD</a:t>
          </a:r>
          <a:br>
            <a:rPr lang="en-US" sz="1700" kern="1200" dirty="0"/>
          </a:br>
          <a:r>
            <a:rPr lang="en-US" sz="1700" kern="1200" dirty="0"/>
            <a:t>CI_L 0</a:t>
          </a:r>
          <a:br>
            <a:rPr lang="en-US" sz="1700" kern="1200" dirty="0"/>
          </a:br>
          <a:r>
            <a:rPr lang="en-US" sz="1700" kern="1200" dirty="0"/>
            <a:t>CI_U 6.803</a:t>
          </a:r>
        </a:p>
      </dsp:txBody>
      <dsp:txXfrm>
        <a:off x="3208513" y="5813641"/>
        <a:ext cx="2461797" cy="868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F3D43-BAA8-C502-F6E7-FFD7CF225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0511E6-9420-893C-D9E8-7D2B90E79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FE8DF-930D-4D9B-78FA-F1E2458BD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71D2-5AD6-4F36-A20C-03687F0074A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03746-E5EE-9991-F87E-0B2CAD7A1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F515C-BA63-B2C8-F768-BED518890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0AB3-5241-47B8-B5FD-7D2A771C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0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07FA5-23E0-F778-9B59-A7566F906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E075FB-3BDA-A0CE-E264-3F9372F59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3B8AA-2B3B-E42A-4763-4AC259E3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71D2-5AD6-4F36-A20C-03687F0074A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6BEA-B40E-11C2-7BF1-E469B5F79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C5F19-894B-B2CA-D8DB-FB237677F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0AB3-5241-47B8-B5FD-7D2A771C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0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0E3943-DA69-E1B4-83D1-E91666C665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2664AD-A1E2-D815-3F1A-C30BE827B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9ED44-59CF-74EB-B3D4-3E7E612B7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71D2-5AD6-4F36-A20C-03687F0074A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4F899-2DAB-5516-7EB1-DE4B9D42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70706-59E0-AAAA-7210-EAEE229CD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0AB3-5241-47B8-B5FD-7D2A771C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1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129C1-F1FC-03A5-5C7F-E7717149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DA5EC-7924-F723-BAC6-35C205811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EAB3F-C95F-1E18-6263-C020133CC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71D2-5AD6-4F36-A20C-03687F0074A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319BA-3958-3976-B184-9E7328F1F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B8966-9357-11E7-01F3-C4C091D2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0AB3-5241-47B8-B5FD-7D2A771C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2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D2D0F-F8B9-30B0-5935-41135FEE6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84573-5A5E-B0D7-2994-363D508DD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AEC2A-1492-1E7A-822C-2B5978CA1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71D2-5AD6-4F36-A20C-03687F0074A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7BF4D-20D2-35F4-0BEF-F9DFA9BBE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031DD-897D-1AC4-F403-44F21379A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0AB3-5241-47B8-B5FD-7D2A771C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28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66626-FFCA-2032-9FCE-30333CC71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45909-2A9E-B462-1E10-5F9800D8D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D7A27-E074-C524-32A6-41F53C958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39B0D-8CFC-3B35-01CF-F179B9A3A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71D2-5AD6-4F36-A20C-03687F0074A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AE426-C5C7-AEDA-C460-665BAAC2E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67FF0-FCEF-07BB-5E74-FC1B0E969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0AB3-5241-47B8-B5FD-7D2A771C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78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0300A-FFCF-4B5D-E27B-89827933E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FB52D-1D76-CEF6-22EC-D084D4365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9B13FA-EF02-A6C7-0C43-2616DCDD8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64CBC5-8E3B-F3B5-FFEB-91AF64A8FC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977429-EFFF-2DDD-A468-31CEBEBEDA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EF4212-DE7C-C44C-4B56-83E7550BD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71D2-5AD6-4F36-A20C-03687F0074A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670E5B-C299-7D0C-D2A0-9D28BF08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D851B-9C80-0017-10F2-639D243E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0AB3-5241-47B8-B5FD-7D2A771C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AC7A8-E197-50CE-6383-ED8CFC9DA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B9F9A4-D497-F5F1-8215-7D815E810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71D2-5AD6-4F36-A20C-03687F0074A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2C0C3A-265A-D2C2-EAC3-74BFC61ED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E2E96B-37E1-5563-CEE5-EA6CB966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0AB3-5241-47B8-B5FD-7D2A771C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38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FFD548-F646-78BC-E2D3-EE4202B02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71D2-5AD6-4F36-A20C-03687F0074A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C205C9-BFD6-2DA1-16C9-9D4792232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18364-6032-0BF5-321A-A008EB34F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0AB3-5241-47B8-B5FD-7D2A771C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5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2944C-69C6-D0B8-A771-2B25ABA24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4BAE3-AC95-04B5-34B4-E263CF6C3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D99A11-8FB0-6983-1D92-B72874050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81E79-1BBF-2A91-D293-0FE11817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71D2-5AD6-4F36-A20C-03687F0074A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EBF16-83EC-6A1A-FBD6-3411CC1DD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5F3FC-26E9-F8A8-DF06-5592F1FB4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0AB3-5241-47B8-B5FD-7D2A771C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3753-91DC-D700-00FF-59F7CCBC3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52446A-8DC6-B38D-FBDC-79463D82B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3B8A32-AC86-8FD5-5741-3D23C535D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C9B556-5FE5-FA4B-D7D3-F8FAD96E5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71D2-5AD6-4F36-A20C-03687F0074A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A1B62-557E-EA3A-5E77-16611941B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300EA-F1A0-1B47-7E59-906820B91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0AB3-5241-47B8-B5FD-7D2A771C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7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68618A-DC50-163F-CCB7-38A8A0574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6A081-6947-513F-965F-EB074E952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33099-0B42-744E-F9B8-C261E2C5EA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9171D2-5AD6-4F36-A20C-03687F0074A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C2E36-8CD7-01E0-FB1D-E245BC846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4E0B5-C81E-A067-D02B-87577CA0FF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090AB3-5241-47B8-B5FD-7D2A771C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2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0D6CE-AE00-5488-ED31-744F3573A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9457"/>
            <a:ext cx="9144000" cy="1854899"/>
          </a:xfrm>
        </p:spPr>
        <p:txBody>
          <a:bodyPr/>
          <a:lstStyle/>
          <a:p>
            <a:r>
              <a:rPr lang="en-US" dirty="0"/>
              <a:t>Immune Infiltrates Clinical Outcome 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9F786-B18C-0125-4B64-20E06385A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2264" y="2191895"/>
            <a:ext cx="7967472" cy="451065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- </a:t>
            </a:r>
            <a:r>
              <a:rPr lang="en-US" b="1" dirty="0">
                <a:solidFill>
                  <a:schemeClr val="accent6"/>
                </a:solidFill>
              </a:rPr>
              <a:t>Supplementary file 3</a:t>
            </a:r>
          </a:p>
          <a:p>
            <a:pPr algn="l"/>
            <a:r>
              <a:rPr lang="en-US" dirty="0"/>
              <a:t>- Significant Results (P-value &lt; 0.05) only</a:t>
            </a:r>
          </a:p>
          <a:p>
            <a:pPr algn="l"/>
            <a:r>
              <a:rPr lang="en-US" dirty="0"/>
              <a:t>-</a:t>
            </a:r>
            <a:r>
              <a:rPr lang="en-US" dirty="0">
                <a:solidFill>
                  <a:srgbClr val="FF0000"/>
                </a:solidFill>
              </a:rPr>
              <a:t> Increase Risk (Z-score &gt; 0) </a:t>
            </a:r>
            <a:r>
              <a:rPr lang="en-US" dirty="0"/>
              <a:t>and </a:t>
            </a:r>
            <a:r>
              <a:rPr lang="en-US" dirty="0">
                <a:solidFill>
                  <a:srgbClr val="00B0F0"/>
                </a:solidFill>
              </a:rPr>
              <a:t>Decrease Risk (Z-score &lt; 0)</a:t>
            </a:r>
          </a:p>
          <a:p>
            <a:pPr algn="l"/>
            <a:r>
              <a:rPr lang="en-US" dirty="0"/>
              <a:t>- Split Infiltration Percentage of Patients: 50 %</a:t>
            </a:r>
          </a:p>
          <a:p>
            <a:pPr algn="l"/>
            <a:r>
              <a:rPr lang="en-US" dirty="0"/>
              <a:t>- Survival Time: 200 Months</a:t>
            </a:r>
          </a:p>
          <a:p>
            <a:pPr algn="l"/>
            <a:r>
              <a:rPr lang="en-US" dirty="0"/>
              <a:t>- No Optional Covariates added (no clinical factors added)</a:t>
            </a:r>
          </a:p>
          <a:p>
            <a:pPr algn="l"/>
            <a:r>
              <a:rPr lang="en-US" dirty="0"/>
              <a:t>- No optional gene expression added</a:t>
            </a:r>
          </a:p>
          <a:p>
            <a:pPr algn="l"/>
            <a:r>
              <a:rPr lang="en-US" dirty="0"/>
              <a:t>- HR = Hazard Ratio. Found in each figure.</a:t>
            </a:r>
          </a:p>
          <a:p>
            <a:pPr algn="l"/>
            <a:r>
              <a:rPr lang="en-US" dirty="0"/>
              <a:t>- CI_L = Confidence Interval Lower</a:t>
            </a:r>
            <a:br>
              <a:rPr lang="en-US" dirty="0"/>
            </a:br>
            <a:r>
              <a:rPr lang="en-US" dirty="0"/>
              <a:t>- CI_U = Confidence Interval Upper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901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702FEFA-75F7-E1DF-C49F-F4E02D6B67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8788684"/>
              </p:ext>
            </p:extLst>
          </p:nvPr>
        </p:nvGraphicFramePr>
        <p:xfrm>
          <a:off x="2642616" y="0"/>
          <a:ext cx="887882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54C14B7-ADC0-09BC-7E48-8CCB590C66E9}"/>
              </a:ext>
            </a:extLst>
          </p:cNvPr>
          <p:cNvSpPr/>
          <p:nvPr/>
        </p:nvSpPr>
        <p:spPr>
          <a:xfrm rot="16200000">
            <a:off x="-1650492" y="3044280"/>
            <a:ext cx="44988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Monocyte</a:t>
            </a:r>
          </a:p>
        </p:txBody>
      </p:sp>
    </p:spTree>
    <p:extLst>
      <p:ext uri="{BB962C8B-B14F-4D97-AF65-F5344CB8AC3E}">
        <p14:creationId xmlns:p14="http://schemas.microsoft.com/office/powerpoint/2010/main" val="2539464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B10FB82A-82F2-903D-EF3F-65DAB27186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9921588"/>
              </p:ext>
            </p:extLst>
          </p:nvPr>
        </p:nvGraphicFramePr>
        <p:xfrm>
          <a:off x="2779776" y="0"/>
          <a:ext cx="926287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869B5AEE-53A8-2E5E-495B-00F4A2397430}"/>
              </a:ext>
            </a:extLst>
          </p:cNvPr>
          <p:cNvSpPr/>
          <p:nvPr/>
        </p:nvSpPr>
        <p:spPr>
          <a:xfrm rot="16200000">
            <a:off x="-1865377" y="3044279"/>
            <a:ext cx="494690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Natural Killer Cell</a:t>
            </a:r>
          </a:p>
        </p:txBody>
      </p:sp>
    </p:spTree>
    <p:extLst>
      <p:ext uri="{BB962C8B-B14F-4D97-AF65-F5344CB8AC3E}">
        <p14:creationId xmlns:p14="http://schemas.microsoft.com/office/powerpoint/2010/main" val="701446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CD02F158-5C3D-2926-8819-83E69AE5C6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4633881"/>
              </p:ext>
            </p:extLst>
          </p:nvPr>
        </p:nvGraphicFramePr>
        <p:xfrm>
          <a:off x="3081528" y="0"/>
          <a:ext cx="8001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7B9919FB-2A21-0FE5-0578-1E713EB981C2}"/>
              </a:ext>
            </a:extLst>
          </p:cNvPr>
          <p:cNvSpPr/>
          <p:nvPr/>
        </p:nvSpPr>
        <p:spPr>
          <a:xfrm rot="16200000">
            <a:off x="-1865377" y="3044279"/>
            <a:ext cx="494690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Neutrophils</a:t>
            </a:r>
          </a:p>
        </p:txBody>
      </p:sp>
    </p:spTree>
    <p:extLst>
      <p:ext uri="{BB962C8B-B14F-4D97-AF65-F5344CB8AC3E}">
        <p14:creationId xmlns:p14="http://schemas.microsoft.com/office/powerpoint/2010/main" val="2946451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FCB0C48C-4AF6-7951-5700-F1B8F5781E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8996259"/>
              </p:ext>
            </p:extLst>
          </p:nvPr>
        </p:nvGraphicFramePr>
        <p:xfrm>
          <a:off x="2212848" y="0"/>
          <a:ext cx="950976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457CA3CC-7572-57B2-AA96-F4CD4F348E5D}"/>
              </a:ext>
            </a:extLst>
          </p:cNvPr>
          <p:cNvSpPr/>
          <p:nvPr/>
        </p:nvSpPr>
        <p:spPr>
          <a:xfrm rot="16200000">
            <a:off x="-2583182" y="3044279"/>
            <a:ext cx="64008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Tcell</a:t>
            </a:r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Follicular Helper</a:t>
            </a:r>
          </a:p>
        </p:txBody>
      </p:sp>
    </p:spTree>
    <p:extLst>
      <p:ext uri="{BB962C8B-B14F-4D97-AF65-F5344CB8AC3E}">
        <p14:creationId xmlns:p14="http://schemas.microsoft.com/office/powerpoint/2010/main" val="383382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83280A01-E41E-EC1F-DAB1-85C7FF35E9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35605"/>
              </p:ext>
            </p:extLst>
          </p:nvPr>
        </p:nvGraphicFramePr>
        <p:xfrm>
          <a:off x="2889504" y="0"/>
          <a:ext cx="842162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C4BE4769-44A7-9B6F-CBC1-A696A06E30A3}"/>
              </a:ext>
            </a:extLst>
          </p:cNvPr>
          <p:cNvSpPr/>
          <p:nvPr/>
        </p:nvSpPr>
        <p:spPr>
          <a:xfrm rot="16200000">
            <a:off x="-2583182" y="3044279"/>
            <a:ext cx="64008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Tcell</a:t>
            </a:r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Gamma Delta</a:t>
            </a:r>
          </a:p>
        </p:txBody>
      </p:sp>
    </p:spTree>
    <p:extLst>
      <p:ext uri="{BB962C8B-B14F-4D97-AF65-F5344CB8AC3E}">
        <p14:creationId xmlns:p14="http://schemas.microsoft.com/office/powerpoint/2010/main" val="3467684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0D7C74-5A33-D8D8-8B35-C84788385C20}"/>
              </a:ext>
            </a:extLst>
          </p:cNvPr>
          <p:cNvSpPr/>
          <p:nvPr/>
        </p:nvSpPr>
        <p:spPr>
          <a:xfrm rot="16200000">
            <a:off x="-2583182" y="3044279"/>
            <a:ext cx="64008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Treg Cells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B38B15CC-3DB0-E5D3-62FD-D0938CD119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5916781"/>
              </p:ext>
            </p:extLst>
          </p:nvPr>
        </p:nvGraphicFramePr>
        <p:xfrm>
          <a:off x="2322576" y="0"/>
          <a:ext cx="945489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9688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EDD8D1-FB24-8EDB-673D-9F8B3423FA0A}"/>
              </a:ext>
            </a:extLst>
          </p:cNvPr>
          <p:cNvSpPr/>
          <p:nvPr/>
        </p:nvSpPr>
        <p:spPr>
          <a:xfrm rot="16200000">
            <a:off x="-340418" y="2967335"/>
            <a:ext cx="19150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Bcell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C179D843-0AEA-CCB4-D49E-AF0D6B06D0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8529206"/>
              </p:ext>
            </p:extLst>
          </p:nvPr>
        </p:nvGraphicFramePr>
        <p:xfrm>
          <a:off x="2642616" y="0"/>
          <a:ext cx="815644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6991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C86EF6DB-F787-593D-02D7-31EA68A8AA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0027726"/>
              </p:ext>
            </p:extLst>
          </p:nvPr>
        </p:nvGraphicFramePr>
        <p:xfrm>
          <a:off x="1915066" y="64008"/>
          <a:ext cx="968866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8EB20774-B00E-33E7-ADCB-F690E4D4401F}"/>
              </a:ext>
            </a:extLst>
          </p:cNvPr>
          <p:cNvSpPr/>
          <p:nvPr/>
        </p:nvSpPr>
        <p:spPr>
          <a:xfrm rot="16200000">
            <a:off x="-1435838" y="2967335"/>
            <a:ext cx="40482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CD4+ </a:t>
            </a:r>
            <a:r>
              <a:rPr lang="en-US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Tcell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4371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CCBE8879-5BF1-2FDA-7BD0-2BD4FD120A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2003870"/>
              </p:ext>
            </p:extLst>
          </p:nvPr>
        </p:nvGraphicFramePr>
        <p:xfrm>
          <a:off x="1380744" y="-77724"/>
          <a:ext cx="10725912" cy="7013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F3F75824-23D1-E877-395A-E2D89901FC4F}"/>
              </a:ext>
            </a:extLst>
          </p:cNvPr>
          <p:cNvSpPr/>
          <p:nvPr/>
        </p:nvSpPr>
        <p:spPr>
          <a:xfrm rot="16200000">
            <a:off x="-1240644" y="2967335"/>
            <a:ext cx="35753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CD8+ </a:t>
            </a:r>
            <a:r>
              <a:rPr lang="en-US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Tcell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03560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91F0B49-CAA8-64B8-6CC7-F2A5FA4511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8356579"/>
              </p:ext>
            </p:extLst>
          </p:nvPr>
        </p:nvGraphicFramePr>
        <p:xfrm>
          <a:off x="3124200" y="0"/>
          <a:ext cx="747369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32AACCF-149D-CCF5-806E-FABA9191DFA0}"/>
              </a:ext>
            </a:extLst>
          </p:cNvPr>
          <p:cNvSpPr/>
          <p:nvPr/>
        </p:nvSpPr>
        <p:spPr>
          <a:xfrm rot="16200000">
            <a:off x="-1650492" y="3044280"/>
            <a:ext cx="44988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Dendritic Cell</a:t>
            </a:r>
          </a:p>
        </p:txBody>
      </p:sp>
    </p:spTree>
    <p:extLst>
      <p:ext uri="{BB962C8B-B14F-4D97-AF65-F5344CB8AC3E}">
        <p14:creationId xmlns:p14="http://schemas.microsoft.com/office/powerpoint/2010/main" val="418397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67684DF1-FB68-463B-4110-24BFB8881E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8228265"/>
              </p:ext>
            </p:extLst>
          </p:nvPr>
        </p:nvGraphicFramePr>
        <p:xfrm>
          <a:off x="2679192" y="0"/>
          <a:ext cx="902512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8224CB20-20EF-446C-7A6C-6AD7BF28D933}"/>
              </a:ext>
            </a:extLst>
          </p:cNvPr>
          <p:cNvSpPr/>
          <p:nvPr/>
        </p:nvSpPr>
        <p:spPr>
          <a:xfrm rot="16200000">
            <a:off x="-1650492" y="3044280"/>
            <a:ext cx="44988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Macrophage M0</a:t>
            </a:r>
          </a:p>
        </p:txBody>
      </p:sp>
    </p:spTree>
    <p:extLst>
      <p:ext uri="{BB962C8B-B14F-4D97-AF65-F5344CB8AC3E}">
        <p14:creationId xmlns:p14="http://schemas.microsoft.com/office/powerpoint/2010/main" val="450574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FAD5E6A7-BAFE-5A9A-FC09-6859E57A3F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6277233"/>
              </p:ext>
            </p:extLst>
          </p:nvPr>
        </p:nvGraphicFramePr>
        <p:xfrm>
          <a:off x="1696885" y="0"/>
          <a:ext cx="1028090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EF7E9F05-B70F-36F3-F2EB-A4FCF1AB2B65}"/>
              </a:ext>
            </a:extLst>
          </p:cNvPr>
          <p:cNvSpPr/>
          <p:nvPr/>
        </p:nvSpPr>
        <p:spPr>
          <a:xfrm rot="16200000">
            <a:off x="-1650492" y="3044280"/>
            <a:ext cx="44988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Macrophage M1</a:t>
            </a:r>
          </a:p>
        </p:txBody>
      </p:sp>
    </p:spTree>
    <p:extLst>
      <p:ext uri="{BB962C8B-B14F-4D97-AF65-F5344CB8AC3E}">
        <p14:creationId xmlns:p14="http://schemas.microsoft.com/office/powerpoint/2010/main" val="83746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F9498A2D-156B-4F07-0D06-C0FFA063E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608560"/>
              </p:ext>
            </p:extLst>
          </p:nvPr>
        </p:nvGraphicFramePr>
        <p:xfrm>
          <a:off x="1865376" y="0"/>
          <a:ext cx="1014984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56D8CF98-A8FF-9EB2-5B16-C0ADBAC5018E}"/>
              </a:ext>
            </a:extLst>
          </p:cNvPr>
          <p:cNvSpPr/>
          <p:nvPr/>
        </p:nvSpPr>
        <p:spPr>
          <a:xfrm rot="16200000">
            <a:off x="-1650492" y="3044280"/>
            <a:ext cx="44988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Macrophage M2</a:t>
            </a:r>
          </a:p>
        </p:txBody>
      </p:sp>
    </p:spTree>
    <p:extLst>
      <p:ext uri="{BB962C8B-B14F-4D97-AF65-F5344CB8AC3E}">
        <p14:creationId xmlns:p14="http://schemas.microsoft.com/office/powerpoint/2010/main" val="1907759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39B5FCF-8630-9F99-B139-DA7FEF881B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4141251"/>
              </p:ext>
            </p:extLst>
          </p:nvPr>
        </p:nvGraphicFramePr>
        <p:xfrm>
          <a:off x="2660904" y="0"/>
          <a:ext cx="895197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C3907E79-252D-4A4E-DB11-ECE11A2A5928}"/>
              </a:ext>
            </a:extLst>
          </p:cNvPr>
          <p:cNvSpPr/>
          <p:nvPr/>
        </p:nvSpPr>
        <p:spPr>
          <a:xfrm rot="16200000">
            <a:off x="-1650492" y="3044280"/>
            <a:ext cx="44988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Mast Cell</a:t>
            </a:r>
          </a:p>
        </p:txBody>
      </p:sp>
    </p:spTree>
    <p:extLst>
      <p:ext uri="{BB962C8B-B14F-4D97-AF65-F5344CB8AC3E}">
        <p14:creationId xmlns:p14="http://schemas.microsoft.com/office/powerpoint/2010/main" val="3292804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1021</Words>
  <Application>Microsoft Office PowerPoint</Application>
  <PresentationFormat>Widescreen</PresentationFormat>
  <Paragraphs>103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Immune Infiltrates Clinical Outcome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Adel</dc:creator>
  <cp:lastModifiedBy>Ahmed Adel</cp:lastModifiedBy>
  <cp:revision>33</cp:revision>
  <dcterms:created xsi:type="dcterms:W3CDTF">2024-05-07T07:08:02Z</dcterms:created>
  <dcterms:modified xsi:type="dcterms:W3CDTF">2025-05-06T19:20:36Z</dcterms:modified>
</cp:coreProperties>
</file>